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19/05/2014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85800" y="26368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B = 2</a:t>
            </a:r>
            <a:r>
              <a:rPr lang="fr-FR" altLang="fr-FR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×x + 1</a:t>
            </a:r>
            <a:endParaRPr lang="fr-FR" altLang="fr-FR" sz="7800" kern="0" baseline="30000" dirty="0" smtClean="0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Si </a:t>
            </a:r>
            <a:r>
              <a:rPr lang="fr-FR" altLang="fr-FR" sz="4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/>
              <a:t>= </a:t>
            </a:r>
            <a:r>
              <a:rPr lang="fr-FR" altLang="fr-FR" sz="4800" kern="0" dirty="0" smtClean="0"/>
              <a:t>4 , calcule B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20" name="ZoneTexte 9"/>
          <p:cNvSpPr txBox="1">
            <a:spLocks noChangeArrowheads="1"/>
          </p:cNvSpPr>
          <p:nvPr/>
        </p:nvSpPr>
        <p:spPr bwMode="auto">
          <a:xfrm>
            <a:off x="790555" y="1844824"/>
            <a:ext cx="7553151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4400" dirty="0" smtClean="0"/>
              <a:t>Si 10 litres </a:t>
            </a:r>
            <a:r>
              <a:rPr lang="fr-FR" altLang="fr-FR" sz="4400" dirty="0" smtClean="0"/>
              <a:t>d’essence coutent 1300 </a:t>
            </a:r>
            <a:r>
              <a:rPr lang="fr-FR" altLang="fr-FR" sz="4400" dirty="0" smtClean="0"/>
              <a:t>Frs combien </a:t>
            </a:r>
            <a:r>
              <a:rPr lang="fr-FR" altLang="fr-FR" sz="4400" smtClean="0"/>
              <a:t>coutent </a:t>
            </a:r>
            <a:r>
              <a:rPr lang="fr-FR" altLang="fr-FR" sz="4400" smtClean="0"/>
              <a:t>6 </a:t>
            </a:r>
            <a:r>
              <a:rPr lang="fr-FR" altLang="fr-FR" sz="4400" dirty="0" smtClean="0"/>
              <a:t>litres </a:t>
            </a:r>
            <a:r>
              <a:rPr lang="fr-FR" altLang="fr-FR" sz="4400" dirty="0"/>
              <a:t>d’essence?</a:t>
            </a:r>
            <a:endParaRPr lang="fr-FR" altLang="fr-FR" sz="440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492375"/>
            <a:ext cx="8572500" cy="1470025"/>
          </a:xfrm>
        </p:spPr>
        <p:txBody>
          <a:bodyPr/>
          <a:lstStyle/>
          <a:p>
            <a:r>
              <a:rPr lang="fr-FR" altLang="fr-FR" sz="7800" b="1" dirty="0" smtClean="0"/>
              <a:t>2 - 5×5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b="1" kern="0" dirty="0" smtClean="0"/>
              <a:t>6²- 3²</a:t>
            </a:r>
            <a:endParaRPr lang="fr-FR" altLang="fr-FR" sz="7800" kern="0" dirty="0" smtClean="0">
              <a:latin typeface="+mn-lt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  <p:sp>
        <p:nvSpPr>
          <p:cNvPr id="6149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600" dirty="0" smtClean="0"/>
              <a:t>-4 </a:t>
            </a:r>
            <a:r>
              <a:rPr lang="fr-FR" altLang="fr-FR" sz="6600" dirty="0" smtClean="0"/>
              <a:t>- 3 - 2 + 2 </a:t>
            </a:r>
            <a:r>
              <a:rPr lang="fr-FR" altLang="fr-FR" sz="6600" dirty="0" smtClean="0"/>
              <a:t>+ </a:t>
            </a:r>
            <a:r>
              <a:rPr lang="fr-FR" altLang="fr-FR" sz="6600" dirty="0" smtClean="0"/>
              <a:t>3 + 4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3347864" y="2378075"/>
                <a:ext cx="4320480" cy="139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0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fr-FR" sz="6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60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sz="6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0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fr-FR" sz="6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6000" dirty="0" smtClean="0"/>
                  <a:t> </a:t>
                </a:r>
                <a:endParaRPr lang="fr-FR" sz="6000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378075"/>
                <a:ext cx="4320480" cy="13980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179512" y="795338"/>
            <a:ext cx="878497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Réfléchis et calcule rapidement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15616" y="2708920"/>
            <a:ext cx="6450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5487 ×100 -</a:t>
            </a:r>
            <a:r>
              <a:rPr lang="fr-FR" sz="4800" dirty="0"/>
              <a:t> 5487 </a:t>
            </a:r>
            <a:r>
              <a:rPr lang="fr-FR" sz="4800" dirty="0" smtClean="0"/>
              <a:t>× 99 </a:t>
            </a:r>
            <a:endParaRPr lang="fr-FR" sz="480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45480" y="1844824"/>
            <a:ext cx="825304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la relation de Pythagore dans le triangle TOP rectangle en P .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err="1" smtClean="0"/>
              <a:t>Reduis</a:t>
            </a:r>
            <a:endParaRPr lang="fr-FR" altLang="fr-FR" sz="4800" kern="0" dirty="0" smtClean="0"/>
          </a:p>
        </p:txBody>
      </p:sp>
      <p:sp>
        <p:nvSpPr>
          <p:cNvPr id="10245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6000" dirty="0" smtClean="0"/>
              <a:t> + </a:t>
            </a:r>
            <a:r>
              <a:rPr lang="fr-FR" altLang="fr-F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6000" dirty="0" smtClean="0"/>
              <a:t> + </a:t>
            </a:r>
            <a:r>
              <a:rPr lang="fr-FR" altLang="fr-F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6000" dirty="0" smtClean="0"/>
              <a:t> + </a:t>
            </a:r>
            <a:r>
              <a:rPr lang="fr-FR" altLang="fr-F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altLang="fr-FR" sz="6000" dirty="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Titre 6"/>
              <p:cNvSpPr>
                <a:spLocks noGrp="1"/>
              </p:cNvSpPr>
              <p:nvPr>
                <p:ph type="ctrTitle"/>
              </p:nvPr>
            </p:nvSpPr>
            <p:spPr>
              <a:xfrm>
                <a:off x="685800" y="2564904"/>
                <a:ext cx="7772400" cy="1470025"/>
              </a:xfrm>
            </p:spPr>
            <p:txBody>
              <a:bodyPr/>
              <a:lstStyle/>
              <a:p>
                <a:r>
                  <a:rPr lang="fr-FR" altLang="fr-FR" sz="7800" dirty="0" smtClean="0"/>
                  <a:t>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altLang="fr-FR" sz="7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altLang="fr-FR" sz="78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altLang="fr-FR" sz="78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altLang="fr-FR" sz="7800" dirty="0" smtClean="0"/>
                  <a:t>- </a:t>
                </a:r>
                <a:r>
                  <a:rPr lang="fr-FR" altLang="fr-FR" sz="7800" dirty="0" smtClean="0">
                    <a:latin typeface="Times New Roman" pitchFamily="18" charset="0"/>
                    <a:cs typeface="Times New Roman" pitchFamily="18" charset="0"/>
                  </a:rPr>
                  <a:t>75</a:t>
                </a:r>
                <a:endParaRPr lang="fr-FR" altLang="fr-FR" sz="7800" baseline="30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267" name="Titr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85800" y="2564904"/>
                <a:ext cx="7772400" cy="1470025"/>
              </a:xfrm>
              <a:blipFill rotWithShape="1">
                <a:blip r:embed="rId2"/>
                <a:stretch>
                  <a:fillRect t="-12033" b="-311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A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132</Words>
  <Application>Microsoft Office PowerPoint</Application>
  <PresentationFormat>Affichage à l'écran (4:3)</PresentationFormat>
  <Paragraphs>34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2 - 5×5</vt:lpstr>
      <vt:lpstr>Présentation PowerPoint</vt:lpstr>
      <vt:lpstr>-4 - 3 - 2 + 2 + 3 + 4</vt:lpstr>
      <vt:lpstr>Présentation PowerPoint</vt:lpstr>
      <vt:lpstr>Présentation PowerPoint</vt:lpstr>
      <vt:lpstr>Présentation PowerPoint</vt:lpstr>
      <vt:lpstr>x + x + x + x</vt:lpstr>
      <vt:lpstr>A = 〖10〗^3- 75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bayle</dc:creator>
  <cp:lastModifiedBy>ivan zaborowski</cp:lastModifiedBy>
  <cp:revision>58</cp:revision>
  <dcterms:created xsi:type="dcterms:W3CDTF">2007-09-09T21:06:10Z</dcterms:created>
  <dcterms:modified xsi:type="dcterms:W3CDTF">2014-05-18T20:56:05Z</dcterms:modified>
</cp:coreProperties>
</file>