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72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8" autoAdjust="0"/>
    <p:restoredTop sz="86444" autoAdjust="0"/>
  </p:normalViewPr>
  <p:slideViewPr>
    <p:cSldViewPr>
      <p:cViewPr>
        <p:scale>
          <a:sx n="70" d="100"/>
          <a:sy n="70" d="100"/>
        </p:scale>
        <p:origin x="-15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05/08/2014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re 6"/>
              <p:cNvSpPr txBox="1">
                <a:spLocks/>
              </p:cNvSpPr>
              <p:nvPr/>
            </p:nvSpPr>
            <p:spPr bwMode="auto">
              <a:xfrm>
                <a:off x="179512" y="2522538"/>
                <a:ext cx="8257976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altLang="fr-FR" sz="13800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altLang="fr-FR" sz="13800" b="0" i="1" kern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altLang="fr-FR" sz="13800" b="0" i="1" kern="0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altLang="fr-FR" sz="13800" kern="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altLang="fr-FR" sz="13800" i="1" kern="0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altLang="fr-FR" sz="13800" b="0" i="1" kern="0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altLang="fr-FR" sz="13800" b="0" i="1" kern="0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fr-FR" altLang="fr-FR" sz="7800" kern="0" dirty="0" smtClean="0"/>
              </a:p>
            </p:txBody>
          </p:sp>
        </mc:Choice>
        <mc:Fallback xmlns="">
          <p:sp>
            <p:nvSpPr>
              <p:cNvPr id="10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522538"/>
                <a:ext cx="8257976" cy="1470025"/>
              </a:xfrm>
              <a:prstGeom prst="rect">
                <a:avLst/>
              </a:prstGeom>
              <a:blipFill rotWithShape="1">
                <a:blip r:embed="rId3"/>
                <a:stretch>
                  <a:fillRect t="-61411" b="-900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616" y="1236355"/>
            <a:ext cx="8344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7200" b="1" dirty="0" smtClean="0">
                <a:cs typeface="Times New Roman" pitchFamily="18" charset="0"/>
              </a:rPr>
              <a:t>Si </a:t>
            </a:r>
            <a:r>
              <a:rPr lang="fr-FR" altLang="fr-F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1, Calcule </a:t>
            </a:r>
            <a:r>
              <a:rPr lang="fr-FR" altLang="fr-F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F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551712" y="2977749"/>
                <a:ext cx="576064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7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=(</a:t>
                </a:r>
                <a14:m>
                  <m:oMath xmlns:m="http://schemas.openxmlformats.org/officeDocument/2006/math"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2−3</m:t>
                    </m:r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)²</m:t>
                    </m:r>
                  </m:oMath>
                </a14:m>
                <a:endParaRPr lang="fr-FR" sz="7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712" y="2977749"/>
                <a:ext cx="576064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8042" t="-19289" b="-411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re 6"/>
              <p:cNvSpPr txBox="1">
                <a:spLocks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800" kern="0" dirty="0" smtClean="0"/>
                  <a:t> Ecrire le cosinus de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8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800" b="0" i="1" kern="0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endParaRPr lang="fr-FR" altLang="fr-FR" sz="4800" kern="0" dirty="0" smtClean="0"/>
              </a:p>
            </p:txBody>
          </p:sp>
        </mc:Choice>
        <mc:Fallback xmlns="">
          <p:sp>
            <p:nvSpPr>
              <p:cNvPr id="7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blipFill rotWithShape="1">
                <a:blip r:embed="rId3"/>
                <a:stretch>
                  <a:fillRect l="-1238" b="-4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riangle rectangle 7"/>
          <p:cNvSpPr/>
          <p:nvPr/>
        </p:nvSpPr>
        <p:spPr>
          <a:xfrm>
            <a:off x="1619672" y="2636912"/>
            <a:ext cx="5112568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127229" y="2060092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C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76256" y="422108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B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7235" y="432997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619672" y="4221088"/>
            <a:ext cx="432047" cy="432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087732" y="2443535"/>
                <a:ext cx="2831609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altLang="fr-FR" sz="4400" kern="0" dirty="0" smtClean="0"/>
                  <a:t>Cos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4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400" b="0" i="1" kern="0" smtClean="0">
                            <a:latin typeface="Cambria Math"/>
                          </a:rPr>
                          <m:t>𝐶</m:t>
                        </m:r>
                        <m:r>
                          <a:rPr lang="fr-FR" altLang="fr-FR" sz="4400" b="0" i="1" kern="0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fr-FR" altLang="fr-FR" sz="4400" b="0" i="1" kern="0" smtClean="0">
                        <a:latin typeface="Cambria Math"/>
                      </a:rPr>
                      <m:t>)=</m:t>
                    </m:r>
                  </m:oMath>
                </a14:m>
                <a:endParaRPr lang="fr-FR" altLang="fr-FR" sz="4400" kern="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732" y="2443535"/>
                <a:ext cx="2831609" cy="792140"/>
              </a:xfrm>
              <a:prstGeom prst="rect">
                <a:avLst/>
              </a:prstGeom>
              <a:blipFill rotWithShape="1">
                <a:blip r:embed="rId4"/>
                <a:stretch>
                  <a:fillRect l="-8836" t="-13077" b="-353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re 6"/>
              <p:cNvSpPr txBox="1">
                <a:spLocks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800" kern="0" dirty="0" smtClean="0"/>
                  <a:t> Ecrire le Sinus de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8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800" b="0" i="1" kern="0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endParaRPr lang="fr-FR" altLang="fr-FR" sz="4800" kern="0" dirty="0" smtClean="0"/>
              </a:p>
            </p:txBody>
          </p:sp>
        </mc:Choice>
        <mc:Fallback xmlns="">
          <p:sp>
            <p:nvSpPr>
              <p:cNvPr id="7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blipFill rotWithShape="1">
                <a:blip r:embed="rId3"/>
                <a:stretch>
                  <a:fillRect l="-1238" b="-4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riangle rectangle 7"/>
          <p:cNvSpPr/>
          <p:nvPr/>
        </p:nvSpPr>
        <p:spPr>
          <a:xfrm>
            <a:off x="1619672" y="2636912"/>
            <a:ext cx="5112568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127229" y="2060092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C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76256" y="422108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B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7235" y="432997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619672" y="4221088"/>
            <a:ext cx="432047" cy="432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087732" y="2443535"/>
                <a:ext cx="2644057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altLang="fr-FR" sz="4400" kern="0" dirty="0" smtClean="0"/>
                  <a:t>Sin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4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400" b="0" i="1" kern="0" smtClean="0">
                            <a:latin typeface="Cambria Math"/>
                          </a:rPr>
                          <m:t>𝐶</m:t>
                        </m:r>
                        <m:r>
                          <a:rPr lang="fr-FR" altLang="fr-FR" sz="4400" b="0" i="1" kern="0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fr-FR" altLang="fr-FR" sz="4400" b="0" i="1" kern="0" smtClean="0">
                        <a:latin typeface="Cambria Math"/>
                      </a:rPr>
                      <m:t>)=</m:t>
                    </m:r>
                  </m:oMath>
                </a14:m>
                <a:endParaRPr lang="fr-FR" altLang="fr-FR" sz="4400" kern="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732" y="2443535"/>
                <a:ext cx="2644057" cy="792140"/>
              </a:xfrm>
              <a:prstGeom prst="rect">
                <a:avLst/>
              </a:prstGeom>
              <a:blipFill rotWithShape="1">
                <a:blip r:embed="rId4"/>
                <a:stretch>
                  <a:fillRect l="-9469" t="-13077" b="-353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7549418"/>
      </p:ext>
    </p:extLst>
  </p:cSld>
  <p:clrMapOvr>
    <a:masterClrMapping/>
  </p:clrMapOvr>
  <p:transition spd="slow" advClick="0" advTm="4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re 6"/>
              <p:cNvSpPr txBox="1">
                <a:spLocks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800" kern="0" dirty="0" smtClean="0"/>
                  <a:t> Ecrire la tangente de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8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800" b="0" i="1" kern="0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endParaRPr lang="fr-FR" altLang="fr-FR" sz="4800" kern="0" dirty="0" smtClean="0"/>
              </a:p>
            </p:txBody>
          </p:sp>
        </mc:Choice>
        <mc:Fallback xmlns="">
          <p:sp>
            <p:nvSpPr>
              <p:cNvPr id="7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blipFill rotWithShape="1">
                <a:blip r:embed="rId2"/>
                <a:stretch>
                  <a:fillRect l="-1238" b="-4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riangle rectangle 8"/>
          <p:cNvSpPr/>
          <p:nvPr/>
        </p:nvSpPr>
        <p:spPr>
          <a:xfrm>
            <a:off x="1619672" y="2636912"/>
            <a:ext cx="5112568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127229" y="2060092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C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876256" y="422108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B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7235" y="432997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619672" y="4221088"/>
            <a:ext cx="432047" cy="432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087732" y="2443535"/>
                <a:ext cx="2801151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altLang="fr-FR" sz="4400" kern="0" dirty="0" smtClean="0"/>
                  <a:t>Tan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4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400" b="0" i="1" kern="0" smtClean="0">
                            <a:latin typeface="Cambria Math"/>
                          </a:rPr>
                          <m:t>𝐶</m:t>
                        </m:r>
                        <m:r>
                          <a:rPr lang="fr-FR" altLang="fr-FR" sz="4400" b="0" i="1" kern="0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fr-FR" altLang="fr-FR" sz="4400" b="0" i="1" kern="0" smtClean="0">
                        <a:latin typeface="Cambria Math"/>
                      </a:rPr>
                      <m:t>)=</m:t>
                    </m:r>
                  </m:oMath>
                </a14:m>
                <a:endParaRPr lang="fr-FR" altLang="fr-FR" sz="4400" kern="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732" y="2443535"/>
                <a:ext cx="2801151" cy="792140"/>
              </a:xfrm>
              <a:prstGeom prst="rect">
                <a:avLst/>
              </a:prstGeom>
              <a:blipFill rotWithShape="1">
                <a:blip r:embed="rId3"/>
                <a:stretch>
                  <a:fillRect l="-8932" t="-13077" b="-353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50825" y="76169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848906" y="2564904"/>
                <a:ext cx="6174319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0" i="1" smtClean="0">
                          <a:latin typeface="Cambria Math"/>
                        </a:rPr>
                        <m:t>3</m:t>
                      </m:r>
                      <m:r>
                        <a:rPr lang="fr-FR" sz="8800" b="0" i="1" smtClean="0">
                          <a:latin typeface="Cambria Math"/>
                        </a:rPr>
                        <m:t>𝑥</m:t>
                      </m:r>
                      <m:r>
                        <a:rPr lang="fr-FR" sz="8800" b="0" i="1" smtClean="0">
                          <a:latin typeface="Cambria Math"/>
                        </a:rPr>
                        <m:t> (2−5</m:t>
                      </m:r>
                      <m:r>
                        <a:rPr lang="fr-FR" sz="8800" b="0" i="1" smtClean="0">
                          <a:latin typeface="Cambria Math"/>
                        </a:rPr>
                        <m:t>𝑥</m:t>
                      </m:r>
                      <m:r>
                        <a:rPr lang="fr-FR" sz="8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906" y="2564904"/>
                <a:ext cx="6174319" cy="14465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0825" y="69269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Résoudre l’équation</a:t>
            </a:r>
            <a:endParaRPr lang="fr-FR" altLang="fr-FR" sz="4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700388" y="2492896"/>
                <a:ext cx="5886099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5</m:t>
                      </m:r>
                      <m:r>
                        <a:rPr lang="fr-FR" sz="8000" b="0" i="1" smtClean="0">
                          <a:latin typeface="Cambria Math"/>
                        </a:rPr>
                        <m:t>𝑥</m:t>
                      </m:r>
                      <m:r>
                        <a:rPr lang="fr-FR" sz="8000" b="0" i="1" smtClean="0">
                          <a:latin typeface="Cambria Math"/>
                        </a:rPr>
                        <m:t>=2</m:t>
                      </m:r>
                      <m:r>
                        <a:rPr lang="fr-FR" sz="8000" b="0" i="1" smtClean="0">
                          <a:latin typeface="Cambria Math"/>
                        </a:rPr>
                        <m:t>𝑥</m:t>
                      </m:r>
                      <m:r>
                        <a:rPr lang="fr-FR" sz="80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388" y="2492896"/>
                <a:ext cx="5886099" cy="13234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74745" y="1412776"/>
            <a:ext cx="83885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Une voiture roule à la vitesse constante de </a:t>
            </a:r>
            <a:r>
              <a:rPr lang="fr-FR" sz="4800" dirty="0" smtClean="0">
                <a:solidFill>
                  <a:srgbClr val="FF0000"/>
                </a:solidFill>
              </a:rPr>
              <a:t>50 km/h</a:t>
            </a:r>
            <a:r>
              <a:rPr lang="fr-FR" sz="4800" dirty="0" smtClean="0"/>
              <a:t>, En combien de temps parcourt elle </a:t>
            </a:r>
            <a:r>
              <a:rPr lang="fr-FR" sz="4800" dirty="0" smtClean="0">
                <a:solidFill>
                  <a:srgbClr val="FF0000"/>
                </a:solidFill>
              </a:rPr>
              <a:t>150 km</a:t>
            </a:r>
            <a:r>
              <a:rPr lang="fr-FR" sz="4800" dirty="0"/>
              <a:t> </a:t>
            </a:r>
            <a:r>
              <a:rPr lang="fr-FR" sz="4800" dirty="0" smtClean="0"/>
              <a:t>?</a:t>
            </a:r>
            <a:endParaRPr lang="fr-FR" sz="4800" dirty="0"/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32619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50825" y="1268760"/>
            <a:ext cx="835362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Dans une recette de cuisine on utilise </a:t>
            </a:r>
            <a:r>
              <a:rPr lang="fr-FR" sz="4400" dirty="0" smtClean="0">
                <a:solidFill>
                  <a:srgbClr val="FF0000"/>
                </a:solidFill>
              </a:rPr>
              <a:t>500 g</a:t>
            </a:r>
            <a:r>
              <a:rPr lang="fr-FR" sz="4400" dirty="0" smtClean="0"/>
              <a:t> de farine pour </a:t>
            </a:r>
            <a:r>
              <a:rPr lang="fr-FR" sz="4400" dirty="0" smtClean="0">
                <a:solidFill>
                  <a:srgbClr val="FF0000"/>
                </a:solidFill>
              </a:rPr>
              <a:t>4 personnes</a:t>
            </a:r>
            <a:r>
              <a:rPr lang="fr-FR" sz="4400" dirty="0" smtClean="0"/>
              <a:t>, Quelle quantité de farine faut-il pour appliquer cette recette pour </a:t>
            </a:r>
            <a:r>
              <a:rPr lang="fr-FR" sz="4400" dirty="0" smtClean="0">
                <a:solidFill>
                  <a:srgbClr val="FF0000"/>
                </a:solidFill>
              </a:rPr>
              <a:t>10 personnes </a:t>
            </a:r>
            <a:r>
              <a:rPr lang="fr-FR" sz="4400" dirty="0" smtClean="0"/>
              <a:t>?</a:t>
            </a:r>
            <a:endParaRPr lang="fr-FR" sz="4400" dirty="0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Titre 6"/>
          <p:cNvSpPr txBox="1">
            <a:spLocks/>
          </p:cNvSpPr>
          <p:nvPr/>
        </p:nvSpPr>
        <p:spPr bwMode="auto">
          <a:xfrm>
            <a:off x="-26902" y="993742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316630" y="2708920"/>
                <a:ext cx="6177535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0" i="1" smtClean="0">
                          <a:latin typeface="Cambria Math"/>
                        </a:rPr>
                        <m:t>−10×2+3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630" y="2708920"/>
                <a:ext cx="6177535" cy="14465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169</Words>
  <Application>Microsoft Office PowerPoint</Application>
  <PresentationFormat>Affichage à l'écran (4:3)</PresentationFormat>
  <Paragraphs>44</Paragraphs>
  <Slides>12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ivan zaborowski</dc:creator>
  <cp:lastModifiedBy>ivan zaborowski</cp:lastModifiedBy>
  <cp:revision>89</cp:revision>
  <dcterms:created xsi:type="dcterms:W3CDTF">2007-09-09T21:06:10Z</dcterms:created>
  <dcterms:modified xsi:type="dcterms:W3CDTF">2014-08-04T20:44:04Z</dcterms:modified>
</cp:coreProperties>
</file>