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67" r:id="rId3"/>
    <p:sldId id="257" r:id="rId4"/>
    <p:sldId id="261" r:id="rId5"/>
    <p:sldId id="262" r:id="rId6"/>
    <p:sldId id="263" r:id="rId7"/>
    <p:sldId id="259" r:id="rId8"/>
    <p:sldId id="260" r:id="rId9"/>
    <p:sldId id="258" r:id="rId10"/>
    <p:sldId id="271" r:id="rId11"/>
    <p:sldId id="269" r:id="rId12"/>
    <p:sldId id="268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8585"/>
    <a:srgbClr val="14F04E"/>
    <a:srgbClr val="FF4B4B"/>
    <a:srgbClr val="097D27"/>
    <a:srgbClr val="FFC9C9"/>
    <a:srgbClr val="C1FBD0"/>
    <a:srgbClr val="0A882B"/>
    <a:srgbClr val="0B9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78" autoAdjust="0"/>
    <p:restoredTop sz="86444" autoAdjust="0"/>
  </p:normalViewPr>
  <p:slideViewPr>
    <p:cSldViewPr>
      <p:cViewPr>
        <p:scale>
          <a:sx n="70" d="100"/>
          <a:sy n="70" d="100"/>
        </p:scale>
        <p:origin x="-10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B970C2A-D4F1-48C1-AE6E-A7D0BA983A97}" type="datetimeFigureOut">
              <a:rPr lang="fr-FR"/>
              <a:pPr>
                <a:defRPr/>
              </a:pPr>
              <a:t>25/06/2014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9B7ECC2-3FCD-4AAB-AB67-878C9CA541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23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4CC3C3-A46D-443C-8575-C33EBC30CD2D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63A01E5-26E8-4F01-B943-5269B4D15827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E0FF341-205F-469E-8494-0247E747D3A4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5B651-221B-40B3-85BA-C19D2CAACB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88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4908C-711A-4104-9A85-C0B53EA346F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247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2F863-1723-4010-AF74-FDFDEB29FC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01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2DFB9-744F-4702-BEA1-FBBA58D02D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510766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139C4-19A7-4359-9DB4-45D7860A94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831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72307-D33A-4C59-991B-3FADAEB81DD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171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A3EC8-006F-4965-8A47-5CC53FF826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6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5242B-8C94-41F6-B4EC-5EBFE1F111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5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69D8A-C258-494F-BE26-0850081315E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202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2575D-07B6-474B-8CED-EBEA526F7C5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784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04FC3-3B6A-4D98-940E-E5DFA79B43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05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25E86-0E25-4FD7-965A-DD44860367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255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AD91CF-6CB9-4B55-B4FD-B0FBE63D77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924175"/>
            <a:ext cx="7772400" cy="1470025"/>
          </a:xfrm>
        </p:spPr>
        <p:txBody>
          <a:bodyPr/>
          <a:lstStyle/>
          <a:p>
            <a:pPr eaLnBrk="1" hangingPunct="1"/>
            <a:r>
              <a:rPr lang="fr-FR" altLang="fr-FR" sz="8800" smtClean="0">
                <a:solidFill>
                  <a:srgbClr val="FF0000"/>
                </a:solidFill>
              </a:rPr>
              <a:t>Calcul mental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itre 6"/>
              <p:cNvSpPr txBox="1">
                <a:spLocks/>
              </p:cNvSpPr>
              <p:nvPr/>
            </p:nvSpPr>
            <p:spPr bwMode="auto">
              <a:xfrm>
                <a:off x="179512" y="2636838"/>
                <a:ext cx="8257976" cy="1470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altLang="fr-FR" sz="7800" b="0" i="1" kern="0" smtClean="0">
                          <a:latin typeface="Cambria Math"/>
                        </a:rPr>
                        <m:t>−12−2×3</m:t>
                      </m:r>
                    </m:oMath>
                  </m:oMathPara>
                </a14:m>
                <a:endParaRPr lang="fr-FR" altLang="fr-FR" sz="7800" kern="0" dirty="0" smtClean="0"/>
              </a:p>
            </p:txBody>
          </p:sp>
        </mc:Choice>
        <mc:Fallback>
          <p:sp>
            <p:nvSpPr>
              <p:cNvPr id="10" name="Titr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512" y="2636838"/>
                <a:ext cx="8257976" cy="147002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itre 6"/>
          <p:cNvSpPr txBox="1">
            <a:spLocks/>
          </p:cNvSpPr>
          <p:nvPr/>
        </p:nvSpPr>
        <p:spPr bwMode="auto">
          <a:xfrm>
            <a:off x="539750" y="105251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</a:t>
            </a:r>
            <a:endParaRPr lang="fr-FR" altLang="fr-FR" sz="4800" kern="0" dirty="0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03225" y="4857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n°9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03225" y="4857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n°10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35926" y="2812225"/>
            <a:ext cx="34641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fr-FR" sz="7200" b="1" dirty="0" smtClean="0">
                <a:cs typeface="Times New Roman" pitchFamily="18" charset="0"/>
              </a:rPr>
              <a:t>51</a:t>
            </a:r>
            <a:r>
              <a:rPr lang="fr-FR" altLang="fr-FR" sz="7200" dirty="0" smtClean="0">
                <a:cs typeface="Times New Roman" pitchFamily="18" charset="0"/>
              </a:rPr>
              <a:t> </a:t>
            </a:r>
            <a:r>
              <a:rPr lang="fr-FR" altLang="fr-FR" sz="7200" b="1" dirty="0" smtClean="0">
                <a:cs typeface="Times New Roman" pitchFamily="18" charset="0"/>
              </a:rPr>
              <a:t>× 99 </a:t>
            </a:r>
            <a:endParaRPr lang="fr-FR" sz="7200" b="1" dirty="0"/>
          </a:p>
        </p:txBody>
      </p:sp>
      <p:sp>
        <p:nvSpPr>
          <p:cNvPr id="5" name="Titre 6"/>
          <p:cNvSpPr txBox="1">
            <a:spLocks/>
          </p:cNvSpPr>
          <p:nvPr/>
        </p:nvSpPr>
        <p:spPr bwMode="auto">
          <a:xfrm>
            <a:off x="259616" y="935672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 en </a:t>
            </a:r>
            <a:r>
              <a:rPr lang="fr-FR" altLang="fr-FR" sz="4800" kern="0" dirty="0" smtClean="0"/>
              <a:t>développant</a:t>
            </a:r>
            <a:endParaRPr lang="fr-FR" altLang="fr-FR" sz="4800" kern="0" dirty="0"/>
          </a:p>
        </p:txBody>
      </p:sp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28963" y="1714500"/>
            <a:ext cx="345757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9600">
                <a:solidFill>
                  <a:schemeClr val="tx2"/>
                </a:solidFill>
              </a:rPr>
              <a:t>FIN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500313" y="3643313"/>
            <a:ext cx="47148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4400">
                <a:solidFill>
                  <a:schemeClr val="tx2"/>
                </a:solidFill>
              </a:rPr>
              <a:t>Posez les stylos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50825" y="2130425"/>
            <a:ext cx="8497639" cy="1470025"/>
          </a:xfrm>
        </p:spPr>
        <p:txBody>
          <a:bodyPr/>
          <a:lstStyle/>
          <a:p>
            <a:r>
              <a:rPr lang="fr-FR" sz="4800" dirty="0" smtClean="0"/>
              <a:t>Quel est </a:t>
            </a:r>
            <a:r>
              <a:rPr lang="fr-FR" sz="4800" dirty="0" smtClean="0"/>
              <a:t>la racine carré </a:t>
            </a:r>
            <a:r>
              <a:rPr lang="fr-FR" sz="4800" dirty="0" smtClean="0"/>
              <a:t>de </a:t>
            </a:r>
            <a:r>
              <a:rPr lang="fr-FR" sz="4800" dirty="0" smtClean="0"/>
              <a:t>81?</a:t>
            </a:r>
            <a:endParaRPr lang="fr-FR" sz="4800" dirty="0"/>
          </a:p>
        </p:txBody>
      </p:sp>
    </p:spTree>
  </p:cSld>
  <p:clrMapOvr>
    <a:masterClrMapping/>
  </p:clrMapOvr>
  <p:transition spd="slow" advClick="0" advTm="25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17834" y="357189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n°2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250825" y="59082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Ajouter tous ces nombres</a:t>
            </a:r>
          </a:p>
        </p:txBody>
      </p:sp>
      <p:sp>
        <p:nvSpPr>
          <p:cNvPr id="3" name="Rectangle 2"/>
          <p:cNvSpPr/>
          <p:nvPr/>
        </p:nvSpPr>
        <p:spPr>
          <a:xfrm>
            <a:off x="285750" y="2060848"/>
            <a:ext cx="1261914" cy="10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2,5</a:t>
            </a:r>
            <a:endParaRPr lang="fr-FR" sz="60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5750" y="3501008"/>
            <a:ext cx="1080000" cy="10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56</a:t>
            </a:r>
            <a:endParaRPr lang="fr-FR" sz="60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07273" y="3356992"/>
            <a:ext cx="108000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3</a:t>
            </a:r>
            <a:endParaRPr lang="fr-FR" sz="60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42984" y="1916832"/>
            <a:ext cx="1080000" cy="10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44</a:t>
            </a:r>
            <a:endParaRPr lang="fr-FR" sz="60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57025" y="1920661"/>
            <a:ext cx="1080000" cy="10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7</a:t>
            </a:r>
            <a:endParaRPr lang="fr-FR" sz="60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60692" y="3922102"/>
            <a:ext cx="1271347" cy="10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3,5</a:t>
            </a:r>
            <a:endParaRPr lang="fr-FR" sz="60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5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n°3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Résoudre l’équation 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1979712" y="2564904"/>
                <a:ext cx="5308569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𝑥</m:t>
                      </m:r>
                      <m:r>
                        <a:rPr lang="fr-FR" sz="7200" b="0" i="1" smtClean="0">
                          <a:latin typeface="Cambria Math"/>
                        </a:rPr>
                        <m:t>−10=1</m:t>
                      </m:r>
                      <m:r>
                        <a:rPr lang="fr-FR" sz="72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564904"/>
                <a:ext cx="5308569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n°4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Titre 6"/>
          <p:cNvSpPr txBox="1">
            <a:spLocks/>
          </p:cNvSpPr>
          <p:nvPr/>
        </p:nvSpPr>
        <p:spPr bwMode="auto">
          <a:xfrm>
            <a:off x="279400" y="9080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Compléter</a:t>
            </a:r>
            <a:endParaRPr lang="fr-FR" altLang="fr-FR" sz="4800" kern="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2915816" y="2204864"/>
                <a:ext cx="2832249" cy="18209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6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6000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fr-FR" sz="6000" b="0" i="1" smtClean="0">
                              <a:latin typeface="Cambria Math"/>
                            </a:rPr>
                            <m:t>…</m:t>
                          </m:r>
                        </m:den>
                      </m:f>
                      <m:r>
                        <a:rPr lang="fr-FR" sz="6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fr-FR" sz="6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6000" b="0" i="1" smtClean="0">
                              <a:latin typeface="Cambria Math"/>
                            </a:rPr>
                            <m:t>30</m:t>
                          </m:r>
                        </m:num>
                        <m:den>
                          <m:r>
                            <a:rPr lang="fr-FR" sz="6000" b="0" i="1" smtClean="0">
                              <a:latin typeface="Cambria Math"/>
                            </a:rPr>
                            <m:t>45</m:t>
                          </m:r>
                        </m:den>
                      </m:f>
                    </m:oMath>
                  </m:oMathPara>
                </a14:m>
                <a:endParaRPr lang="fr-FR" sz="6000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2204864"/>
                <a:ext cx="2832249" cy="182094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n°5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259616" y="935672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Développe</a:t>
            </a:r>
            <a:endParaRPr lang="fr-FR" altLang="fr-FR" sz="4800" kern="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2254899" y="2413718"/>
                <a:ext cx="4410887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i="1" smtClean="0">
                          <a:latin typeface="Cambria Math"/>
                        </a:rPr>
                        <m:t>𝑥</m:t>
                      </m:r>
                      <m:r>
                        <a:rPr lang="fr-FR" sz="7200" b="0" i="1" smtClean="0">
                          <a:latin typeface="Cambria Math"/>
                        </a:rPr>
                        <m:t>²</m:t>
                      </m:r>
                      <m:r>
                        <a:rPr lang="fr-FR" sz="7200" b="0" i="1" smtClean="0">
                          <a:latin typeface="Cambria Math"/>
                        </a:rPr>
                        <m:t> (</m:t>
                      </m:r>
                      <m:r>
                        <a:rPr lang="fr-FR" sz="7200" b="0" i="1" smtClean="0">
                          <a:latin typeface="Cambria Math"/>
                        </a:rPr>
                        <m:t>2</m:t>
                      </m:r>
                      <m:r>
                        <a:rPr lang="fr-FR" sz="7200" b="0" i="1" smtClean="0">
                          <a:latin typeface="Cambria Math"/>
                        </a:rPr>
                        <m:t>−</m:t>
                      </m:r>
                      <m:r>
                        <a:rPr lang="fr-FR" sz="7200" b="0" i="1" smtClean="0">
                          <a:latin typeface="Cambria Math"/>
                        </a:rPr>
                        <m:t>𝑥</m:t>
                      </m:r>
                      <m:r>
                        <a:rPr lang="fr-FR" sz="7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4899" y="2413718"/>
                <a:ext cx="4410887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n°6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Titre 6"/>
          <p:cNvSpPr txBox="1">
            <a:spLocks/>
          </p:cNvSpPr>
          <p:nvPr/>
        </p:nvSpPr>
        <p:spPr bwMode="auto">
          <a:xfrm>
            <a:off x="4936" y="908050"/>
            <a:ext cx="88646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Simplifie la fraction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3986463" y="2378075"/>
                <a:ext cx="1356461" cy="20210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66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6600" b="0" i="1" smtClean="0">
                              <a:latin typeface="Cambria Math"/>
                            </a:rPr>
                            <m:t>44</m:t>
                          </m:r>
                        </m:num>
                        <m:den>
                          <m:r>
                            <a:rPr lang="fr-FR" sz="6600" b="0" i="1" smtClean="0">
                              <a:latin typeface="Cambria Math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6463" y="2378075"/>
                <a:ext cx="1356461" cy="202106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n°7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632619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162275" y="908720"/>
            <a:ext cx="88646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 le coté BC</a:t>
            </a:r>
            <a:endParaRPr lang="fr-FR" altLang="fr-FR" sz="4800" kern="0" dirty="0" smtClean="0"/>
          </a:p>
        </p:txBody>
      </p:sp>
      <p:sp>
        <p:nvSpPr>
          <p:cNvPr id="2" name="Triangle rectangle 1"/>
          <p:cNvSpPr/>
          <p:nvPr/>
        </p:nvSpPr>
        <p:spPr>
          <a:xfrm>
            <a:off x="1619672" y="2636912"/>
            <a:ext cx="5112568" cy="201622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1127229" y="2060092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C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6876256" y="4221088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B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047235" y="4329970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A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619672" y="4221088"/>
            <a:ext cx="432047" cy="43204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864817" y="3212976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1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565047" y="4867419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3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4087732" y="2443535"/>
                <a:ext cx="2094099" cy="8314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fr-FR" altLang="fr-FR" sz="4400" kern="0" dirty="0" smtClean="0"/>
                  <a:t>BC=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FR" altLang="fr-FR" sz="4400" i="1" kern="0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fr-FR" altLang="fr-FR" sz="4400" b="0" i="1" kern="0" smtClean="0">
                            <a:latin typeface="Cambria Math"/>
                          </a:rPr>
                          <m:t>…</m:t>
                        </m:r>
                      </m:e>
                    </m:rad>
                  </m:oMath>
                </a14:m>
                <a:endParaRPr lang="fr-FR" altLang="fr-FR" sz="4400" kern="0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732" y="2443535"/>
                <a:ext cx="2094099" cy="831446"/>
              </a:xfrm>
              <a:prstGeom prst="rect">
                <a:avLst/>
              </a:prstGeom>
              <a:blipFill rotWithShape="1">
                <a:blip r:embed="rId2"/>
                <a:stretch>
                  <a:fillRect l="-11953" t="-16176" b="-2573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n°8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812898" y="1340768"/>
            <a:ext cx="7772400" cy="1470025"/>
          </a:xfrm>
        </p:spPr>
        <p:txBody>
          <a:bodyPr/>
          <a:lstStyle/>
          <a:p>
            <a:r>
              <a:rPr lang="fr-FR" dirty="0" smtClean="0"/>
              <a:t>Ecrire la relation </a:t>
            </a:r>
            <a:br>
              <a:rPr lang="fr-FR" dirty="0" smtClean="0"/>
            </a:br>
            <a:r>
              <a:rPr lang="fr-FR" dirty="0" smtClean="0"/>
              <a:t>de Thalès</a:t>
            </a:r>
            <a:endParaRPr lang="fr-FR" dirty="0"/>
          </a:p>
        </p:txBody>
      </p:sp>
      <p:cxnSp>
        <p:nvCxnSpPr>
          <p:cNvPr id="7" name="Connecteur droit 6"/>
          <p:cNvCxnSpPr/>
          <p:nvPr/>
        </p:nvCxnSpPr>
        <p:spPr>
          <a:xfrm flipH="1">
            <a:off x="4168552" y="1412776"/>
            <a:ext cx="1317848" cy="278660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5076056" y="1556592"/>
            <a:ext cx="3181672" cy="263420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H="1">
            <a:off x="4168552" y="2276872"/>
            <a:ext cx="3491408" cy="34672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H="1">
            <a:off x="3851920" y="3200762"/>
            <a:ext cx="4583179" cy="46102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Ellipse 15"/>
          <p:cNvSpPr/>
          <p:nvPr/>
        </p:nvSpPr>
        <p:spPr>
          <a:xfrm rot="4500000">
            <a:off x="5284409" y="1746953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 rot="4500000">
            <a:off x="6092260" y="2380045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 rot="4500000">
            <a:off x="4913940" y="2503997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 rot="4500000">
            <a:off x="4412136" y="3568008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 rot="4500000">
            <a:off x="7163515" y="3293076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5107040" y="118726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L</a:t>
            </a:r>
            <a:endParaRPr lang="fr-FR" sz="2400" dirty="0"/>
          </a:p>
        </p:txBody>
      </p:sp>
      <p:sp>
        <p:nvSpPr>
          <p:cNvPr id="23" name="ZoneTexte 22"/>
          <p:cNvSpPr txBox="1"/>
          <p:nvPr/>
        </p:nvSpPr>
        <p:spPr>
          <a:xfrm>
            <a:off x="4637038" y="2126573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I</a:t>
            </a:r>
            <a:endParaRPr lang="fr-FR" sz="2400" dirty="0"/>
          </a:p>
        </p:txBody>
      </p:sp>
      <p:sp>
        <p:nvSpPr>
          <p:cNvPr id="24" name="ZoneTexte 23"/>
          <p:cNvSpPr txBox="1"/>
          <p:nvPr/>
        </p:nvSpPr>
        <p:spPr>
          <a:xfrm>
            <a:off x="4025442" y="3144414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B</a:t>
            </a:r>
            <a:endParaRPr lang="fr-FR" sz="2400" dirty="0"/>
          </a:p>
        </p:txBody>
      </p:sp>
      <p:sp>
        <p:nvSpPr>
          <p:cNvPr id="25" name="ZoneTexte 24"/>
          <p:cNvSpPr txBox="1"/>
          <p:nvPr/>
        </p:nvSpPr>
        <p:spPr>
          <a:xfrm>
            <a:off x="6015907" y="196172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R</a:t>
            </a:r>
            <a:endParaRPr lang="fr-FR" sz="2400" dirty="0"/>
          </a:p>
        </p:txBody>
      </p:sp>
      <p:sp>
        <p:nvSpPr>
          <p:cNvPr id="26" name="ZoneTexte 25"/>
          <p:cNvSpPr txBox="1"/>
          <p:nvPr/>
        </p:nvSpPr>
        <p:spPr>
          <a:xfrm>
            <a:off x="7199519" y="287369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E</a:t>
            </a:r>
            <a:endParaRPr lang="fr-FR" sz="2400" dirty="0"/>
          </a:p>
        </p:txBody>
      </p:sp>
      <p:sp>
        <p:nvSpPr>
          <p:cNvPr id="27" name="ZoneTexte 26"/>
          <p:cNvSpPr txBox="1"/>
          <p:nvPr/>
        </p:nvSpPr>
        <p:spPr>
          <a:xfrm>
            <a:off x="7198031" y="1418092"/>
            <a:ext cx="1483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(IR)//(BE)</a:t>
            </a:r>
            <a:endParaRPr lang="fr-FR" sz="2400" dirty="0"/>
          </a:p>
        </p:txBody>
      </p:sp>
    </p:spTree>
  </p:cSld>
  <p:clrMapOvr>
    <a:masterClrMapping/>
  </p:clrMapOvr>
  <p:transition spd="slow" advClick="0" advTm="4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3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111</Words>
  <Application>Microsoft Office PowerPoint</Application>
  <PresentationFormat>Affichage à l'écran (4:3)</PresentationFormat>
  <Paragraphs>50</Paragraphs>
  <Slides>12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Modèle par défaut</vt:lpstr>
      <vt:lpstr>Calcul mental</vt:lpstr>
      <vt:lpstr>Quel est la racine carré de 81?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Ecrire la relation  de Thalès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x 4</dc:title>
  <dc:creator>ivan zaborowski</dc:creator>
  <cp:lastModifiedBy>zabowookie</cp:lastModifiedBy>
  <cp:revision>71</cp:revision>
  <dcterms:created xsi:type="dcterms:W3CDTF">2007-09-09T21:06:10Z</dcterms:created>
  <dcterms:modified xsi:type="dcterms:W3CDTF">2014-06-25T22:08:46Z</dcterms:modified>
</cp:coreProperties>
</file>