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18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91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0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73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4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13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7E2E-050B-4561-937A-B7045673FFA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7E61-9C0D-4FEA-B1F7-09CDFB936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91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33365"/>
            <a:ext cx="1719635" cy="171963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179512"/>
            <a:ext cx="2019300" cy="22669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25" y="2339752"/>
            <a:ext cx="841525" cy="11587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8" y="7219231"/>
            <a:ext cx="2619375" cy="174307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0" y="1475656"/>
            <a:ext cx="57531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814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Cindy</dc:creator>
  <cp:lastModifiedBy>Cindy</cp:lastModifiedBy>
  <cp:revision>2</cp:revision>
  <dcterms:created xsi:type="dcterms:W3CDTF">2016-06-05T05:34:20Z</dcterms:created>
  <dcterms:modified xsi:type="dcterms:W3CDTF">2016-06-05T05:38:31Z</dcterms:modified>
</cp:coreProperties>
</file>