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59" r:id="rId6"/>
    <p:sldId id="260" r:id="rId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30E78C35-FAC5-450F-923F-2FAEFEA3FF91}" type="datetimeFigureOut">
              <a:rPr lang="fr-FR" smtClean="0"/>
              <a:t>27/10/2016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B3E94C0-F032-490E-936E-F18F41149F6D}" type="slidenum">
              <a:rPr lang="fr-FR" smtClean="0"/>
              <a:t>‹N°›</a:t>
            </a:fld>
            <a:endParaRPr lang="fr-FR"/>
          </a:p>
        </p:txBody>
      </p:sp>
    </p:spTree>
    <p:extLst>
      <p:ext uri="{BB962C8B-B14F-4D97-AF65-F5344CB8AC3E}">
        <p14:creationId xmlns:p14="http://schemas.microsoft.com/office/powerpoint/2010/main" val="3214814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0E78C35-FAC5-450F-923F-2FAEFEA3FF91}" type="datetimeFigureOut">
              <a:rPr lang="fr-FR" smtClean="0"/>
              <a:t>27/10/2016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B3E94C0-F032-490E-936E-F18F41149F6D}" type="slidenum">
              <a:rPr lang="fr-FR" smtClean="0"/>
              <a:t>‹N°›</a:t>
            </a:fld>
            <a:endParaRPr lang="fr-FR"/>
          </a:p>
        </p:txBody>
      </p:sp>
    </p:spTree>
    <p:extLst>
      <p:ext uri="{BB962C8B-B14F-4D97-AF65-F5344CB8AC3E}">
        <p14:creationId xmlns:p14="http://schemas.microsoft.com/office/powerpoint/2010/main" val="3157089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0E78C35-FAC5-450F-923F-2FAEFEA3FF91}" type="datetimeFigureOut">
              <a:rPr lang="fr-FR" smtClean="0"/>
              <a:t>27/10/2016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B3E94C0-F032-490E-936E-F18F41149F6D}" type="slidenum">
              <a:rPr lang="fr-FR" smtClean="0"/>
              <a:t>‹N°›</a:t>
            </a:fld>
            <a:endParaRPr lang="fr-FR"/>
          </a:p>
        </p:txBody>
      </p:sp>
    </p:spTree>
    <p:extLst>
      <p:ext uri="{BB962C8B-B14F-4D97-AF65-F5344CB8AC3E}">
        <p14:creationId xmlns:p14="http://schemas.microsoft.com/office/powerpoint/2010/main" val="3752614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0E78C35-FAC5-450F-923F-2FAEFEA3FF91}" type="datetimeFigureOut">
              <a:rPr lang="fr-FR" smtClean="0"/>
              <a:t>27/10/2016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B3E94C0-F032-490E-936E-F18F41149F6D}" type="slidenum">
              <a:rPr lang="fr-FR" smtClean="0"/>
              <a:t>‹N°›</a:t>
            </a:fld>
            <a:endParaRPr lang="fr-FR"/>
          </a:p>
        </p:txBody>
      </p:sp>
    </p:spTree>
    <p:extLst>
      <p:ext uri="{BB962C8B-B14F-4D97-AF65-F5344CB8AC3E}">
        <p14:creationId xmlns:p14="http://schemas.microsoft.com/office/powerpoint/2010/main" val="1606838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30E78C35-FAC5-450F-923F-2FAEFEA3FF91}" type="datetimeFigureOut">
              <a:rPr lang="fr-FR" smtClean="0"/>
              <a:t>27/10/2016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B3E94C0-F032-490E-936E-F18F41149F6D}" type="slidenum">
              <a:rPr lang="fr-FR" smtClean="0"/>
              <a:t>‹N°›</a:t>
            </a:fld>
            <a:endParaRPr lang="fr-FR"/>
          </a:p>
        </p:txBody>
      </p:sp>
    </p:spTree>
    <p:extLst>
      <p:ext uri="{BB962C8B-B14F-4D97-AF65-F5344CB8AC3E}">
        <p14:creationId xmlns:p14="http://schemas.microsoft.com/office/powerpoint/2010/main" val="3863015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30E78C35-FAC5-450F-923F-2FAEFEA3FF91}" type="datetimeFigureOut">
              <a:rPr lang="fr-FR" smtClean="0"/>
              <a:t>27/10/2016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B3E94C0-F032-490E-936E-F18F41149F6D}" type="slidenum">
              <a:rPr lang="fr-FR" smtClean="0"/>
              <a:t>‹N°›</a:t>
            </a:fld>
            <a:endParaRPr lang="fr-FR"/>
          </a:p>
        </p:txBody>
      </p:sp>
    </p:spTree>
    <p:extLst>
      <p:ext uri="{BB962C8B-B14F-4D97-AF65-F5344CB8AC3E}">
        <p14:creationId xmlns:p14="http://schemas.microsoft.com/office/powerpoint/2010/main" val="770858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30E78C35-FAC5-450F-923F-2FAEFEA3FF91}" type="datetimeFigureOut">
              <a:rPr lang="fr-FR" smtClean="0"/>
              <a:t>27/10/2016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B3E94C0-F032-490E-936E-F18F41149F6D}" type="slidenum">
              <a:rPr lang="fr-FR" smtClean="0"/>
              <a:t>‹N°›</a:t>
            </a:fld>
            <a:endParaRPr lang="fr-FR"/>
          </a:p>
        </p:txBody>
      </p:sp>
    </p:spTree>
    <p:extLst>
      <p:ext uri="{BB962C8B-B14F-4D97-AF65-F5344CB8AC3E}">
        <p14:creationId xmlns:p14="http://schemas.microsoft.com/office/powerpoint/2010/main" val="2145160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30E78C35-FAC5-450F-923F-2FAEFEA3FF91}" type="datetimeFigureOut">
              <a:rPr lang="fr-FR" smtClean="0"/>
              <a:t>27/10/2016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B3E94C0-F032-490E-936E-F18F41149F6D}" type="slidenum">
              <a:rPr lang="fr-FR" smtClean="0"/>
              <a:t>‹N°›</a:t>
            </a:fld>
            <a:endParaRPr lang="fr-FR"/>
          </a:p>
        </p:txBody>
      </p:sp>
    </p:spTree>
    <p:extLst>
      <p:ext uri="{BB962C8B-B14F-4D97-AF65-F5344CB8AC3E}">
        <p14:creationId xmlns:p14="http://schemas.microsoft.com/office/powerpoint/2010/main" val="349708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0E78C35-FAC5-450F-923F-2FAEFEA3FF91}" type="datetimeFigureOut">
              <a:rPr lang="fr-FR" smtClean="0"/>
              <a:t>27/10/2016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B3E94C0-F032-490E-936E-F18F41149F6D}" type="slidenum">
              <a:rPr lang="fr-FR" smtClean="0"/>
              <a:t>‹N°›</a:t>
            </a:fld>
            <a:endParaRPr lang="fr-FR"/>
          </a:p>
        </p:txBody>
      </p:sp>
    </p:spTree>
    <p:extLst>
      <p:ext uri="{BB962C8B-B14F-4D97-AF65-F5344CB8AC3E}">
        <p14:creationId xmlns:p14="http://schemas.microsoft.com/office/powerpoint/2010/main" val="3882231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30E78C35-FAC5-450F-923F-2FAEFEA3FF91}" type="datetimeFigureOut">
              <a:rPr lang="fr-FR" smtClean="0"/>
              <a:t>27/10/2016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B3E94C0-F032-490E-936E-F18F41149F6D}" type="slidenum">
              <a:rPr lang="fr-FR" smtClean="0"/>
              <a:t>‹N°›</a:t>
            </a:fld>
            <a:endParaRPr lang="fr-FR"/>
          </a:p>
        </p:txBody>
      </p:sp>
    </p:spTree>
    <p:extLst>
      <p:ext uri="{BB962C8B-B14F-4D97-AF65-F5344CB8AC3E}">
        <p14:creationId xmlns:p14="http://schemas.microsoft.com/office/powerpoint/2010/main" val="1904486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30E78C35-FAC5-450F-923F-2FAEFEA3FF91}" type="datetimeFigureOut">
              <a:rPr lang="fr-FR" smtClean="0"/>
              <a:t>27/10/2016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B3E94C0-F032-490E-936E-F18F41149F6D}" type="slidenum">
              <a:rPr lang="fr-FR" smtClean="0"/>
              <a:t>‹N°›</a:t>
            </a:fld>
            <a:endParaRPr lang="fr-FR"/>
          </a:p>
        </p:txBody>
      </p:sp>
    </p:spTree>
    <p:extLst>
      <p:ext uri="{BB962C8B-B14F-4D97-AF65-F5344CB8AC3E}">
        <p14:creationId xmlns:p14="http://schemas.microsoft.com/office/powerpoint/2010/main" val="3330791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E78C35-FAC5-450F-923F-2FAEFEA3FF91}" type="datetimeFigureOut">
              <a:rPr lang="fr-FR" smtClean="0"/>
              <a:t>27/10/2016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3E94C0-F032-490E-936E-F18F41149F6D}" type="slidenum">
              <a:rPr lang="fr-FR" smtClean="0"/>
              <a:t>‹N°›</a:t>
            </a:fld>
            <a:endParaRPr lang="fr-FR"/>
          </a:p>
        </p:txBody>
      </p:sp>
    </p:spTree>
    <p:extLst>
      <p:ext uri="{BB962C8B-B14F-4D97-AF65-F5344CB8AC3E}">
        <p14:creationId xmlns:p14="http://schemas.microsoft.com/office/powerpoint/2010/main" val="11737470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11560" y="188640"/>
            <a:ext cx="7772400" cy="1470025"/>
          </a:xfrm>
        </p:spPr>
        <p:txBody>
          <a:bodyPr>
            <a:noAutofit/>
          </a:bodyPr>
          <a:lstStyle/>
          <a:p>
            <a:r>
              <a:rPr lang="fr-FR" sz="4800" i="1" u="sng" dirty="0" smtClean="0">
                <a:solidFill>
                  <a:srgbClr val="FF0000"/>
                </a:solidFill>
              </a:rPr>
              <a:t>Recrutement pour l’option DP3</a:t>
            </a:r>
            <a:endParaRPr lang="fr-FR" sz="4800" i="1" u="sng" dirty="0">
              <a:solidFill>
                <a:srgbClr val="FF0000"/>
              </a:solidFill>
            </a:endParaRP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584" y="1916832"/>
            <a:ext cx="7552840" cy="4248472"/>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7156887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5400" i="1" u="sng" dirty="0" smtClean="0"/>
              <a:t>Qu’est-ce que la DP3 ?</a:t>
            </a:r>
            <a:endParaRPr lang="fr-FR" sz="5400" i="1" u="sng" dirty="0"/>
          </a:p>
        </p:txBody>
      </p:sp>
      <p:sp>
        <p:nvSpPr>
          <p:cNvPr id="3" name="Espace réservé du contenu 2"/>
          <p:cNvSpPr>
            <a:spLocks noGrp="1"/>
          </p:cNvSpPr>
          <p:nvPr>
            <p:ph idx="1"/>
          </p:nvPr>
        </p:nvSpPr>
        <p:spPr/>
        <p:txBody>
          <a:bodyPr>
            <a:normAutofit/>
          </a:bodyPr>
          <a:lstStyle/>
          <a:p>
            <a:pPr marL="0" indent="0">
              <a:buNone/>
            </a:pPr>
            <a:r>
              <a:rPr lang="fr-FR" sz="3600" dirty="0" smtClean="0"/>
              <a:t> </a:t>
            </a:r>
            <a:r>
              <a:rPr lang="fr-FR" sz="2400" dirty="0" smtClean="0"/>
              <a:t>La DP3: Découverte Professionnel 3 heures. </a:t>
            </a:r>
            <a:r>
              <a:rPr lang="fr-FR" sz="2400" dirty="0"/>
              <a:t>C</a:t>
            </a:r>
            <a:r>
              <a:rPr lang="fr-FR" sz="2400" dirty="0" smtClean="0"/>
              <a:t>a se passe tous les mercredis pendant 3 heures. Dans cette option on visite des entreprises afin de découvrir plusieurs métiers, de connaitre toutes les informations sur les métiers rencontrés.</a:t>
            </a:r>
            <a:endParaRPr lang="fr-FR" sz="2400" dirty="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3356992"/>
            <a:ext cx="7560840" cy="3234340"/>
          </a:xfrm>
          <a:prstGeom prst="rect">
            <a:avLst/>
          </a:prstGeom>
        </p:spPr>
      </p:pic>
    </p:spTree>
    <p:extLst>
      <p:ext uri="{BB962C8B-B14F-4D97-AF65-F5344CB8AC3E}">
        <p14:creationId xmlns:p14="http://schemas.microsoft.com/office/powerpoint/2010/main" val="32608727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i="1" u="sng" dirty="0" smtClean="0"/>
              <a:t>Quels sont les étapes pour rentrer dans cette classe ?</a:t>
            </a:r>
            <a:endParaRPr lang="fr-FR" i="1" u="sng" dirty="0"/>
          </a:p>
        </p:txBody>
      </p:sp>
      <p:sp>
        <p:nvSpPr>
          <p:cNvPr id="3" name="Espace réservé du contenu 2"/>
          <p:cNvSpPr>
            <a:spLocks noGrp="1"/>
          </p:cNvSpPr>
          <p:nvPr>
            <p:ph idx="1"/>
          </p:nvPr>
        </p:nvSpPr>
        <p:spPr>
          <a:xfrm>
            <a:off x="467544" y="1556792"/>
            <a:ext cx="8229600" cy="4525963"/>
          </a:xfrm>
        </p:spPr>
        <p:txBody>
          <a:bodyPr>
            <a:normAutofit/>
          </a:bodyPr>
          <a:lstStyle/>
          <a:p>
            <a:pPr marL="0" indent="0">
              <a:buNone/>
            </a:pPr>
            <a:r>
              <a:rPr lang="fr-FR" sz="2800" dirty="0" smtClean="0"/>
              <a:t>Pour rentrer dans cette classe, il faudra faire une lettre de motivation  (indiquant pourquoi vous voulez être dans cette classe, vos motivations, …) qui devra être rendue avant le 3 novembre 2016. Après cette étape, si vous êtes choisi, vous devrez passer un entretien avec Mme Lelong (elle vous posera des questions et regardera votre attitude et votre posture).</a:t>
            </a:r>
            <a:endParaRPr lang="fr-FR" sz="280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4581128"/>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39174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i="1" u="sng" dirty="0" smtClean="0"/>
              <a:t>Les objectifs </a:t>
            </a:r>
            <a:endParaRPr lang="fr-FR" i="1" u="sng" dirty="0"/>
          </a:p>
        </p:txBody>
      </p:sp>
      <p:sp>
        <p:nvSpPr>
          <p:cNvPr id="3" name="Espace réservé du contenu 2"/>
          <p:cNvSpPr>
            <a:spLocks noGrp="1"/>
          </p:cNvSpPr>
          <p:nvPr>
            <p:ph idx="1"/>
          </p:nvPr>
        </p:nvSpPr>
        <p:spPr/>
        <p:txBody>
          <a:bodyPr/>
          <a:lstStyle/>
          <a:p>
            <a:pPr marL="0" indent="0">
              <a:buNone/>
            </a:pPr>
            <a:r>
              <a:rPr lang="fr-FR" dirty="0" smtClean="0"/>
              <a:t>Les objectifs de cette option sont multiples :</a:t>
            </a:r>
          </a:p>
          <a:p>
            <a:r>
              <a:rPr lang="fr-FR" dirty="0" smtClean="0"/>
              <a:t> Découvrir des métiers et des activités ;</a:t>
            </a:r>
          </a:p>
          <a:p>
            <a:r>
              <a:rPr lang="fr-FR" dirty="0" smtClean="0"/>
              <a:t> Faciliter les choix d’orientation des élèves ;</a:t>
            </a:r>
          </a:p>
          <a:p>
            <a:r>
              <a:rPr lang="fr-FR" dirty="0" smtClean="0"/>
              <a:t> Acquérir des compétences informatiques supplémentaires.</a:t>
            </a:r>
          </a:p>
          <a:p>
            <a:r>
              <a:rPr lang="fr-FR" dirty="0" smtClean="0"/>
              <a:t> Développer l’autonomie et l’initiative.</a:t>
            </a:r>
          </a:p>
          <a:p>
            <a:endParaRPr lang="fr-F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5013176"/>
            <a:ext cx="2088232" cy="1569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32128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i="1" u="sng" dirty="0" smtClean="0"/>
              <a:t>Le programme de l’année</a:t>
            </a:r>
            <a:endParaRPr lang="fr-FR" i="1" u="sng" dirty="0"/>
          </a:p>
        </p:txBody>
      </p:sp>
      <p:sp>
        <p:nvSpPr>
          <p:cNvPr id="5" name="Espace réservé du contenu 4"/>
          <p:cNvSpPr>
            <a:spLocks noGrp="1"/>
          </p:cNvSpPr>
          <p:nvPr>
            <p:ph idx="1"/>
          </p:nvPr>
        </p:nvSpPr>
        <p:spPr/>
        <p:txBody>
          <a:bodyPr>
            <a:normAutofit/>
          </a:bodyPr>
          <a:lstStyle/>
          <a:p>
            <a:pPr marL="0" indent="0">
              <a:buNone/>
            </a:pPr>
            <a:r>
              <a:rPr lang="fr-FR" sz="2400" dirty="0" smtClean="0"/>
              <a:t>Au cours de l’année plusieurs thèmes seront abordés.</a:t>
            </a:r>
          </a:p>
          <a:p>
            <a:pPr marL="0" indent="0">
              <a:buNone/>
            </a:pPr>
            <a:r>
              <a:rPr lang="fr-FR" sz="2400" dirty="0" smtClean="0"/>
              <a:t>Chaque thème s’organisera en plusieurs séances :</a:t>
            </a:r>
          </a:p>
          <a:p>
            <a:pPr marL="0" indent="0">
              <a:buNone/>
            </a:pPr>
            <a:r>
              <a:rPr lang="fr-FR" sz="2400" dirty="0" smtClean="0"/>
              <a:t>&gt; Visite d’un site présenté et guidé par des professionnels.</a:t>
            </a:r>
          </a:p>
          <a:p>
            <a:pPr marL="0" indent="0">
              <a:buNone/>
            </a:pPr>
            <a:r>
              <a:rPr lang="fr-FR" sz="2400" dirty="0" smtClean="0"/>
              <a:t>&gt; Séance consacrée à l’élaboration d’un compte rendu en salle informatique.</a:t>
            </a:r>
          </a:p>
          <a:p>
            <a:pPr marL="0" indent="0">
              <a:buNone/>
            </a:pPr>
            <a:r>
              <a:rPr lang="fr-FR" sz="2400" dirty="0" smtClean="0"/>
              <a:t>&gt; Réalisation de travaux en relation avec les visites effectuées : réalisation et analyse de statistiques.</a:t>
            </a:r>
          </a:p>
          <a:p>
            <a:pPr marL="0" indent="0">
              <a:buNone/>
            </a:pPr>
            <a:endParaRPr lang="fr-FR" sz="2400" dirty="0" smtClean="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4581128"/>
            <a:ext cx="2592288" cy="2075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60139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51720" y="188640"/>
            <a:ext cx="4824536" cy="1052736"/>
          </a:xfrm>
        </p:spPr>
        <p:txBody>
          <a:bodyPr>
            <a:normAutofit fontScale="90000"/>
          </a:bodyPr>
          <a:lstStyle/>
          <a:p>
            <a:r>
              <a:rPr lang="fr-FR" sz="6000" i="1" u="sng" dirty="0" smtClean="0"/>
              <a:t>Conclusion</a:t>
            </a:r>
            <a:r>
              <a:rPr lang="fr-FR" dirty="0" smtClean="0"/>
              <a:t/>
            </a:r>
            <a:br>
              <a:rPr lang="fr-FR" dirty="0" smtClean="0"/>
            </a:br>
            <a:endParaRPr lang="fr-FR" dirty="0"/>
          </a:p>
        </p:txBody>
      </p:sp>
      <p:sp>
        <p:nvSpPr>
          <p:cNvPr id="3" name="Espace réservé du contenu 2"/>
          <p:cNvSpPr>
            <a:spLocks noGrp="1"/>
          </p:cNvSpPr>
          <p:nvPr>
            <p:ph idx="1"/>
          </p:nvPr>
        </p:nvSpPr>
        <p:spPr>
          <a:xfrm>
            <a:off x="457200" y="980729"/>
            <a:ext cx="8229600" cy="1944216"/>
          </a:xfrm>
        </p:spPr>
        <p:txBody>
          <a:bodyPr>
            <a:normAutofit fontScale="85000" lnSpcReduction="20000"/>
          </a:bodyPr>
          <a:lstStyle/>
          <a:p>
            <a:pPr marL="0" indent="0">
              <a:buNone/>
            </a:pPr>
            <a:r>
              <a:rPr lang="fr-FR" sz="2000" dirty="0" smtClean="0"/>
              <a:t>On a passé une très bonne année aux sein de la DP3.Nous avons pu découvrir de nombreux métiers que nous ne connaissions pas. Nous avons fait en tout 7 sorties (Kuendu Beach, Base chaleix, Groupe de saint-Vincent, Tennessee farm laiterie, </a:t>
            </a:r>
            <a:r>
              <a:rPr lang="fr-FR" sz="2000" dirty="0" err="1" smtClean="0"/>
              <a:t>Aircalin</a:t>
            </a:r>
            <a:r>
              <a:rPr lang="fr-FR" sz="2000" dirty="0" smtClean="0"/>
              <a:t>, Châteaux royal, IRD). Reçu des professionnels au collège, nous leur avons préparé un goûter. Nous avons rédigé des rapports. C’est vraiment super cette option on apprend beaucoup de choses comme par exemple être plus autonome et acquérir plus de compétences informatiques</a:t>
            </a:r>
            <a:r>
              <a:rPr lang="fr-FR" sz="2000" dirty="0" smtClean="0"/>
              <a:t>. Et les points au dessus de la moyenne obtenus lors des rapports sont additionnés aux points de brevet!!!</a:t>
            </a:r>
            <a:endParaRPr lang="fr-F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3140968"/>
            <a:ext cx="4520002"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464829"/>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TotalTime>
  <Words>343</Words>
  <Application>Microsoft Office PowerPoint</Application>
  <PresentationFormat>Affichage à l'écran (4:3)</PresentationFormat>
  <Paragraphs>19</Paragraphs>
  <Slides>6</Slides>
  <Notes>0</Notes>
  <HiddenSlides>0</HiddenSlides>
  <MMClips>0</MMClips>
  <ScaleCrop>false</ScaleCrop>
  <HeadingPairs>
    <vt:vector size="4" baseType="variant">
      <vt:variant>
        <vt:lpstr>Thème</vt:lpstr>
      </vt:variant>
      <vt:variant>
        <vt:i4>1</vt:i4>
      </vt:variant>
      <vt:variant>
        <vt:lpstr>Titres des diapositives</vt:lpstr>
      </vt:variant>
      <vt:variant>
        <vt:i4>6</vt:i4>
      </vt:variant>
    </vt:vector>
  </HeadingPairs>
  <TitlesOfParts>
    <vt:vector size="7" baseType="lpstr">
      <vt:lpstr>Thème Office</vt:lpstr>
      <vt:lpstr>Recrutement pour l’option DP3</vt:lpstr>
      <vt:lpstr>Qu’est-ce que la DP3 ?</vt:lpstr>
      <vt:lpstr>Quels sont les étapes pour rentrer dans cette classe ?</vt:lpstr>
      <vt:lpstr>Les objectifs </vt:lpstr>
      <vt:lpstr>Le programme de l’année</vt:lpstr>
      <vt:lpstr>Conclusion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Recrutement pour l’option DP3</dc:title>
  <dc:creator>College</dc:creator>
  <cp:lastModifiedBy>College</cp:lastModifiedBy>
  <cp:revision>8</cp:revision>
  <dcterms:created xsi:type="dcterms:W3CDTF">2016-10-04T22:56:44Z</dcterms:created>
  <dcterms:modified xsi:type="dcterms:W3CDTF">2016-10-26T23:41:52Z</dcterms:modified>
</cp:coreProperties>
</file>