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8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02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26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65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14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21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83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67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7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41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64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0A29-62FA-4469-862E-374B0448AED9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5B5C-F49C-48AD-A978-0C151CFCD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8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750591" y="338328"/>
            <a:ext cx="5936208" cy="20159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6581" y="6416427"/>
            <a:ext cx="9095024" cy="409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APRES LA TROISIEME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15" y="5854452"/>
            <a:ext cx="1104900" cy="4476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dirty="0">
                <a:effectLst/>
                <a:ea typeface="Calibri"/>
                <a:cs typeface="Times New Roman"/>
              </a:rPr>
              <a:t>BAC </a:t>
            </a:r>
            <a:r>
              <a:rPr lang="fr-FR" sz="700" dirty="0">
                <a:effectLst/>
                <a:ea typeface="Calibri"/>
                <a:cs typeface="Times New Roman"/>
              </a:rPr>
              <a:t>TECHNOLOGIQUE</a:t>
            </a:r>
            <a:r>
              <a:rPr lang="fr-FR" sz="1100" dirty="0">
                <a:effectLst/>
                <a:ea typeface="Calibri"/>
                <a:cs typeface="Times New Roman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4" y="5853817"/>
            <a:ext cx="4935278" cy="4476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BAC PROFESSIONNEL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2815" y="5854452"/>
            <a:ext cx="2836066" cy="4476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CAP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4528170"/>
            <a:ext cx="12573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Métiers de l’Hôtellerie et de la restauration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503834" y="4518645"/>
            <a:ext cx="1096059" cy="1228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/>
                <a:ea typeface="Calibri"/>
                <a:cs typeface="Times New Roman"/>
              </a:rPr>
              <a:t>Métiers de la Relation Client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69581" y="4490070"/>
            <a:ext cx="1046436" cy="12382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/>
                <a:ea typeface="Calibri"/>
                <a:cs typeface="Times New Roman"/>
              </a:rPr>
              <a:t>Métiers de la Logistique et du Transport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08428" y="4490070"/>
            <a:ext cx="627669" cy="1238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ffectLst/>
                <a:latin typeface="Calibri"/>
                <a:ea typeface="Calibri"/>
                <a:cs typeface="Times New Roman"/>
              </a:rPr>
              <a:t>Assistance à la Gestion des Organisations et de leurs Activités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7624" y="3353197"/>
            <a:ext cx="600075" cy="1038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1</a:t>
            </a:r>
            <a:r>
              <a:rPr lang="fr-FR" sz="1000" baseline="30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ère</a:t>
            </a: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 Bac pro Cuisine</a:t>
            </a:r>
            <a:endParaRPr lang="fr-FR" sz="1100" dirty="0">
              <a:solidFill>
                <a:schemeClr val="tx1"/>
              </a:solidFill>
              <a:effectLst/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63899" y="3353197"/>
            <a:ext cx="581025" cy="1038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1</a:t>
            </a:r>
            <a:r>
              <a:rPr lang="fr-FR" sz="1000" baseline="30000" dirty="0">
                <a:effectLst/>
                <a:latin typeface="Calibri"/>
                <a:ea typeface="Calibri"/>
                <a:cs typeface="Times New Roman"/>
              </a:rPr>
              <a:t>ère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CSR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3359" y="3353197"/>
            <a:ext cx="474465" cy="10382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1</a:t>
            </a:r>
            <a:r>
              <a:rPr lang="fr-FR" sz="1000" baseline="30000" dirty="0">
                <a:effectLst/>
                <a:latin typeface="Calibri"/>
                <a:ea typeface="Calibri"/>
                <a:cs typeface="Times New Roman"/>
              </a:rPr>
              <a:t>ère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</a:t>
            </a:r>
            <a:r>
              <a:rPr lang="fr-FR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Accueil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91879" y="3358490"/>
            <a:ext cx="508013" cy="10382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1</a:t>
            </a:r>
            <a:r>
              <a:rPr lang="fr-FR" sz="1000" baseline="30000" dirty="0">
                <a:effectLst/>
                <a:latin typeface="Calibri"/>
                <a:ea typeface="Calibri"/>
                <a:cs typeface="Times New Roman"/>
              </a:rPr>
              <a:t>ère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MCV </a:t>
            </a: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opt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A </a:t>
            </a: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opt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64620" y="3358490"/>
            <a:ext cx="487337" cy="10382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1</a:t>
            </a:r>
            <a:r>
              <a:rPr lang="fr-FR" sz="1000" baseline="30000" dirty="0">
                <a:effectLst/>
                <a:latin typeface="Calibri"/>
                <a:ea typeface="Calibri"/>
                <a:cs typeface="Times New Roman"/>
              </a:rPr>
              <a:t>ère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OTM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29776" y="3364369"/>
            <a:ext cx="486242" cy="10382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1ère Bac pro Logistique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98902" y="3340953"/>
            <a:ext cx="637195" cy="10616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1</a:t>
            </a:r>
            <a:r>
              <a:rPr lang="fr-FR" sz="1000" baseline="30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ère</a:t>
            </a:r>
            <a:r>
              <a:rPr lang="fr-FR" sz="1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 Bac Pro </a:t>
            </a:r>
            <a:r>
              <a:rPr lang="fr-FR" sz="9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AGORA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13359" y="2086372"/>
            <a:ext cx="474465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Accueil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02669" y="2077616"/>
            <a:ext cx="497224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MCV </a:t>
            </a: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opt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A </a:t>
            </a: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opt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64620" y="2077616"/>
            <a:ext cx="487337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OTM 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37683" y="2067322"/>
            <a:ext cx="478334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Logistique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98903" y="2067322"/>
            <a:ext cx="637194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AGORA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44849" y="2086372"/>
            <a:ext cx="600075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CSR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87624" y="2086372"/>
            <a:ext cx="600075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Bac Pro Cuisine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73787" y="4509120"/>
            <a:ext cx="432048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dirty="0">
                <a:effectLst/>
                <a:latin typeface="Calibri"/>
                <a:ea typeface="Calibri"/>
                <a:cs typeface="Times New Roman"/>
              </a:rPr>
              <a:t>CAP cuisine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29450" y="4499595"/>
            <a:ext cx="401502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CAP OL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2569" y="4509120"/>
            <a:ext cx="415894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ffectLst/>
                <a:latin typeface="Calibri"/>
                <a:ea typeface="Calibri"/>
                <a:cs typeface="Times New Roman"/>
              </a:rPr>
              <a:t>CAP HCR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23233" y="4518645"/>
            <a:ext cx="43619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ffectLst/>
                <a:latin typeface="Calibri"/>
                <a:ea typeface="Calibri"/>
                <a:cs typeface="Times New Roman"/>
              </a:rPr>
              <a:t>CAP Pâtissier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11934" y="4509120"/>
            <a:ext cx="416452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CAP EPC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73788" y="3364368"/>
            <a:ext cx="409630" cy="1038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 err="1">
                <a:solidFill>
                  <a:schemeClr val="tx1"/>
                </a:solidFill>
                <a:effectLst/>
                <a:ea typeface="Calibri"/>
                <a:cs typeface="Times New Roman"/>
              </a:rPr>
              <a:t>Term</a:t>
            </a:r>
            <a:r>
              <a:rPr lang="fr-FR" sz="8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 CAP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solidFill>
                  <a:schemeClr val="tx1"/>
                </a:solidFill>
                <a:ea typeface="Calibri"/>
                <a:cs typeface="Times New Roman"/>
              </a:rPr>
              <a:t>c</a:t>
            </a:r>
            <a:r>
              <a:rPr lang="fr-FR" sz="8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uisine</a:t>
            </a:r>
            <a:endParaRPr lang="fr-F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24928" y="3352660"/>
            <a:ext cx="451687" cy="1038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800" dirty="0">
                <a:effectLst/>
                <a:latin typeface="Calibri"/>
                <a:ea typeface="Calibri"/>
                <a:cs typeface="Times New Roman"/>
              </a:rPr>
              <a:t> CAP HCR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18349" y="3340953"/>
            <a:ext cx="436190" cy="106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800" dirty="0">
                <a:effectLst/>
                <a:latin typeface="Calibri"/>
                <a:ea typeface="Calibri"/>
                <a:cs typeface="Times New Roman"/>
              </a:rPr>
              <a:t> CAP Pâtissier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11933" y="3340953"/>
            <a:ext cx="416452" cy="1067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CAP EPC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00392" y="3353197"/>
            <a:ext cx="430560" cy="10382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CAP OL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215" y="1196752"/>
            <a:ext cx="1386433" cy="819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BTS MHR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Option A </a:t>
            </a:r>
            <a:r>
              <a:rPr lang="fr-FR" sz="10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,</a:t>
            </a: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 B ou 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03834" y="1196752"/>
            <a:ext cx="3619067" cy="8191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/>
                <a:ea typeface="Calibri"/>
                <a:cs typeface="Times New Roman"/>
              </a:rPr>
              <a:t>BTS GTLA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215" y="4509120"/>
            <a:ext cx="1104900" cy="1238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Sciences et Technologies de l’hôtellerie et de la Restauration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215" y="3353197"/>
            <a:ext cx="1104900" cy="10382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1</a:t>
            </a:r>
            <a:r>
              <a:rPr lang="fr-FR" sz="1000" baseline="30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ère</a:t>
            </a:r>
            <a:r>
              <a:rPr lang="fr-FR" sz="1000" dirty="0">
                <a:solidFill>
                  <a:schemeClr val="tx1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 STHR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7215" y="2086373"/>
            <a:ext cx="11049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Terminale STHR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87661" y="1196752"/>
            <a:ext cx="957263" cy="8185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latin typeface="Calibri"/>
                <a:ea typeface="Calibri"/>
                <a:cs typeface="Times New Roman"/>
              </a:rPr>
              <a:t>CS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 CDR OU BARMAN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17214" y="44624"/>
            <a:ext cx="9072847" cy="4953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500" dirty="0">
                <a:effectLst/>
                <a:ea typeface="Calibri"/>
                <a:cs typeface="Times New Roman"/>
              </a:rPr>
              <a:t>PARCOURS DE FORMATION AU LPCH ESCOFFIER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20266" y="625649"/>
            <a:ext cx="9069796" cy="4095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Calibri"/>
                <a:ea typeface="Calibri"/>
                <a:cs typeface="Times New Roman"/>
              </a:rPr>
              <a:t>INSERTION VIE PROFESSIONNELLE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92815" y="2838846"/>
            <a:ext cx="1203226" cy="4476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CS CDR OU BARMAN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91808" y="3346781"/>
            <a:ext cx="637195" cy="106164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1</a:t>
            </a:r>
            <a:r>
              <a:rPr lang="fr-FR" sz="1000" baseline="30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ère</a:t>
            </a:r>
            <a:r>
              <a:rPr lang="fr-FR" sz="1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 Bac Pro </a:t>
            </a:r>
            <a:r>
              <a:rPr lang="fr-FR" sz="9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Sécurité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485707" y="4499024"/>
            <a:ext cx="637195" cy="1229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Métiers de la </a:t>
            </a:r>
            <a:r>
              <a:rPr lang="fr-FR" sz="9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sécurité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485706" y="2076847"/>
            <a:ext cx="637195" cy="1228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solidFill>
                  <a:schemeClr val="tx1"/>
                </a:solidFill>
                <a:effectLst/>
                <a:ea typeface="Calibri"/>
                <a:cs typeface="Times New Roman"/>
              </a:rPr>
              <a:t>Term</a:t>
            </a:r>
            <a:r>
              <a:rPr lang="fr-FR" sz="1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 Bac Pro </a:t>
            </a:r>
            <a:r>
              <a:rPr lang="fr-FR" sz="9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Sécurité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598321" y="3353197"/>
            <a:ext cx="430560" cy="1025981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 err="1">
                <a:effectLst/>
                <a:latin typeface="Calibri"/>
                <a:ea typeface="Calibri"/>
                <a:cs typeface="Times New Roman"/>
              </a:rPr>
              <a:t>Term</a:t>
            </a: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 CAP </a:t>
            </a:r>
            <a:r>
              <a:rPr lang="fr-FR" sz="1000" dirty="0">
                <a:latin typeface="Calibri"/>
                <a:ea typeface="Calibri"/>
                <a:cs typeface="Times New Roman"/>
              </a:rPr>
              <a:t>Agent de Sécurité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598321" y="4499768"/>
            <a:ext cx="430560" cy="1228552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effectLst/>
                <a:latin typeface="Calibri"/>
                <a:ea typeface="Calibri"/>
                <a:cs typeface="Times New Roman"/>
              </a:rPr>
              <a:t>CAP Agent de Sécurité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3832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189</Words>
  <Application>Microsoft Office PowerPoint</Application>
  <PresentationFormat>Affichage à l'écran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cheftrav1</dc:creator>
  <cp:lastModifiedBy>Christian Moreau</cp:lastModifiedBy>
  <cp:revision>1</cp:revision>
  <dcterms:created xsi:type="dcterms:W3CDTF">2024-09-27T05:14:41Z</dcterms:created>
  <dcterms:modified xsi:type="dcterms:W3CDTF">2024-09-28T04:53:43Z</dcterms:modified>
</cp:coreProperties>
</file>