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8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93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2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793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03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564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6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80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13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2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3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8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2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73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A898-8EE9-4434-BF4B-1AB8461DEF24}" type="datetimeFigureOut">
              <a:rPr lang="fr-FR" smtClean="0"/>
              <a:t>06/08/2019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957DC4-7924-4BA1-BC7B-4ADFCF6C4E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51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0699"/>
            <a:ext cx="9144000" cy="980901"/>
          </a:xfrm>
        </p:spPr>
        <p:txBody>
          <a:bodyPr>
            <a:normAutofit/>
          </a:bodyPr>
          <a:lstStyle/>
          <a:p>
            <a:r>
              <a:rPr lang="fr-FR" dirty="0" smtClean="0"/>
              <a:t>The Snow Leopard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4567" y="1479665"/>
            <a:ext cx="6500553" cy="5212080"/>
          </a:xfrm>
        </p:spPr>
        <p:txBody>
          <a:bodyPr>
            <a:normAutofit/>
          </a:bodyPr>
          <a:lstStyle/>
          <a:p>
            <a:pPr algn="l"/>
            <a:endParaRPr lang="fr-FR" dirty="0" smtClean="0"/>
          </a:p>
          <a:p>
            <a:pPr algn="l"/>
            <a:r>
              <a:rPr lang="fr-FR" sz="4400" dirty="0" smtClean="0"/>
              <a:t>1- Presentation of snow leopard</a:t>
            </a:r>
          </a:p>
          <a:p>
            <a:pPr algn="l"/>
            <a:r>
              <a:rPr lang="fr-FR" sz="4400" dirty="0" smtClean="0"/>
              <a:t>2- </a:t>
            </a:r>
            <a:r>
              <a:rPr lang="fr-FR" sz="4400" dirty="0" err="1"/>
              <a:t>W</a:t>
            </a:r>
            <a:r>
              <a:rPr lang="fr-FR" sz="4400" dirty="0" err="1" smtClean="0"/>
              <a:t>hy</a:t>
            </a:r>
            <a:r>
              <a:rPr lang="fr-FR" sz="4400" dirty="0" smtClean="0"/>
              <a:t> </a:t>
            </a:r>
            <a:r>
              <a:rPr lang="fr-FR" sz="4400" dirty="0" err="1" smtClean="0"/>
              <a:t>it</a:t>
            </a:r>
            <a:r>
              <a:rPr lang="fr-FR" sz="4400" dirty="0" smtClean="0"/>
              <a:t> </a:t>
            </a:r>
            <a:r>
              <a:rPr lang="fr-FR" sz="4400" dirty="0" err="1" smtClean="0"/>
              <a:t>is</a:t>
            </a:r>
            <a:r>
              <a:rPr lang="fr-FR" sz="4400" dirty="0" smtClean="0"/>
              <a:t> </a:t>
            </a:r>
            <a:r>
              <a:rPr lang="fr-FR" sz="4400" dirty="0" err="1" smtClean="0"/>
              <a:t>endangered</a:t>
            </a:r>
            <a:r>
              <a:rPr lang="fr-FR" sz="4400" dirty="0" smtClean="0"/>
              <a:t> </a:t>
            </a:r>
            <a:r>
              <a:rPr lang="fr-FR" sz="4400" dirty="0" smtClean="0"/>
              <a:t>species</a:t>
            </a:r>
          </a:p>
          <a:p>
            <a:pPr algn="l"/>
            <a:r>
              <a:rPr lang="fr-FR" sz="4400" dirty="0" smtClean="0"/>
              <a:t>3- </a:t>
            </a:r>
            <a:r>
              <a:rPr lang="fr-FR" sz="4400" dirty="0" err="1" smtClean="0"/>
              <a:t>Today</a:t>
            </a:r>
            <a:r>
              <a:rPr lang="fr-FR" sz="4400" dirty="0" smtClean="0"/>
              <a:t> </a:t>
            </a:r>
            <a:r>
              <a:rPr lang="fr-FR" sz="4400" dirty="0" smtClean="0"/>
              <a:t>population</a:t>
            </a:r>
            <a:endParaRPr lang="fr-FR" sz="4400" dirty="0" smtClean="0"/>
          </a:p>
          <a:p>
            <a:pPr algn="l"/>
            <a:r>
              <a:rPr lang="fr-FR" sz="4400" dirty="0" smtClean="0"/>
              <a:t>4- </a:t>
            </a:r>
            <a:r>
              <a:rPr lang="fr-FR" sz="4400" dirty="0"/>
              <a:t>I</a:t>
            </a:r>
            <a:r>
              <a:rPr lang="fr-FR" sz="4400" dirty="0" smtClean="0"/>
              <a:t>nteresting facts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407" y="2468880"/>
            <a:ext cx="5608113" cy="36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Presentation of the Snow leopard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45453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/>
              <a:t> The </a:t>
            </a:r>
            <a:r>
              <a:rPr lang="en-US" sz="4800" dirty="0"/>
              <a:t>Snow leopard lives in </a:t>
            </a:r>
            <a:r>
              <a:rPr lang="en-US" sz="4800" dirty="0" err="1" smtClean="0"/>
              <a:t>Népal</a:t>
            </a:r>
            <a:r>
              <a:rPr lang="en-US" sz="4800" dirty="0" smtClean="0"/>
              <a:t>.</a:t>
            </a:r>
            <a:endParaRPr lang="en-US" sz="4800" dirty="0"/>
          </a:p>
          <a:p>
            <a:r>
              <a:rPr lang="en-US" sz="4800" dirty="0" smtClean="0"/>
              <a:t> He’s </a:t>
            </a:r>
            <a:r>
              <a:rPr lang="en-US" sz="4800" dirty="0" smtClean="0"/>
              <a:t>a carnivore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 </a:t>
            </a:r>
            <a:r>
              <a:rPr lang="en-US" sz="4800" dirty="0" smtClean="0"/>
              <a:t>His </a:t>
            </a:r>
            <a:r>
              <a:rPr lang="en-US" sz="4800" dirty="0"/>
              <a:t>size </a:t>
            </a:r>
            <a:r>
              <a:rPr lang="en-US" sz="4800" dirty="0" smtClean="0"/>
              <a:t>1 at 1,5 meter.</a:t>
            </a:r>
          </a:p>
          <a:p>
            <a:r>
              <a:rPr lang="en-US" sz="4800" dirty="0" smtClean="0"/>
              <a:t>He can weight </a:t>
            </a:r>
            <a:r>
              <a:rPr lang="en-US" sz="4800" dirty="0"/>
              <a:t>32 </a:t>
            </a:r>
            <a:r>
              <a:rPr lang="en-US" sz="4800" dirty="0" smtClean="0"/>
              <a:t>kilos.</a:t>
            </a:r>
            <a:endParaRPr lang="en-US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461" y="1825625"/>
            <a:ext cx="5785721" cy="42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fr-FR" dirty="0" smtClean="0"/>
              <a:t>       Why is endengered species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5224702" cy="3880773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The snow leopard is endengered because he’s kill a ship and farmer kill them.</a:t>
            </a: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038" y="2160589"/>
            <a:ext cx="5302371" cy="35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Today estimed the population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2160589"/>
            <a:ext cx="4825691" cy="3880773"/>
          </a:xfrm>
        </p:spPr>
        <p:txBody>
          <a:bodyPr>
            <a:normAutofit/>
          </a:bodyPr>
          <a:lstStyle/>
          <a:p>
            <a:r>
              <a:rPr lang="en-US" sz="4800" dirty="0"/>
              <a:t>the population of snow leopard </a:t>
            </a:r>
            <a:r>
              <a:rPr lang="en-US" sz="4800" dirty="0" err="1"/>
              <a:t>estimed</a:t>
            </a:r>
            <a:r>
              <a:rPr lang="en-US" sz="4800" dirty="0"/>
              <a:t> at </a:t>
            </a:r>
            <a:r>
              <a:rPr lang="en-US" sz="4800" dirty="0" smtClean="0"/>
              <a:t>6590 in 2018</a:t>
            </a:r>
            <a:r>
              <a:rPr lang="en-US" sz="4800" dirty="0" smtClean="0"/>
              <a:t>.</a:t>
            </a:r>
            <a:endParaRPr lang="fr-FR" sz="4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24" y="1865282"/>
            <a:ext cx="6506095" cy="43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interesting facts of Snow Leopard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5548899" cy="3880773"/>
          </a:xfrm>
        </p:spPr>
        <p:txBody>
          <a:bodyPr>
            <a:normAutofit fontScale="92500"/>
          </a:bodyPr>
          <a:lstStyle/>
          <a:p>
            <a:r>
              <a:rPr lang="fr-FR" sz="4400" dirty="0" smtClean="0"/>
              <a:t>The Snow Leopard is individual species.</a:t>
            </a:r>
            <a:r>
              <a:rPr lang="en-US" sz="4400" dirty="0"/>
              <a:t> Snow Leopards are one of the most beautiful and mystical wild </a:t>
            </a:r>
            <a:r>
              <a:rPr lang="en-US" sz="4400" dirty="0" smtClean="0"/>
              <a:t>cats.</a:t>
            </a: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59" y="2277686"/>
            <a:ext cx="6080914" cy="38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114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Facette</vt:lpstr>
      <vt:lpstr>The Snow Leopard</vt:lpstr>
      <vt:lpstr>      Presentation of the Snow leopard</vt:lpstr>
      <vt:lpstr>       Why is endengered species </vt:lpstr>
      <vt:lpstr>     Today estimed the population</vt:lpstr>
      <vt:lpstr>interesting facts of Snow Leopard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 Leopard</dc:title>
  <dc:creator>user</dc:creator>
  <cp:lastModifiedBy>user</cp:lastModifiedBy>
  <cp:revision>6</cp:revision>
  <dcterms:created xsi:type="dcterms:W3CDTF">2019-07-24T22:51:05Z</dcterms:created>
  <dcterms:modified xsi:type="dcterms:W3CDTF">2019-08-05T22:18:34Z</dcterms:modified>
</cp:coreProperties>
</file>