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A6B7-92BA-4062-8B4E-D9F3E1992A6A}" type="datetimeFigureOut">
              <a:rPr lang="fr-FR" smtClean="0"/>
              <a:t>07/03/2014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0F17-E5F3-4D5C-84AE-4178CD5702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070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A6B7-92BA-4062-8B4E-D9F3E1992A6A}" type="datetimeFigureOut">
              <a:rPr lang="fr-FR" smtClean="0"/>
              <a:t>07/03/2014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0F17-E5F3-4D5C-84AE-4178CD5702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22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A6B7-92BA-4062-8B4E-D9F3E1992A6A}" type="datetimeFigureOut">
              <a:rPr lang="fr-FR" smtClean="0"/>
              <a:t>07/03/2014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0F17-E5F3-4D5C-84AE-4178CD5702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471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A6B7-92BA-4062-8B4E-D9F3E1992A6A}" type="datetimeFigureOut">
              <a:rPr lang="fr-FR" smtClean="0"/>
              <a:t>07/03/2014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0F17-E5F3-4D5C-84AE-4178CD5702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42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A6B7-92BA-4062-8B4E-D9F3E1992A6A}" type="datetimeFigureOut">
              <a:rPr lang="fr-FR" smtClean="0"/>
              <a:t>07/03/2014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0F17-E5F3-4D5C-84AE-4178CD5702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871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A6B7-92BA-4062-8B4E-D9F3E1992A6A}" type="datetimeFigureOut">
              <a:rPr lang="fr-FR" smtClean="0"/>
              <a:t>07/03/2014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0F17-E5F3-4D5C-84AE-4178CD5702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008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A6B7-92BA-4062-8B4E-D9F3E1992A6A}" type="datetimeFigureOut">
              <a:rPr lang="fr-FR" smtClean="0"/>
              <a:t>07/03/2014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0F17-E5F3-4D5C-84AE-4178CD5702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45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A6B7-92BA-4062-8B4E-D9F3E1992A6A}" type="datetimeFigureOut">
              <a:rPr lang="fr-FR" smtClean="0"/>
              <a:t>07/03/2014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0F17-E5F3-4D5C-84AE-4178CD5702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099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A6B7-92BA-4062-8B4E-D9F3E1992A6A}" type="datetimeFigureOut">
              <a:rPr lang="fr-FR" smtClean="0"/>
              <a:t>07/03/2014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0F17-E5F3-4D5C-84AE-4178CD5702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292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A6B7-92BA-4062-8B4E-D9F3E1992A6A}" type="datetimeFigureOut">
              <a:rPr lang="fr-FR" smtClean="0"/>
              <a:t>07/03/2014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0F17-E5F3-4D5C-84AE-4178CD5702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04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A6B7-92BA-4062-8B4E-D9F3E1992A6A}" type="datetimeFigureOut">
              <a:rPr lang="fr-FR" smtClean="0"/>
              <a:t>07/03/2014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E0F17-E5F3-4D5C-84AE-4178CD5702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8889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5A6B7-92BA-4062-8B4E-D9F3E1992A6A}" type="datetimeFigureOut">
              <a:rPr lang="fr-FR" smtClean="0"/>
              <a:t>07/03/2014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E0F17-E5F3-4D5C-84AE-4178CD5702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83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1544" y="270892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r-FR" sz="8800" b="1" dirty="0" err="1"/>
              <a:t>What</a:t>
            </a:r>
            <a:r>
              <a:rPr lang="fr-FR" sz="8800" b="1" dirty="0"/>
              <a:t> </a:t>
            </a:r>
            <a:r>
              <a:rPr lang="fr-FR" sz="8800" b="1" dirty="0" err="1"/>
              <a:t>colour</a:t>
            </a:r>
            <a:r>
              <a:rPr lang="fr-FR" sz="8800" b="1" dirty="0"/>
              <a:t> </a:t>
            </a:r>
            <a:r>
              <a:rPr lang="fr-FR" sz="8800" b="1" dirty="0" err="1"/>
              <a:t>is</a:t>
            </a:r>
            <a:r>
              <a:rPr lang="fr-FR" sz="8800" b="1" dirty="0"/>
              <a:t> </a:t>
            </a:r>
            <a:r>
              <a:rPr lang="fr-FR" sz="8800" b="1" dirty="0" err="1"/>
              <a:t>it</a:t>
            </a:r>
            <a:r>
              <a:rPr lang="fr-FR" sz="8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198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185917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r-FR" sz="5400" b="1" dirty="0" err="1" smtClean="0"/>
              <a:t>What</a:t>
            </a:r>
            <a:r>
              <a:rPr lang="fr-FR" sz="5400" b="1" dirty="0" smtClean="0"/>
              <a:t> </a:t>
            </a:r>
            <a:r>
              <a:rPr lang="fr-FR" sz="5400" b="1" dirty="0" err="1" smtClean="0"/>
              <a:t>colour</a:t>
            </a:r>
            <a:r>
              <a:rPr lang="fr-FR" sz="5400" b="1" dirty="0" smtClean="0"/>
              <a:t> </a:t>
            </a:r>
            <a:r>
              <a:rPr lang="fr-FR" sz="5400" b="1" dirty="0" err="1" smtClean="0"/>
              <a:t>is</a:t>
            </a:r>
            <a:r>
              <a:rPr lang="fr-FR" sz="5400" b="1" dirty="0" smtClean="0"/>
              <a:t> </a:t>
            </a:r>
            <a:r>
              <a:rPr lang="fr-FR" sz="5400" b="1" dirty="0" err="1" smtClean="0"/>
              <a:t>Babs</a:t>
            </a:r>
            <a:r>
              <a:rPr lang="fr-FR" sz="5400" b="1" dirty="0" smtClean="0"/>
              <a:t> </a:t>
            </a:r>
            <a:r>
              <a:rPr lang="fr-FR" sz="5400" b="1" dirty="0" err="1" smtClean="0"/>
              <a:t>Bunny</a:t>
            </a:r>
            <a:r>
              <a:rPr lang="fr-FR" sz="5400" b="1" dirty="0" smtClean="0"/>
              <a:t>?</a:t>
            </a:r>
            <a:endParaRPr lang="fr-FR" sz="5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844" y="984714"/>
            <a:ext cx="4698629" cy="587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Étoile à 5 branches 4"/>
          <p:cNvSpPr/>
          <p:nvPr/>
        </p:nvSpPr>
        <p:spPr>
          <a:xfrm>
            <a:off x="798079" y="638872"/>
            <a:ext cx="432048" cy="432048"/>
          </a:xfrm>
          <a:prstGeom prst="star5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2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336042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r-FR" sz="8000" b="1" dirty="0" err="1" smtClean="0"/>
              <a:t>What</a:t>
            </a:r>
            <a:r>
              <a:rPr lang="fr-FR" sz="8000" b="1" dirty="0" smtClean="0"/>
              <a:t> </a:t>
            </a:r>
            <a:r>
              <a:rPr lang="fr-FR" sz="8000" b="1" dirty="0" err="1" smtClean="0"/>
              <a:t>colour</a:t>
            </a:r>
            <a:r>
              <a:rPr lang="fr-FR" sz="8000" b="1" dirty="0" smtClean="0"/>
              <a:t> </a:t>
            </a:r>
            <a:r>
              <a:rPr lang="fr-FR" sz="8000" b="1" dirty="0" err="1" smtClean="0"/>
              <a:t>is</a:t>
            </a:r>
            <a:r>
              <a:rPr lang="fr-FR" sz="8000" b="1" dirty="0" smtClean="0"/>
              <a:t> Titi?</a:t>
            </a:r>
            <a:endParaRPr lang="fr-FR" sz="80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7"/>
          <a:stretch/>
        </p:blipFill>
        <p:spPr bwMode="auto">
          <a:xfrm>
            <a:off x="4060019" y="1143000"/>
            <a:ext cx="3936101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30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844722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r-FR" sz="6600" b="1" dirty="0" err="1" smtClean="0"/>
              <a:t>What</a:t>
            </a:r>
            <a:r>
              <a:rPr lang="fr-FR" sz="6600" b="1" dirty="0" smtClean="0"/>
              <a:t> </a:t>
            </a:r>
            <a:r>
              <a:rPr lang="fr-FR" sz="6600" b="1" dirty="0" err="1" smtClean="0"/>
              <a:t>colour</a:t>
            </a:r>
            <a:r>
              <a:rPr lang="fr-FR" sz="6600" b="1" dirty="0" smtClean="0"/>
              <a:t> </a:t>
            </a:r>
            <a:r>
              <a:rPr lang="fr-FR" sz="6600" b="1" dirty="0" err="1" smtClean="0"/>
              <a:t>is</a:t>
            </a:r>
            <a:r>
              <a:rPr lang="fr-FR" sz="6600" b="1" dirty="0" smtClean="0"/>
              <a:t> </a:t>
            </a:r>
            <a:r>
              <a:rPr lang="fr-FR" sz="6600" b="1" dirty="0" err="1" smtClean="0"/>
              <a:t>Stimpy</a:t>
            </a:r>
            <a:r>
              <a:rPr lang="fr-FR" sz="6600" b="1" dirty="0" smtClean="0"/>
              <a:t>?</a:t>
            </a:r>
            <a:endParaRPr lang="fr-FR" sz="66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388" y="973143"/>
            <a:ext cx="5336268" cy="588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19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216536" y="272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sz="7200" b="1" dirty="0" err="1" smtClean="0"/>
              <a:t>What</a:t>
            </a:r>
            <a:r>
              <a:rPr lang="fr-FR" sz="7200" b="1" dirty="0" smtClean="0"/>
              <a:t> </a:t>
            </a:r>
            <a:r>
              <a:rPr lang="fr-FR" sz="7200" b="1" dirty="0" err="1" smtClean="0"/>
              <a:t>colour</a:t>
            </a:r>
            <a:r>
              <a:rPr lang="fr-FR" sz="7200" b="1" dirty="0" smtClean="0"/>
              <a:t> </a:t>
            </a:r>
            <a:r>
              <a:rPr lang="fr-FR" sz="7200" b="1" dirty="0" err="1" smtClean="0"/>
              <a:t>is</a:t>
            </a:r>
            <a:r>
              <a:rPr lang="fr-FR" sz="7200" b="1" dirty="0" smtClean="0"/>
              <a:t> </a:t>
            </a:r>
            <a:r>
              <a:rPr lang="fr-FR" sz="7200" b="1" dirty="0" err="1" smtClean="0"/>
              <a:t>Nemo</a:t>
            </a:r>
            <a:r>
              <a:rPr lang="fr-FR" sz="7200" b="1" dirty="0" smtClean="0"/>
              <a:t>?</a:t>
            </a:r>
            <a:endParaRPr lang="fr-FR" sz="72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536" y="1037231"/>
            <a:ext cx="7632336" cy="582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42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803779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r-FR" sz="5400" b="1" dirty="0" err="1" smtClean="0"/>
              <a:t>What</a:t>
            </a:r>
            <a:r>
              <a:rPr lang="fr-FR" sz="5400" b="1" dirty="0" smtClean="0"/>
              <a:t> </a:t>
            </a:r>
            <a:r>
              <a:rPr lang="fr-FR" sz="5400" b="1" dirty="0" err="1" smtClean="0"/>
              <a:t>colour</a:t>
            </a:r>
            <a:r>
              <a:rPr lang="fr-FR" sz="5400" b="1" dirty="0" smtClean="0"/>
              <a:t> </a:t>
            </a:r>
            <a:r>
              <a:rPr lang="fr-FR" sz="5400" b="1" dirty="0" err="1" smtClean="0"/>
              <a:t>is</a:t>
            </a:r>
            <a:r>
              <a:rPr lang="fr-FR" sz="5400" b="1" dirty="0" smtClean="0"/>
              <a:t> Bart Simpso</a:t>
            </a:r>
            <a:r>
              <a:rPr lang="fr-FR" sz="5400" b="1" dirty="0"/>
              <a:t>n</a:t>
            </a:r>
            <a:r>
              <a:rPr lang="fr-FR" sz="5400" b="1" dirty="0" smtClean="0"/>
              <a:t>?</a:t>
            </a:r>
            <a:endParaRPr lang="fr-FR" sz="54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168" y="1033179"/>
            <a:ext cx="5824821" cy="582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64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945196" y="0"/>
            <a:ext cx="8229600" cy="1143000"/>
          </a:xfrm>
        </p:spPr>
        <p:txBody>
          <a:bodyPr>
            <a:noAutofit/>
          </a:bodyPr>
          <a:lstStyle/>
          <a:p>
            <a:r>
              <a:rPr lang="fr-FR" b="1" dirty="0" err="1" smtClean="0"/>
              <a:t>What</a:t>
            </a:r>
            <a:r>
              <a:rPr lang="fr-FR" b="1" dirty="0" smtClean="0"/>
              <a:t> </a:t>
            </a:r>
            <a:r>
              <a:rPr lang="fr-FR" b="1" dirty="0" err="1" smtClean="0"/>
              <a:t>colour</a:t>
            </a:r>
            <a:r>
              <a:rPr lang="fr-FR" b="1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The </a:t>
            </a:r>
            <a:r>
              <a:rPr lang="fr-FR" b="1" dirty="0" err="1" smtClean="0"/>
              <a:t>Incredible</a:t>
            </a:r>
            <a:r>
              <a:rPr lang="fr-FR" b="1" dirty="0" smtClean="0"/>
              <a:t> </a:t>
            </a:r>
            <a:r>
              <a:rPr lang="fr-FR" b="1" dirty="0" err="1" smtClean="0"/>
              <a:t>Hulk</a:t>
            </a:r>
            <a:r>
              <a:rPr lang="fr-FR" b="1" dirty="0" smtClean="0"/>
              <a:t>?</a:t>
            </a:r>
            <a:endParaRPr lang="fr-FR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687" y="969407"/>
            <a:ext cx="4590321" cy="588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39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281451" y="0"/>
            <a:ext cx="8229600" cy="1143000"/>
          </a:xfrm>
        </p:spPr>
        <p:txBody>
          <a:bodyPr/>
          <a:lstStyle/>
          <a:p>
            <a:r>
              <a:rPr lang="fr-FR" b="1" dirty="0" err="1" smtClean="0"/>
              <a:t>What</a:t>
            </a:r>
            <a:r>
              <a:rPr lang="fr-FR" b="1" dirty="0" smtClean="0"/>
              <a:t> </a:t>
            </a:r>
            <a:r>
              <a:rPr lang="fr-FR" b="1" dirty="0" err="1" smtClean="0"/>
              <a:t>colour</a:t>
            </a:r>
            <a:r>
              <a:rPr lang="fr-FR" b="1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Wild E. Coyote?</a:t>
            </a:r>
            <a:endParaRPr lang="fr-FR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639" y="937126"/>
            <a:ext cx="4299950" cy="592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99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017204" y="0"/>
            <a:ext cx="8229600" cy="1143000"/>
          </a:xfrm>
        </p:spPr>
        <p:txBody>
          <a:bodyPr>
            <a:noAutofit/>
          </a:bodyPr>
          <a:lstStyle/>
          <a:p>
            <a:r>
              <a:rPr lang="fr-FR" sz="4800" b="1" dirty="0" err="1" smtClean="0"/>
              <a:t>What</a:t>
            </a:r>
            <a:r>
              <a:rPr lang="fr-FR" sz="4800" b="1" dirty="0" smtClean="0"/>
              <a:t> </a:t>
            </a:r>
            <a:r>
              <a:rPr lang="fr-FR" sz="4800" b="1" dirty="0" err="1" smtClean="0"/>
              <a:t>colour</a:t>
            </a:r>
            <a:r>
              <a:rPr lang="fr-FR" sz="4800" b="1" dirty="0" smtClean="0"/>
              <a:t> </a:t>
            </a:r>
            <a:r>
              <a:rPr lang="fr-FR" sz="4800" b="1" dirty="0" err="1" smtClean="0"/>
              <a:t>is</a:t>
            </a:r>
            <a:r>
              <a:rPr lang="fr-FR" sz="4800" b="1" dirty="0" smtClean="0"/>
              <a:t> The Road </a:t>
            </a:r>
            <a:r>
              <a:rPr lang="fr-FR" sz="4800" b="1" dirty="0" err="1" smtClean="0"/>
              <a:t>Runner</a:t>
            </a:r>
            <a:r>
              <a:rPr lang="fr-FR" sz="4800" b="1" dirty="0" smtClean="0"/>
              <a:t>?</a:t>
            </a:r>
            <a:endParaRPr lang="fr-FR" sz="48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705" y="1143000"/>
            <a:ext cx="742659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89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063087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r-FR" sz="5400" b="1" dirty="0" err="1" smtClean="0"/>
              <a:t>What</a:t>
            </a:r>
            <a:r>
              <a:rPr lang="fr-FR" sz="5400" b="1" dirty="0" smtClean="0"/>
              <a:t> </a:t>
            </a:r>
            <a:r>
              <a:rPr lang="fr-FR" sz="5400" b="1" dirty="0" err="1" smtClean="0"/>
              <a:t>colour</a:t>
            </a:r>
            <a:r>
              <a:rPr lang="fr-FR" sz="5400" b="1" dirty="0" smtClean="0"/>
              <a:t> </a:t>
            </a:r>
            <a:r>
              <a:rPr lang="fr-FR" sz="5400" b="1" dirty="0" err="1" smtClean="0"/>
              <a:t>is</a:t>
            </a:r>
            <a:r>
              <a:rPr lang="fr-FR" sz="5400" b="1" dirty="0" smtClean="0"/>
              <a:t> </a:t>
            </a:r>
            <a:r>
              <a:rPr lang="fr-FR" sz="5400" b="1" dirty="0" err="1" smtClean="0"/>
              <a:t>Daffy</a:t>
            </a:r>
            <a:r>
              <a:rPr lang="fr-FR" sz="5400" b="1" dirty="0" smtClean="0"/>
              <a:t> </a:t>
            </a:r>
            <a:r>
              <a:rPr lang="fr-FR" sz="5400" b="1" dirty="0" err="1" smtClean="0"/>
              <a:t>Duck</a:t>
            </a:r>
            <a:r>
              <a:rPr lang="fr-FR" sz="5400" b="1" dirty="0" smtClean="0"/>
              <a:t>?</a:t>
            </a:r>
            <a:endParaRPr lang="fr-FR" sz="5400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100" y="1079076"/>
            <a:ext cx="5753239" cy="577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Étoile à 5 branches 4"/>
          <p:cNvSpPr/>
          <p:nvPr/>
        </p:nvSpPr>
        <p:spPr>
          <a:xfrm>
            <a:off x="1248456" y="884532"/>
            <a:ext cx="432048" cy="432048"/>
          </a:xfrm>
          <a:prstGeom prst="star5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8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13132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sz="7200" b="1" dirty="0" err="1" smtClean="0"/>
              <a:t>What</a:t>
            </a:r>
            <a:r>
              <a:rPr lang="fr-FR" sz="7200" b="1" dirty="0" smtClean="0"/>
              <a:t> </a:t>
            </a:r>
            <a:r>
              <a:rPr lang="fr-FR" sz="7200" b="1" dirty="0" err="1" smtClean="0"/>
              <a:t>colour</a:t>
            </a:r>
            <a:r>
              <a:rPr lang="fr-FR" sz="7200" b="1" dirty="0" smtClean="0"/>
              <a:t> </a:t>
            </a:r>
            <a:r>
              <a:rPr lang="fr-FR" sz="7200" b="1" dirty="0" err="1" smtClean="0"/>
              <a:t>is</a:t>
            </a:r>
            <a:r>
              <a:rPr lang="fr-FR" sz="7200" b="1" dirty="0" smtClean="0"/>
              <a:t> Dino?</a:t>
            </a:r>
            <a:endParaRPr lang="fr-FR" sz="72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278" y="1034294"/>
            <a:ext cx="3418694" cy="5823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76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27957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sz="6000" b="1" dirty="0" err="1" smtClean="0"/>
              <a:t>What</a:t>
            </a:r>
            <a:r>
              <a:rPr lang="fr-FR" sz="6000" b="1" dirty="0" smtClean="0"/>
              <a:t> </a:t>
            </a:r>
            <a:r>
              <a:rPr lang="fr-FR" sz="6000" b="1" dirty="0" err="1" smtClean="0"/>
              <a:t>colour</a:t>
            </a:r>
            <a:r>
              <a:rPr lang="fr-FR" sz="6000" b="1" dirty="0" smtClean="0"/>
              <a:t> </a:t>
            </a:r>
            <a:r>
              <a:rPr lang="fr-FR" sz="6000" b="1" dirty="0" err="1" smtClean="0"/>
              <a:t>is</a:t>
            </a:r>
            <a:r>
              <a:rPr lang="fr-FR" sz="6000" b="1" dirty="0" smtClean="0"/>
              <a:t> Garfield?</a:t>
            </a:r>
            <a:endParaRPr lang="fr-FR" sz="6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57" y="931985"/>
            <a:ext cx="9842633" cy="592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50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940257" y="0"/>
            <a:ext cx="8229600" cy="858073"/>
          </a:xfrm>
        </p:spPr>
        <p:txBody>
          <a:bodyPr>
            <a:noAutofit/>
          </a:bodyPr>
          <a:lstStyle/>
          <a:p>
            <a:pPr algn="ctr"/>
            <a:r>
              <a:rPr lang="fr-FR" sz="6600" b="1" dirty="0" err="1" smtClean="0"/>
              <a:t>What</a:t>
            </a:r>
            <a:r>
              <a:rPr lang="fr-FR" sz="6600" b="1" dirty="0" smtClean="0"/>
              <a:t> </a:t>
            </a:r>
            <a:r>
              <a:rPr lang="fr-FR" sz="6600" b="1" dirty="0" err="1" smtClean="0"/>
              <a:t>colour</a:t>
            </a:r>
            <a:r>
              <a:rPr lang="fr-FR" sz="6600" b="1" dirty="0" smtClean="0"/>
              <a:t> </a:t>
            </a:r>
            <a:r>
              <a:rPr lang="fr-FR" sz="6600" b="1" dirty="0" err="1" smtClean="0"/>
              <a:t>is</a:t>
            </a:r>
            <a:r>
              <a:rPr lang="fr-FR" sz="6600" b="1" dirty="0" smtClean="0"/>
              <a:t> Taz?</a:t>
            </a:r>
            <a:endParaRPr lang="fr-FR" sz="66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298" y="858073"/>
            <a:ext cx="7359517" cy="599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95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362"/>
            <a:ext cx="12192000" cy="421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694252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r-FR" sz="5400" b="1" dirty="0" err="1" smtClean="0"/>
              <a:t>What</a:t>
            </a:r>
            <a:r>
              <a:rPr lang="fr-FR" sz="5400" b="1" dirty="0" smtClean="0"/>
              <a:t> </a:t>
            </a:r>
            <a:r>
              <a:rPr lang="fr-FR" sz="5400" b="1" dirty="0" err="1" smtClean="0"/>
              <a:t>colour</a:t>
            </a:r>
            <a:r>
              <a:rPr lang="fr-FR" sz="5400" b="1" dirty="0" smtClean="0"/>
              <a:t> are the smurfs?</a:t>
            </a:r>
            <a:endParaRPr lang="fr-FR" sz="5400" b="1" dirty="0"/>
          </a:p>
        </p:txBody>
      </p:sp>
      <p:sp>
        <p:nvSpPr>
          <p:cNvPr id="4" name="Étoile à 5 branches 3"/>
          <p:cNvSpPr/>
          <p:nvPr/>
        </p:nvSpPr>
        <p:spPr>
          <a:xfrm>
            <a:off x="975501" y="720758"/>
            <a:ext cx="432048" cy="432048"/>
          </a:xfrm>
          <a:prstGeom prst="star5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5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87318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sz="6600" b="1" dirty="0" err="1" smtClean="0"/>
              <a:t>What</a:t>
            </a:r>
            <a:r>
              <a:rPr lang="fr-FR" sz="6600" b="1" dirty="0" smtClean="0"/>
              <a:t> </a:t>
            </a:r>
            <a:r>
              <a:rPr lang="fr-FR" sz="6600" b="1" dirty="0" err="1" smtClean="0"/>
              <a:t>colour</a:t>
            </a:r>
            <a:r>
              <a:rPr lang="fr-FR" sz="6600" b="1" dirty="0" smtClean="0"/>
              <a:t> </a:t>
            </a:r>
            <a:r>
              <a:rPr lang="fr-FR" sz="6600" b="1" dirty="0" err="1" smtClean="0"/>
              <a:t>is</a:t>
            </a:r>
            <a:r>
              <a:rPr lang="fr-FR" sz="6600" b="1" dirty="0" smtClean="0"/>
              <a:t> Jerry?</a:t>
            </a:r>
            <a:endParaRPr lang="fr-FR" sz="6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916" y="1034370"/>
            <a:ext cx="5187434" cy="582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Étoile à 5 branches 1"/>
          <p:cNvSpPr/>
          <p:nvPr/>
        </p:nvSpPr>
        <p:spPr>
          <a:xfrm>
            <a:off x="854300" y="926976"/>
            <a:ext cx="432048" cy="432048"/>
          </a:xfrm>
          <a:prstGeom prst="star5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3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184568" y="2813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sz="7200" b="1" dirty="0" err="1" smtClean="0"/>
              <a:t>What</a:t>
            </a:r>
            <a:r>
              <a:rPr lang="fr-FR" sz="7200" b="1" dirty="0" smtClean="0"/>
              <a:t> </a:t>
            </a:r>
            <a:r>
              <a:rPr lang="fr-FR" sz="7200" b="1" dirty="0" err="1" smtClean="0"/>
              <a:t>colour</a:t>
            </a:r>
            <a:r>
              <a:rPr lang="fr-FR" sz="7200" b="1" dirty="0" smtClean="0"/>
              <a:t> </a:t>
            </a:r>
            <a:r>
              <a:rPr lang="fr-FR" sz="7200" b="1" dirty="0" err="1" smtClean="0"/>
              <a:t>is</a:t>
            </a:r>
            <a:r>
              <a:rPr lang="fr-FR" sz="7200" b="1" dirty="0" smtClean="0"/>
              <a:t> </a:t>
            </a:r>
            <a:r>
              <a:rPr lang="fr-FR" sz="7200" b="1" dirty="0" err="1" smtClean="0"/>
              <a:t>Shrek</a:t>
            </a:r>
            <a:r>
              <a:rPr lang="fr-FR" sz="7200" b="1" dirty="0" smtClean="0"/>
              <a:t>?</a:t>
            </a:r>
            <a:endParaRPr lang="fr-FR" sz="7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165" y="1026943"/>
            <a:ext cx="7084406" cy="583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87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178148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r-FR" sz="6000" b="1" dirty="0" err="1" smtClean="0"/>
              <a:t>What</a:t>
            </a:r>
            <a:r>
              <a:rPr lang="fr-FR" sz="6000" b="1" dirty="0" smtClean="0"/>
              <a:t> </a:t>
            </a:r>
            <a:r>
              <a:rPr lang="fr-FR" sz="6000" b="1" dirty="0" err="1" smtClean="0"/>
              <a:t>colour</a:t>
            </a:r>
            <a:r>
              <a:rPr lang="fr-FR" sz="6000" b="1" dirty="0" smtClean="0"/>
              <a:t> </a:t>
            </a:r>
            <a:r>
              <a:rPr lang="fr-FR" sz="6000" b="1" dirty="0" err="1" smtClean="0"/>
              <a:t>is</a:t>
            </a:r>
            <a:r>
              <a:rPr lang="fr-FR" sz="6000" b="1" dirty="0" smtClean="0"/>
              <a:t> </a:t>
            </a:r>
            <a:r>
              <a:rPr lang="fr-FR" sz="6000" b="1" dirty="0" err="1" smtClean="0"/>
              <a:t>Gossamer</a:t>
            </a:r>
            <a:r>
              <a:rPr lang="fr-FR" sz="6000" b="1" dirty="0" smtClean="0"/>
              <a:t>?</a:t>
            </a:r>
            <a:endParaRPr lang="fr-FR" sz="6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692" y="948295"/>
            <a:ext cx="4600593" cy="590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38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131326" y="0"/>
            <a:ext cx="8229600" cy="1143000"/>
          </a:xfrm>
        </p:spPr>
        <p:txBody>
          <a:bodyPr>
            <a:noAutofit/>
          </a:bodyPr>
          <a:lstStyle/>
          <a:p>
            <a:r>
              <a:rPr lang="fr-FR" sz="5400" b="1" dirty="0" err="1" smtClean="0"/>
              <a:t>What</a:t>
            </a:r>
            <a:r>
              <a:rPr lang="fr-FR" sz="5400" b="1" dirty="0" smtClean="0"/>
              <a:t> </a:t>
            </a:r>
            <a:r>
              <a:rPr lang="fr-FR" sz="5400" b="1" dirty="0" err="1" smtClean="0"/>
              <a:t>colour</a:t>
            </a:r>
            <a:r>
              <a:rPr lang="fr-FR" sz="5400" b="1" dirty="0" smtClean="0"/>
              <a:t> </a:t>
            </a:r>
            <a:r>
              <a:rPr lang="fr-FR" sz="5400" b="1" dirty="0" err="1" smtClean="0"/>
              <a:t>is</a:t>
            </a:r>
            <a:r>
              <a:rPr lang="fr-FR" sz="5400" b="1" dirty="0" smtClean="0"/>
              <a:t> Bugs </a:t>
            </a:r>
            <a:r>
              <a:rPr lang="fr-FR" sz="5400" b="1" dirty="0" err="1" smtClean="0"/>
              <a:t>Bunny</a:t>
            </a:r>
            <a:r>
              <a:rPr lang="fr-FR" sz="5400" b="1" dirty="0" smtClean="0"/>
              <a:t>?</a:t>
            </a:r>
            <a:endParaRPr lang="fr-FR" sz="5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326" y="936782"/>
            <a:ext cx="7764047" cy="5921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Étoile à 5 branches 4"/>
          <p:cNvSpPr/>
          <p:nvPr/>
        </p:nvSpPr>
        <p:spPr>
          <a:xfrm>
            <a:off x="975501" y="720758"/>
            <a:ext cx="432048" cy="432048"/>
          </a:xfrm>
          <a:prstGeom prst="star5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59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135560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r-FR" sz="7200" b="1" dirty="0" err="1" smtClean="0"/>
              <a:t>What</a:t>
            </a:r>
            <a:r>
              <a:rPr lang="fr-FR" sz="7200" b="1" dirty="0" smtClean="0"/>
              <a:t> </a:t>
            </a:r>
            <a:r>
              <a:rPr lang="fr-FR" sz="7200" b="1" dirty="0" err="1" smtClean="0"/>
              <a:t>colour</a:t>
            </a:r>
            <a:r>
              <a:rPr lang="fr-FR" sz="7200" b="1" dirty="0" smtClean="0"/>
              <a:t> </a:t>
            </a:r>
            <a:r>
              <a:rPr lang="fr-FR" sz="7200" b="1" dirty="0" err="1" smtClean="0"/>
              <a:t>is</a:t>
            </a:r>
            <a:r>
              <a:rPr lang="fr-FR" sz="7200" b="1" dirty="0" smtClean="0"/>
              <a:t> </a:t>
            </a:r>
            <a:r>
              <a:rPr lang="fr-FR" sz="7200" b="1" dirty="0" err="1" smtClean="0"/>
              <a:t>Kitty</a:t>
            </a:r>
            <a:r>
              <a:rPr lang="fr-FR" sz="7200" b="1" dirty="0" smtClean="0"/>
              <a:t>?</a:t>
            </a:r>
            <a:endParaRPr lang="fr-FR" sz="72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833" y="1038571"/>
            <a:ext cx="4792697" cy="582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Étoile à 5 branches 4"/>
          <p:cNvSpPr/>
          <p:nvPr/>
        </p:nvSpPr>
        <p:spPr>
          <a:xfrm>
            <a:off x="839022" y="571500"/>
            <a:ext cx="432048" cy="432048"/>
          </a:xfrm>
          <a:prstGeom prst="star5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4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053208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r-FR" sz="5400" b="1" dirty="0" err="1" smtClean="0"/>
              <a:t>What</a:t>
            </a:r>
            <a:r>
              <a:rPr lang="fr-FR" sz="5400" b="1" dirty="0" smtClean="0"/>
              <a:t> </a:t>
            </a:r>
            <a:r>
              <a:rPr lang="fr-FR" sz="5400" b="1" dirty="0" err="1" smtClean="0"/>
              <a:t>colour</a:t>
            </a:r>
            <a:r>
              <a:rPr lang="fr-FR" sz="5400" b="1" dirty="0" smtClean="0"/>
              <a:t> </a:t>
            </a:r>
            <a:r>
              <a:rPr lang="fr-FR" sz="5400" b="1" dirty="0" err="1" smtClean="0"/>
              <a:t>is</a:t>
            </a:r>
            <a:r>
              <a:rPr lang="fr-FR" sz="5400" b="1" dirty="0" smtClean="0"/>
              <a:t> Fifi La Fume?</a:t>
            </a:r>
            <a:endParaRPr lang="fr-FR" sz="5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00" y="946104"/>
            <a:ext cx="7892687" cy="591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36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114</Words>
  <Application>Microsoft Office PowerPoint</Application>
  <PresentationFormat>Grand écran</PresentationFormat>
  <Paragraphs>20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Thème Office</vt:lpstr>
      <vt:lpstr>What colour is it?</vt:lpstr>
      <vt:lpstr>What colour is Garfield?</vt:lpstr>
      <vt:lpstr>What colour are the smurfs?</vt:lpstr>
      <vt:lpstr>What colour is Jerry?</vt:lpstr>
      <vt:lpstr>What colour is Shrek?</vt:lpstr>
      <vt:lpstr>What colour is Gossamer?</vt:lpstr>
      <vt:lpstr>What colour is Bugs Bunny?</vt:lpstr>
      <vt:lpstr>What colour is Kitty?</vt:lpstr>
      <vt:lpstr>What colour is Fifi La Fume?</vt:lpstr>
      <vt:lpstr>What colour is Babs Bunny?</vt:lpstr>
      <vt:lpstr>What colour is Titi?</vt:lpstr>
      <vt:lpstr>What colour is Stimpy?</vt:lpstr>
      <vt:lpstr>What colour is Nemo?</vt:lpstr>
      <vt:lpstr>What colour is Bart Simpson?</vt:lpstr>
      <vt:lpstr>What colour is The Incredible Hulk?</vt:lpstr>
      <vt:lpstr>What colour is Wild E. Coyote?</vt:lpstr>
      <vt:lpstr>What colour is The Road Runner?</vt:lpstr>
      <vt:lpstr>What colour is Daffy Duck?</vt:lpstr>
      <vt:lpstr>What colour is Dino?</vt:lpstr>
      <vt:lpstr>What colour is Taz?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colour is it?</dc:title>
  <dc:creator>Emilie HYEST-TUULAKI</dc:creator>
  <cp:lastModifiedBy>Emilie HYEST-TUULAKI</cp:lastModifiedBy>
  <cp:revision>3</cp:revision>
  <dcterms:created xsi:type="dcterms:W3CDTF">2014-03-06T23:13:29Z</dcterms:created>
  <dcterms:modified xsi:type="dcterms:W3CDTF">2014-03-07T05:26:42Z</dcterms:modified>
</cp:coreProperties>
</file>