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60" r:id="rId6"/>
    <p:sldId id="262"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2" autoAdjust="0"/>
    <p:restoredTop sz="94660"/>
  </p:normalViewPr>
  <p:slideViewPr>
    <p:cSldViewPr snapToGrid="0">
      <p:cViewPr varScale="1">
        <p:scale>
          <a:sx n="114" d="100"/>
          <a:sy n="114" d="100"/>
        </p:scale>
        <p:origin x="18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6CA262-1305-43EA-84B9-64081679374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6AE7993-4C6B-4026-B394-F04F1776D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9F8C201-1C58-4C2D-910B-40BA62452CC4}"/>
              </a:ext>
            </a:extLst>
          </p:cNvPr>
          <p:cNvSpPr>
            <a:spLocks noGrp="1"/>
          </p:cNvSpPr>
          <p:nvPr>
            <p:ph type="dt" sz="half" idx="10"/>
          </p:nvPr>
        </p:nvSpPr>
        <p:spPr/>
        <p:txBody>
          <a:bodyPr/>
          <a:lstStyle/>
          <a:p>
            <a:fld id="{C004A0A1-EFB2-405A-97E2-9BC7135C3800}" type="datetimeFigureOut">
              <a:rPr lang="fr-FR" smtClean="0"/>
              <a:t>25/03/2021</a:t>
            </a:fld>
            <a:endParaRPr lang="fr-FR"/>
          </a:p>
        </p:txBody>
      </p:sp>
      <p:sp>
        <p:nvSpPr>
          <p:cNvPr id="5" name="Espace réservé du pied de page 4">
            <a:extLst>
              <a:ext uri="{FF2B5EF4-FFF2-40B4-BE49-F238E27FC236}">
                <a16:creationId xmlns:a16="http://schemas.microsoft.com/office/drawing/2014/main" id="{AD404593-B419-4497-B6A4-781A49ED698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FA8BABD-77B9-482D-AE0B-432B5EA5040D}"/>
              </a:ext>
            </a:extLst>
          </p:cNvPr>
          <p:cNvSpPr>
            <a:spLocks noGrp="1"/>
          </p:cNvSpPr>
          <p:nvPr>
            <p:ph type="sldNum" sz="quarter" idx="12"/>
          </p:nvPr>
        </p:nvSpPr>
        <p:spPr/>
        <p:txBody>
          <a:bodyPr/>
          <a:lstStyle/>
          <a:p>
            <a:fld id="{3744C6D3-6F72-4B14-A711-EE7F4D36AE67}" type="slidenum">
              <a:rPr lang="fr-FR" smtClean="0"/>
              <a:t>‹N°›</a:t>
            </a:fld>
            <a:endParaRPr lang="fr-FR"/>
          </a:p>
        </p:txBody>
      </p:sp>
    </p:spTree>
    <p:extLst>
      <p:ext uri="{BB962C8B-B14F-4D97-AF65-F5344CB8AC3E}">
        <p14:creationId xmlns:p14="http://schemas.microsoft.com/office/powerpoint/2010/main" val="585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4F53B5-2E98-4080-B528-798A17CDC9E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66A398C-BFBF-42EF-AD79-B3DAFCD438A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1C46356-8E93-416C-80B5-365335C8011A}"/>
              </a:ext>
            </a:extLst>
          </p:cNvPr>
          <p:cNvSpPr>
            <a:spLocks noGrp="1"/>
          </p:cNvSpPr>
          <p:nvPr>
            <p:ph type="dt" sz="half" idx="10"/>
          </p:nvPr>
        </p:nvSpPr>
        <p:spPr/>
        <p:txBody>
          <a:bodyPr/>
          <a:lstStyle/>
          <a:p>
            <a:fld id="{C004A0A1-EFB2-405A-97E2-9BC7135C3800}" type="datetimeFigureOut">
              <a:rPr lang="fr-FR" smtClean="0"/>
              <a:t>25/03/2021</a:t>
            </a:fld>
            <a:endParaRPr lang="fr-FR"/>
          </a:p>
        </p:txBody>
      </p:sp>
      <p:sp>
        <p:nvSpPr>
          <p:cNvPr id="5" name="Espace réservé du pied de page 4">
            <a:extLst>
              <a:ext uri="{FF2B5EF4-FFF2-40B4-BE49-F238E27FC236}">
                <a16:creationId xmlns:a16="http://schemas.microsoft.com/office/drawing/2014/main" id="{9DF201E5-7BBB-462D-A892-46148DF0D41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91F30C2-6D3C-4B81-8DFB-6789D4047429}"/>
              </a:ext>
            </a:extLst>
          </p:cNvPr>
          <p:cNvSpPr>
            <a:spLocks noGrp="1"/>
          </p:cNvSpPr>
          <p:nvPr>
            <p:ph type="sldNum" sz="quarter" idx="12"/>
          </p:nvPr>
        </p:nvSpPr>
        <p:spPr/>
        <p:txBody>
          <a:bodyPr/>
          <a:lstStyle/>
          <a:p>
            <a:fld id="{3744C6D3-6F72-4B14-A711-EE7F4D36AE67}" type="slidenum">
              <a:rPr lang="fr-FR" smtClean="0"/>
              <a:t>‹N°›</a:t>
            </a:fld>
            <a:endParaRPr lang="fr-FR"/>
          </a:p>
        </p:txBody>
      </p:sp>
    </p:spTree>
    <p:extLst>
      <p:ext uri="{BB962C8B-B14F-4D97-AF65-F5344CB8AC3E}">
        <p14:creationId xmlns:p14="http://schemas.microsoft.com/office/powerpoint/2010/main" val="1818501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6A6022C-80C3-4C38-B0D2-CB565008E53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51FDDA6-4585-4D41-AC9D-AB8F3AA2511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A7F0063-4780-4E08-AD63-3A4CAC9B3342}"/>
              </a:ext>
            </a:extLst>
          </p:cNvPr>
          <p:cNvSpPr>
            <a:spLocks noGrp="1"/>
          </p:cNvSpPr>
          <p:nvPr>
            <p:ph type="dt" sz="half" idx="10"/>
          </p:nvPr>
        </p:nvSpPr>
        <p:spPr/>
        <p:txBody>
          <a:bodyPr/>
          <a:lstStyle/>
          <a:p>
            <a:fld id="{C004A0A1-EFB2-405A-97E2-9BC7135C3800}" type="datetimeFigureOut">
              <a:rPr lang="fr-FR" smtClean="0"/>
              <a:t>25/03/2021</a:t>
            </a:fld>
            <a:endParaRPr lang="fr-FR"/>
          </a:p>
        </p:txBody>
      </p:sp>
      <p:sp>
        <p:nvSpPr>
          <p:cNvPr id="5" name="Espace réservé du pied de page 4">
            <a:extLst>
              <a:ext uri="{FF2B5EF4-FFF2-40B4-BE49-F238E27FC236}">
                <a16:creationId xmlns:a16="http://schemas.microsoft.com/office/drawing/2014/main" id="{026A46DF-237B-4234-A40E-1BA21DB6B81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AEA8BE2-240A-4BDD-8A81-9D227254F624}"/>
              </a:ext>
            </a:extLst>
          </p:cNvPr>
          <p:cNvSpPr>
            <a:spLocks noGrp="1"/>
          </p:cNvSpPr>
          <p:nvPr>
            <p:ph type="sldNum" sz="quarter" idx="12"/>
          </p:nvPr>
        </p:nvSpPr>
        <p:spPr/>
        <p:txBody>
          <a:bodyPr/>
          <a:lstStyle/>
          <a:p>
            <a:fld id="{3744C6D3-6F72-4B14-A711-EE7F4D36AE67}" type="slidenum">
              <a:rPr lang="fr-FR" smtClean="0"/>
              <a:t>‹N°›</a:t>
            </a:fld>
            <a:endParaRPr lang="fr-FR"/>
          </a:p>
        </p:txBody>
      </p:sp>
    </p:spTree>
    <p:extLst>
      <p:ext uri="{BB962C8B-B14F-4D97-AF65-F5344CB8AC3E}">
        <p14:creationId xmlns:p14="http://schemas.microsoft.com/office/powerpoint/2010/main" val="338369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9BC97E-5730-4844-8A7D-A87B1D4852E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638E6A2-49B2-4AE0-9971-09550549023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4C484D7-F121-4F86-ABA0-FB5E8533F285}"/>
              </a:ext>
            </a:extLst>
          </p:cNvPr>
          <p:cNvSpPr>
            <a:spLocks noGrp="1"/>
          </p:cNvSpPr>
          <p:nvPr>
            <p:ph type="dt" sz="half" idx="10"/>
          </p:nvPr>
        </p:nvSpPr>
        <p:spPr/>
        <p:txBody>
          <a:bodyPr/>
          <a:lstStyle/>
          <a:p>
            <a:fld id="{C004A0A1-EFB2-405A-97E2-9BC7135C3800}" type="datetimeFigureOut">
              <a:rPr lang="fr-FR" smtClean="0"/>
              <a:t>25/03/2021</a:t>
            </a:fld>
            <a:endParaRPr lang="fr-FR"/>
          </a:p>
        </p:txBody>
      </p:sp>
      <p:sp>
        <p:nvSpPr>
          <p:cNvPr id="5" name="Espace réservé du pied de page 4">
            <a:extLst>
              <a:ext uri="{FF2B5EF4-FFF2-40B4-BE49-F238E27FC236}">
                <a16:creationId xmlns:a16="http://schemas.microsoft.com/office/drawing/2014/main" id="{5DB25C1F-EF70-4F7E-B209-AE54365F964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7FCCDAB-6CFA-41DE-9A51-D1FD7F95D98E}"/>
              </a:ext>
            </a:extLst>
          </p:cNvPr>
          <p:cNvSpPr>
            <a:spLocks noGrp="1"/>
          </p:cNvSpPr>
          <p:nvPr>
            <p:ph type="sldNum" sz="quarter" idx="12"/>
          </p:nvPr>
        </p:nvSpPr>
        <p:spPr/>
        <p:txBody>
          <a:bodyPr/>
          <a:lstStyle/>
          <a:p>
            <a:fld id="{3744C6D3-6F72-4B14-A711-EE7F4D36AE67}" type="slidenum">
              <a:rPr lang="fr-FR" smtClean="0"/>
              <a:t>‹N°›</a:t>
            </a:fld>
            <a:endParaRPr lang="fr-FR"/>
          </a:p>
        </p:txBody>
      </p:sp>
    </p:spTree>
    <p:extLst>
      <p:ext uri="{BB962C8B-B14F-4D97-AF65-F5344CB8AC3E}">
        <p14:creationId xmlns:p14="http://schemas.microsoft.com/office/powerpoint/2010/main" val="571568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A5207E-D584-43DF-BD3F-AEE7042A053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0025A3F7-38D5-4D36-A129-E20B8FAB53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3BF209DA-DE44-4D52-9C2E-C97CC87F2BDC}"/>
              </a:ext>
            </a:extLst>
          </p:cNvPr>
          <p:cNvSpPr>
            <a:spLocks noGrp="1"/>
          </p:cNvSpPr>
          <p:nvPr>
            <p:ph type="dt" sz="half" idx="10"/>
          </p:nvPr>
        </p:nvSpPr>
        <p:spPr/>
        <p:txBody>
          <a:bodyPr/>
          <a:lstStyle/>
          <a:p>
            <a:fld id="{C004A0A1-EFB2-405A-97E2-9BC7135C3800}" type="datetimeFigureOut">
              <a:rPr lang="fr-FR" smtClean="0"/>
              <a:t>25/03/2021</a:t>
            </a:fld>
            <a:endParaRPr lang="fr-FR"/>
          </a:p>
        </p:txBody>
      </p:sp>
      <p:sp>
        <p:nvSpPr>
          <p:cNvPr id="5" name="Espace réservé du pied de page 4">
            <a:extLst>
              <a:ext uri="{FF2B5EF4-FFF2-40B4-BE49-F238E27FC236}">
                <a16:creationId xmlns:a16="http://schemas.microsoft.com/office/drawing/2014/main" id="{9577AD41-520E-4A45-9888-B4AC50B4728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7B6FFCA-EC3A-481F-BAF2-C1F9A6DDDD85}"/>
              </a:ext>
            </a:extLst>
          </p:cNvPr>
          <p:cNvSpPr>
            <a:spLocks noGrp="1"/>
          </p:cNvSpPr>
          <p:nvPr>
            <p:ph type="sldNum" sz="quarter" idx="12"/>
          </p:nvPr>
        </p:nvSpPr>
        <p:spPr/>
        <p:txBody>
          <a:bodyPr/>
          <a:lstStyle/>
          <a:p>
            <a:fld id="{3744C6D3-6F72-4B14-A711-EE7F4D36AE67}" type="slidenum">
              <a:rPr lang="fr-FR" smtClean="0"/>
              <a:t>‹N°›</a:t>
            </a:fld>
            <a:endParaRPr lang="fr-FR"/>
          </a:p>
        </p:txBody>
      </p:sp>
    </p:spTree>
    <p:extLst>
      <p:ext uri="{BB962C8B-B14F-4D97-AF65-F5344CB8AC3E}">
        <p14:creationId xmlns:p14="http://schemas.microsoft.com/office/powerpoint/2010/main" val="2021091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C8C38B-E05E-45BC-BB1A-F65F651FF27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E52E162-3FA3-4F58-AC11-E5EEBE5C7EA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70DF6FE-AE92-4DD8-AB7E-F47C47374CF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5CACE71-BAEC-498A-ACEC-57185A27ADA0}"/>
              </a:ext>
            </a:extLst>
          </p:cNvPr>
          <p:cNvSpPr>
            <a:spLocks noGrp="1"/>
          </p:cNvSpPr>
          <p:nvPr>
            <p:ph type="dt" sz="half" idx="10"/>
          </p:nvPr>
        </p:nvSpPr>
        <p:spPr/>
        <p:txBody>
          <a:bodyPr/>
          <a:lstStyle/>
          <a:p>
            <a:fld id="{C004A0A1-EFB2-405A-97E2-9BC7135C3800}" type="datetimeFigureOut">
              <a:rPr lang="fr-FR" smtClean="0"/>
              <a:t>25/03/2021</a:t>
            </a:fld>
            <a:endParaRPr lang="fr-FR"/>
          </a:p>
        </p:txBody>
      </p:sp>
      <p:sp>
        <p:nvSpPr>
          <p:cNvPr id="6" name="Espace réservé du pied de page 5">
            <a:extLst>
              <a:ext uri="{FF2B5EF4-FFF2-40B4-BE49-F238E27FC236}">
                <a16:creationId xmlns:a16="http://schemas.microsoft.com/office/drawing/2014/main" id="{028C6ADB-F872-45C1-A504-2582FE8184C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DD3E7C8-3DDE-49F0-8287-4C9D30419FB1}"/>
              </a:ext>
            </a:extLst>
          </p:cNvPr>
          <p:cNvSpPr>
            <a:spLocks noGrp="1"/>
          </p:cNvSpPr>
          <p:nvPr>
            <p:ph type="sldNum" sz="quarter" idx="12"/>
          </p:nvPr>
        </p:nvSpPr>
        <p:spPr/>
        <p:txBody>
          <a:bodyPr/>
          <a:lstStyle/>
          <a:p>
            <a:fld id="{3744C6D3-6F72-4B14-A711-EE7F4D36AE67}" type="slidenum">
              <a:rPr lang="fr-FR" smtClean="0"/>
              <a:t>‹N°›</a:t>
            </a:fld>
            <a:endParaRPr lang="fr-FR"/>
          </a:p>
        </p:txBody>
      </p:sp>
    </p:spTree>
    <p:extLst>
      <p:ext uri="{BB962C8B-B14F-4D97-AF65-F5344CB8AC3E}">
        <p14:creationId xmlns:p14="http://schemas.microsoft.com/office/powerpoint/2010/main" val="2091240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BFD11E-199F-416D-91E6-4BBFC66DC46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263D06C-E570-406A-B790-D9D490D24D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261E680-E77F-47F1-94EB-715C9A4BB0A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2DD6F3C-60DB-4F06-9902-E16B5B348D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2FD1C53-A954-46F5-8D6D-2210BCDD279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2FD2BD43-5877-4C52-BEF0-CC3079CC44A2}"/>
              </a:ext>
            </a:extLst>
          </p:cNvPr>
          <p:cNvSpPr>
            <a:spLocks noGrp="1"/>
          </p:cNvSpPr>
          <p:nvPr>
            <p:ph type="dt" sz="half" idx="10"/>
          </p:nvPr>
        </p:nvSpPr>
        <p:spPr/>
        <p:txBody>
          <a:bodyPr/>
          <a:lstStyle/>
          <a:p>
            <a:fld id="{C004A0A1-EFB2-405A-97E2-9BC7135C3800}" type="datetimeFigureOut">
              <a:rPr lang="fr-FR" smtClean="0"/>
              <a:t>25/03/2021</a:t>
            </a:fld>
            <a:endParaRPr lang="fr-FR"/>
          </a:p>
        </p:txBody>
      </p:sp>
      <p:sp>
        <p:nvSpPr>
          <p:cNvPr id="8" name="Espace réservé du pied de page 7">
            <a:extLst>
              <a:ext uri="{FF2B5EF4-FFF2-40B4-BE49-F238E27FC236}">
                <a16:creationId xmlns:a16="http://schemas.microsoft.com/office/drawing/2014/main" id="{21CAA2C3-3CBE-44D6-9276-F6383B01CA3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BF93540-0949-47B3-BE70-64221DA35A8D}"/>
              </a:ext>
            </a:extLst>
          </p:cNvPr>
          <p:cNvSpPr>
            <a:spLocks noGrp="1"/>
          </p:cNvSpPr>
          <p:nvPr>
            <p:ph type="sldNum" sz="quarter" idx="12"/>
          </p:nvPr>
        </p:nvSpPr>
        <p:spPr/>
        <p:txBody>
          <a:bodyPr/>
          <a:lstStyle/>
          <a:p>
            <a:fld id="{3744C6D3-6F72-4B14-A711-EE7F4D36AE67}" type="slidenum">
              <a:rPr lang="fr-FR" smtClean="0"/>
              <a:t>‹N°›</a:t>
            </a:fld>
            <a:endParaRPr lang="fr-FR"/>
          </a:p>
        </p:txBody>
      </p:sp>
    </p:spTree>
    <p:extLst>
      <p:ext uri="{BB962C8B-B14F-4D97-AF65-F5344CB8AC3E}">
        <p14:creationId xmlns:p14="http://schemas.microsoft.com/office/powerpoint/2010/main" val="133433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3E9DAC-CEA9-4C9F-B002-03B3A02CA52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FCD1493-F402-4B83-ACC5-6097CBEEE013}"/>
              </a:ext>
            </a:extLst>
          </p:cNvPr>
          <p:cNvSpPr>
            <a:spLocks noGrp="1"/>
          </p:cNvSpPr>
          <p:nvPr>
            <p:ph type="dt" sz="half" idx="10"/>
          </p:nvPr>
        </p:nvSpPr>
        <p:spPr/>
        <p:txBody>
          <a:bodyPr/>
          <a:lstStyle/>
          <a:p>
            <a:fld id="{C004A0A1-EFB2-405A-97E2-9BC7135C3800}" type="datetimeFigureOut">
              <a:rPr lang="fr-FR" smtClean="0"/>
              <a:t>25/03/2021</a:t>
            </a:fld>
            <a:endParaRPr lang="fr-FR"/>
          </a:p>
        </p:txBody>
      </p:sp>
      <p:sp>
        <p:nvSpPr>
          <p:cNvPr id="4" name="Espace réservé du pied de page 3">
            <a:extLst>
              <a:ext uri="{FF2B5EF4-FFF2-40B4-BE49-F238E27FC236}">
                <a16:creationId xmlns:a16="http://schemas.microsoft.com/office/drawing/2014/main" id="{888A8DBA-946E-464A-B32E-3DFA863AF28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6A6AA80-C698-44D9-B70E-C055332CC5F2}"/>
              </a:ext>
            </a:extLst>
          </p:cNvPr>
          <p:cNvSpPr>
            <a:spLocks noGrp="1"/>
          </p:cNvSpPr>
          <p:nvPr>
            <p:ph type="sldNum" sz="quarter" idx="12"/>
          </p:nvPr>
        </p:nvSpPr>
        <p:spPr/>
        <p:txBody>
          <a:bodyPr/>
          <a:lstStyle/>
          <a:p>
            <a:fld id="{3744C6D3-6F72-4B14-A711-EE7F4D36AE67}" type="slidenum">
              <a:rPr lang="fr-FR" smtClean="0"/>
              <a:t>‹N°›</a:t>
            </a:fld>
            <a:endParaRPr lang="fr-FR"/>
          </a:p>
        </p:txBody>
      </p:sp>
    </p:spTree>
    <p:extLst>
      <p:ext uri="{BB962C8B-B14F-4D97-AF65-F5344CB8AC3E}">
        <p14:creationId xmlns:p14="http://schemas.microsoft.com/office/powerpoint/2010/main" val="3737523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08EB528-B8BC-4E58-9F77-9A0339CB829B}"/>
              </a:ext>
            </a:extLst>
          </p:cNvPr>
          <p:cNvSpPr>
            <a:spLocks noGrp="1"/>
          </p:cNvSpPr>
          <p:nvPr>
            <p:ph type="dt" sz="half" idx="10"/>
          </p:nvPr>
        </p:nvSpPr>
        <p:spPr/>
        <p:txBody>
          <a:bodyPr/>
          <a:lstStyle/>
          <a:p>
            <a:fld id="{C004A0A1-EFB2-405A-97E2-9BC7135C3800}" type="datetimeFigureOut">
              <a:rPr lang="fr-FR" smtClean="0"/>
              <a:t>25/03/2021</a:t>
            </a:fld>
            <a:endParaRPr lang="fr-FR"/>
          </a:p>
        </p:txBody>
      </p:sp>
      <p:sp>
        <p:nvSpPr>
          <p:cNvPr id="3" name="Espace réservé du pied de page 2">
            <a:extLst>
              <a:ext uri="{FF2B5EF4-FFF2-40B4-BE49-F238E27FC236}">
                <a16:creationId xmlns:a16="http://schemas.microsoft.com/office/drawing/2014/main" id="{E1899943-47FE-42CA-8848-7AF0DEDB442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DC56BA9-5DFD-4C93-8B56-4AA8B3736775}"/>
              </a:ext>
            </a:extLst>
          </p:cNvPr>
          <p:cNvSpPr>
            <a:spLocks noGrp="1"/>
          </p:cNvSpPr>
          <p:nvPr>
            <p:ph type="sldNum" sz="quarter" idx="12"/>
          </p:nvPr>
        </p:nvSpPr>
        <p:spPr/>
        <p:txBody>
          <a:bodyPr/>
          <a:lstStyle/>
          <a:p>
            <a:fld id="{3744C6D3-6F72-4B14-A711-EE7F4D36AE67}" type="slidenum">
              <a:rPr lang="fr-FR" smtClean="0"/>
              <a:t>‹N°›</a:t>
            </a:fld>
            <a:endParaRPr lang="fr-FR"/>
          </a:p>
        </p:txBody>
      </p:sp>
    </p:spTree>
    <p:extLst>
      <p:ext uri="{BB962C8B-B14F-4D97-AF65-F5344CB8AC3E}">
        <p14:creationId xmlns:p14="http://schemas.microsoft.com/office/powerpoint/2010/main" val="2000021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1E3540-7314-43E9-AB0C-44B9C330518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D5B8BA7-826F-4521-B01B-D0DAAACC6C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FBFBA40-87B7-490A-9948-15ABEBE15D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0A8CE53-FE14-441A-AC4C-FCE9BB489EAE}"/>
              </a:ext>
            </a:extLst>
          </p:cNvPr>
          <p:cNvSpPr>
            <a:spLocks noGrp="1"/>
          </p:cNvSpPr>
          <p:nvPr>
            <p:ph type="dt" sz="half" idx="10"/>
          </p:nvPr>
        </p:nvSpPr>
        <p:spPr/>
        <p:txBody>
          <a:bodyPr/>
          <a:lstStyle/>
          <a:p>
            <a:fld id="{C004A0A1-EFB2-405A-97E2-9BC7135C3800}" type="datetimeFigureOut">
              <a:rPr lang="fr-FR" smtClean="0"/>
              <a:t>25/03/2021</a:t>
            </a:fld>
            <a:endParaRPr lang="fr-FR"/>
          </a:p>
        </p:txBody>
      </p:sp>
      <p:sp>
        <p:nvSpPr>
          <p:cNvPr id="6" name="Espace réservé du pied de page 5">
            <a:extLst>
              <a:ext uri="{FF2B5EF4-FFF2-40B4-BE49-F238E27FC236}">
                <a16:creationId xmlns:a16="http://schemas.microsoft.com/office/drawing/2014/main" id="{FBFF6617-7977-4A1D-9448-C550F7828CA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A3CC2E7-F50C-45B3-9D90-60527E5642ED}"/>
              </a:ext>
            </a:extLst>
          </p:cNvPr>
          <p:cNvSpPr>
            <a:spLocks noGrp="1"/>
          </p:cNvSpPr>
          <p:nvPr>
            <p:ph type="sldNum" sz="quarter" idx="12"/>
          </p:nvPr>
        </p:nvSpPr>
        <p:spPr/>
        <p:txBody>
          <a:bodyPr/>
          <a:lstStyle/>
          <a:p>
            <a:fld id="{3744C6D3-6F72-4B14-A711-EE7F4D36AE67}" type="slidenum">
              <a:rPr lang="fr-FR" smtClean="0"/>
              <a:t>‹N°›</a:t>
            </a:fld>
            <a:endParaRPr lang="fr-FR"/>
          </a:p>
        </p:txBody>
      </p:sp>
    </p:spTree>
    <p:extLst>
      <p:ext uri="{BB962C8B-B14F-4D97-AF65-F5344CB8AC3E}">
        <p14:creationId xmlns:p14="http://schemas.microsoft.com/office/powerpoint/2010/main" val="2880905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0720F6-2123-4757-A70C-FE891901013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654A718-4331-47F5-A727-6E3B8F750F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CC5BD85-9191-4AE0-9493-76792A00A5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5FB62F6-A014-4578-9C1C-A8F5AACEF510}"/>
              </a:ext>
            </a:extLst>
          </p:cNvPr>
          <p:cNvSpPr>
            <a:spLocks noGrp="1"/>
          </p:cNvSpPr>
          <p:nvPr>
            <p:ph type="dt" sz="half" idx="10"/>
          </p:nvPr>
        </p:nvSpPr>
        <p:spPr/>
        <p:txBody>
          <a:bodyPr/>
          <a:lstStyle/>
          <a:p>
            <a:fld id="{C004A0A1-EFB2-405A-97E2-9BC7135C3800}" type="datetimeFigureOut">
              <a:rPr lang="fr-FR" smtClean="0"/>
              <a:t>25/03/2021</a:t>
            </a:fld>
            <a:endParaRPr lang="fr-FR"/>
          </a:p>
        </p:txBody>
      </p:sp>
      <p:sp>
        <p:nvSpPr>
          <p:cNvPr id="6" name="Espace réservé du pied de page 5">
            <a:extLst>
              <a:ext uri="{FF2B5EF4-FFF2-40B4-BE49-F238E27FC236}">
                <a16:creationId xmlns:a16="http://schemas.microsoft.com/office/drawing/2014/main" id="{2FF5A491-BB5E-4D2F-A2B5-AA6CC8D0A1C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7BD5871-8229-423B-915F-84F06F27884B}"/>
              </a:ext>
            </a:extLst>
          </p:cNvPr>
          <p:cNvSpPr>
            <a:spLocks noGrp="1"/>
          </p:cNvSpPr>
          <p:nvPr>
            <p:ph type="sldNum" sz="quarter" idx="12"/>
          </p:nvPr>
        </p:nvSpPr>
        <p:spPr/>
        <p:txBody>
          <a:bodyPr/>
          <a:lstStyle/>
          <a:p>
            <a:fld id="{3744C6D3-6F72-4B14-A711-EE7F4D36AE67}" type="slidenum">
              <a:rPr lang="fr-FR" smtClean="0"/>
              <a:t>‹N°›</a:t>
            </a:fld>
            <a:endParaRPr lang="fr-FR"/>
          </a:p>
        </p:txBody>
      </p:sp>
    </p:spTree>
    <p:extLst>
      <p:ext uri="{BB962C8B-B14F-4D97-AF65-F5344CB8AC3E}">
        <p14:creationId xmlns:p14="http://schemas.microsoft.com/office/powerpoint/2010/main" val="1204157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5B266CE-3E93-4E5F-83A9-7B8C9F187E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0DE5A4C-8B05-44B2-BFA6-FE74442E0D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A6F7A25-55E9-4376-9466-82554F5427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04A0A1-EFB2-405A-97E2-9BC7135C3800}" type="datetimeFigureOut">
              <a:rPr lang="fr-FR" smtClean="0"/>
              <a:t>25/03/2021</a:t>
            </a:fld>
            <a:endParaRPr lang="fr-FR"/>
          </a:p>
        </p:txBody>
      </p:sp>
      <p:sp>
        <p:nvSpPr>
          <p:cNvPr id="5" name="Espace réservé du pied de page 4">
            <a:extLst>
              <a:ext uri="{FF2B5EF4-FFF2-40B4-BE49-F238E27FC236}">
                <a16:creationId xmlns:a16="http://schemas.microsoft.com/office/drawing/2014/main" id="{A41173E6-365C-420E-858D-C772CF1114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764D145-282B-4BFC-8189-86F25380F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44C6D3-6F72-4B14-A711-EE7F4D36AE67}" type="slidenum">
              <a:rPr lang="fr-FR" smtClean="0"/>
              <a:t>‹N°›</a:t>
            </a:fld>
            <a:endParaRPr lang="fr-FR"/>
          </a:p>
        </p:txBody>
      </p:sp>
    </p:spTree>
    <p:extLst>
      <p:ext uri="{BB962C8B-B14F-4D97-AF65-F5344CB8AC3E}">
        <p14:creationId xmlns:p14="http://schemas.microsoft.com/office/powerpoint/2010/main" val="34821878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59A3571-7FF4-451F-86CF-9899A3F74B17}"/>
              </a:ext>
            </a:extLst>
          </p:cNvPr>
          <p:cNvSpPr>
            <a:spLocks noGrp="1"/>
          </p:cNvSpPr>
          <p:nvPr>
            <p:ph idx="1"/>
          </p:nvPr>
        </p:nvSpPr>
        <p:spPr>
          <a:xfrm>
            <a:off x="838199" y="592443"/>
            <a:ext cx="10822497" cy="5799968"/>
          </a:xfrm>
        </p:spPr>
        <p:txBody>
          <a:bodyPr>
            <a:normAutofit fontScale="92500" lnSpcReduction="10000"/>
          </a:bodyPr>
          <a:lstStyle/>
          <a:p>
            <a:pPr marL="0" indent="0">
              <a:buNone/>
            </a:pPr>
            <a:r>
              <a:rPr lang="fr-FR" dirty="0"/>
              <a:t>Chers élèves de 3</a:t>
            </a:r>
            <a:r>
              <a:rPr lang="fr-FR" baseline="30000" dirty="0"/>
              <a:t>ème</a:t>
            </a:r>
          </a:p>
          <a:p>
            <a:pPr marL="0" indent="0">
              <a:buNone/>
            </a:pPr>
            <a:r>
              <a:rPr lang="fr-FR" baseline="30000" dirty="0"/>
              <a:t>Lors de votre premier brevet blanc, vous devrez pendant  votre oral présenter votre EPI Citoyenneté   et répondre à la question  «  comment vivre ensemble malgré nos différences? »</a:t>
            </a:r>
          </a:p>
          <a:p>
            <a:pPr marL="0" indent="0">
              <a:buNone/>
            </a:pPr>
            <a:endParaRPr lang="fr-FR" baseline="30000" dirty="0"/>
          </a:p>
          <a:p>
            <a:pPr marL="0" indent="0">
              <a:buNone/>
            </a:pPr>
            <a:r>
              <a:rPr lang="fr-FR" baseline="30000" dirty="0"/>
              <a:t>Pour la préparation de cet oral ,votre professeure d’histoire /géo vous a déjà fait travailler  des fiches d’EMC sur la notion de citoyenneté , en la reliant aux notions de droits et de devoirs du citoyen ( si vous n’en parlez pas lors de votre exposé, votre jury vous posera probablement des questions sur ces notions dans l’entretien qui suivra).  Renseignez vous également sur les spécificités de la Citoyenneté Calédonienne.  </a:t>
            </a:r>
          </a:p>
          <a:p>
            <a:pPr marL="0" indent="0">
              <a:buNone/>
            </a:pPr>
            <a:r>
              <a:rPr lang="fr-FR" baseline="30000" dirty="0"/>
              <a:t> A présent c’est à vous de commencer à construire votre exposé.  Les diapositives suivantes présentent une forme d’exposé possible  en partant d’un fait étudié en classe  dans la matière de votre choix ou bien d’un évènement d’actualité au cours duquel les valeurs citoyennes  ont été  bafouées . </a:t>
            </a:r>
          </a:p>
          <a:p>
            <a:pPr marL="0" indent="0">
              <a:buNone/>
            </a:pPr>
            <a:endParaRPr lang="fr-FR" baseline="30000" dirty="0"/>
          </a:p>
          <a:p>
            <a:pPr marL="0" indent="0">
              <a:buNone/>
            </a:pPr>
            <a:r>
              <a:rPr lang="fr-FR" baseline="30000" dirty="0"/>
              <a:t>Vous n’êtes pas obligés d’utiliser un diaporama, tous les supports sont acceptables  tant qu’ils permettent d’illustrer  vos propos et que vous répondez à la  question .(  Attention:  Pas de textes sur les supports, seulement les titres  et illustrations. Si vous craignez  les trous de mémoire,  vous avez le droit de vous faire des fiches  que vous pourrez consulter lors de votre exposé.) </a:t>
            </a:r>
          </a:p>
          <a:p>
            <a:pPr marL="0" indent="0">
              <a:buNone/>
            </a:pPr>
            <a:endParaRPr lang="fr-FR" baseline="30000" dirty="0"/>
          </a:p>
          <a:p>
            <a:pPr marL="0" indent="0">
              <a:buNone/>
            </a:pPr>
            <a:r>
              <a:rPr lang="fr-FR" baseline="30000" dirty="0"/>
              <a:t>Pour finir, à l’approche de l’épreuve, pensez à vous entrainer…L’exposé doit durer 5 minutes (suivi de 5 minutes de questionnement ) Présentez votre exposé à vos parents, entrainez vous  face au miroir ( ou filmez vous)  et chronométrez vous  ! </a:t>
            </a:r>
          </a:p>
          <a:p>
            <a:pPr marL="0" indent="0">
              <a:buNone/>
            </a:pPr>
            <a:r>
              <a:rPr lang="fr-FR" baseline="30000" dirty="0"/>
              <a:t>Préparer sérieusement son oral est  rentable et déterminant dans l’obtention du brevet ! Alors soyez inspirés ! </a:t>
            </a:r>
          </a:p>
          <a:p>
            <a:pPr marL="0" indent="0">
              <a:buNone/>
            </a:pPr>
            <a:endParaRPr lang="fr-FR" baseline="30000" dirty="0"/>
          </a:p>
          <a:p>
            <a:pPr marL="0" indent="0">
              <a:buNone/>
            </a:pPr>
            <a:endParaRPr lang="fr-FR" dirty="0"/>
          </a:p>
        </p:txBody>
      </p:sp>
    </p:spTree>
    <p:extLst>
      <p:ext uri="{BB962C8B-B14F-4D97-AF65-F5344CB8AC3E}">
        <p14:creationId xmlns:p14="http://schemas.microsoft.com/office/powerpoint/2010/main" val="2443093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7CF13C-0689-401D-95AD-3166CBBE982C}"/>
              </a:ext>
            </a:extLst>
          </p:cNvPr>
          <p:cNvSpPr>
            <a:spLocks noGrp="1"/>
          </p:cNvSpPr>
          <p:nvPr>
            <p:ph type="ctrTitle"/>
          </p:nvPr>
        </p:nvSpPr>
        <p:spPr>
          <a:xfrm>
            <a:off x="665671" y="1665826"/>
            <a:ext cx="10860657" cy="2387600"/>
          </a:xfrm>
        </p:spPr>
        <p:txBody>
          <a:bodyPr/>
          <a:lstStyle/>
          <a:p>
            <a:r>
              <a:rPr lang="fr-FR" dirty="0"/>
              <a:t>COMMENT VIVRE ENSEMBLE MALGRE NOS DIFFERENCES?</a:t>
            </a:r>
          </a:p>
        </p:txBody>
      </p:sp>
      <p:sp>
        <p:nvSpPr>
          <p:cNvPr id="3" name="Sous-titre 2">
            <a:extLst>
              <a:ext uri="{FF2B5EF4-FFF2-40B4-BE49-F238E27FC236}">
                <a16:creationId xmlns:a16="http://schemas.microsoft.com/office/drawing/2014/main" id="{36431D61-D2AB-4AE9-A187-7AB9674DD1E7}"/>
              </a:ext>
            </a:extLst>
          </p:cNvPr>
          <p:cNvSpPr>
            <a:spLocks noGrp="1"/>
          </p:cNvSpPr>
          <p:nvPr>
            <p:ph type="subTitle" idx="1"/>
          </p:nvPr>
        </p:nvSpPr>
        <p:spPr>
          <a:xfrm>
            <a:off x="1593011" y="453396"/>
            <a:ext cx="9144000" cy="1655762"/>
          </a:xfrm>
        </p:spPr>
        <p:txBody>
          <a:bodyPr/>
          <a:lstStyle/>
          <a:p>
            <a:r>
              <a:rPr lang="fr-FR" dirty="0"/>
              <a:t>EPI citoyenneté</a:t>
            </a:r>
          </a:p>
        </p:txBody>
      </p:sp>
      <p:pic>
        <p:nvPicPr>
          <p:cNvPr id="4" name="Image 3">
            <a:extLst>
              <a:ext uri="{FF2B5EF4-FFF2-40B4-BE49-F238E27FC236}">
                <a16:creationId xmlns:a16="http://schemas.microsoft.com/office/drawing/2014/main" id="{73A1202A-EB7D-4E7C-8269-B33F4575DF91}"/>
              </a:ext>
            </a:extLst>
          </p:cNvPr>
          <p:cNvPicPr>
            <a:picLocks noChangeAspect="1"/>
          </p:cNvPicPr>
          <p:nvPr/>
        </p:nvPicPr>
        <p:blipFill>
          <a:blip r:embed="rId2"/>
          <a:stretch>
            <a:fillRect/>
          </a:stretch>
        </p:blipFill>
        <p:spPr>
          <a:xfrm>
            <a:off x="4624386" y="4266750"/>
            <a:ext cx="2943225" cy="1533525"/>
          </a:xfrm>
          <a:prstGeom prst="rect">
            <a:avLst/>
          </a:prstGeom>
        </p:spPr>
      </p:pic>
    </p:spTree>
    <p:extLst>
      <p:ext uri="{BB962C8B-B14F-4D97-AF65-F5344CB8AC3E}">
        <p14:creationId xmlns:p14="http://schemas.microsoft.com/office/powerpoint/2010/main" val="83210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4661D0-D37C-4F0D-9F1A-90DCAFC1491D}"/>
              </a:ext>
            </a:extLst>
          </p:cNvPr>
          <p:cNvSpPr>
            <a:spLocks noGrp="1"/>
          </p:cNvSpPr>
          <p:nvPr>
            <p:ph type="title"/>
          </p:nvPr>
        </p:nvSpPr>
        <p:spPr/>
        <p:txBody>
          <a:bodyPr/>
          <a:lstStyle/>
          <a:p>
            <a:r>
              <a:rPr lang="fr-FR" dirty="0"/>
              <a:t>Introduction</a:t>
            </a:r>
          </a:p>
        </p:txBody>
      </p:sp>
      <p:sp>
        <p:nvSpPr>
          <p:cNvPr id="3" name="Espace réservé du contenu 2">
            <a:extLst>
              <a:ext uri="{FF2B5EF4-FFF2-40B4-BE49-F238E27FC236}">
                <a16:creationId xmlns:a16="http://schemas.microsoft.com/office/drawing/2014/main" id="{9B7138DE-22A4-47AE-A824-2DA79FA4DD7D}"/>
              </a:ext>
            </a:extLst>
          </p:cNvPr>
          <p:cNvSpPr>
            <a:spLocks noGrp="1"/>
          </p:cNvSpPr>
          <p:nvPr>
            <p:ph idx="1"/>
          </p:nvPr>
        </p:nvSpPr>
        <p:spPr>
          <a:xfrm>
            <a:off x="838200" y="1466491"/>
            <a:ext cx="10515600" cy="4710472"/>
          </a:xfrm>
        </p:spPr>
        <p:txBody>
          <a:bodyPr/>
          <a:lstStyle/>
          <a:p>
            <a:pPr marL="0" indent="0">
              <a:buNone/>
            </a:pPr>
            <a:r>
              <a:rPr lang="fr-FR" dirty="0"/>
              <a:t>J’ai été  </a:t>
            </a:r>
            <a:r>
              <a:rPr lang="fr-FR" dirty="0">
                <a:solidFill>
                  <a:schemeClr val="accent1"/>
                </a:solidFill>
              </a:rPr>
              <a:t>choqué(e)</a:t>
            </a:r>
            <a:r>
              <a:rPr lang="fr-FR" dirty="0"/>
              <a:t>   lorsqu’en   </a:t>
            </a:r>
            <a:r>
              <a:rPr lang="fr-FR" dirty="0">
                <a:solidFill>
                  <a:schemeClr val="accent1"/>
                </a:solidFill>
              </a:rPr>
              <a:t>anglais</a:t>
            </a:r>
            <a:r>
              <a:rPr lang="fr-FR" dirty="0"/>
              <a:t>   nous avons étudié   </a:t>
            </a:r>
            <a:r>
              <a:rPr lang="fr-FR" dirty="0">
                <a:solidFill>
                  <a:schemeClr val="accent1"/>
                </a:solidFill>
              </a:rPr>
              <a:t>l’apartheid</a:t>
            </a: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r>
              <a:rPr lang="fr-FR" dirty="0"/>
              <a:t>  qui s’est passé   en ………                       de…........ À ………….. </a:t>
            </a:r>
          </a:p>
        </p:txBody>
      </p:sp>
      <p:sp>
        <p:nvSpPr>
          <p:cNvPr id="4" name="ZoneTexte 3">
            <a:extLst>
              <a:ext uri="{FF2B5EF4-FFF2-40B4-BE49-F238E27FC236}">
                <a16:creationId xmlns:a16="http://schemas.microsoft.com/office/drawing/2014/main" id="{AC353508-254B-4819-91DF-757EB42BD34B}"/>
              </a:ext>
            </a:extLst>
          </p:cNvPr>
          <p:cNvSpPr txBox="1"/>
          <p:nvPr/>
        </p:nvSpPr>
        <p:spPr>
          <a:xfrm>
            <a:off x="2070339" y="1886280"/>
            <a:ext cx="1828801" cy="1754326"/>
          </a:xfrm>
          <a:prstGeom prst="rect">
            <a:avLst/>
          </a:prstGeom>
          <a:noFill/>
        </p:spPr>
        <p:txBody>
          <a:bodyPr wrap="square" rtlCol="0">
            <a:spAutoFit/>
          </a:bodyPr>
          <a:lstStyle/>
          <a:p>
            <a:r>
              <a:rPr lang="fr-FR" dirty="0">
                <a:solidFill>
                  <a:schemeClr val="accent1"/>
                </a:solidFill>
              </a:rPr>
              <a:t>Interpellé (e)</a:t>
            </a:r>
          </a:p>
          <a:p>
            <a:r>
              <a:rPr lang="fr-FR" dirty="0">
                <a:solidFill>
                  <a:schemeClr val="accent1"/>
                </a:solidFill>
              </a:rPr>
              <a:t>Scandalisé (e)</a:t>
            </a:r>
          </a:p>
          <a:p>
            <a:r>
              <a:rPr lang="fr-FR" dirty="0">
                <a:solidFill>
                  <a:schemeClr val="accent1"/>
                </a:solidFill>
              </a:rPr>
              <a:t>Mal à l’aise</a:t>
            </a:r>
          </a:p>
          <a:p>
            <a:r>
              <a:rPr lang="fr-FR" dirty="0">
                <a:solidFill>
                  <a:schemeClr val="accent1"/>
                </a:solidFill>
              </a:rPr>
              <a:t>Effrayé(e)</a:t>
            </a:r>
          </a:p>
          <a:p>
            <a:r>
              <a:rPr lang="fr-FR" dirty="0">
                <a:solidFill>
                  <a:schemeClr val="accent1"/>
                </a:solidFill>
              </a:rPr>
              <a:t>Incrédule</a:t>
            </a:r>
          </a:p>
          <a:p>
            <a:r>
              <a:rPr lang="fr-FR" dirty="0">
                <a:solidFill>
                  <a:schemeClr val="accent1"/>
                </a:solidFill>
              </a:rPr>
              <a:t>…..</a:t>
            </a:r>
          </a:p>
        </p:txBody>
      </p:sp>
      <p:sp>
        <p:nvSpPr>
          <p:cNvPr id="5" name="ZoneTexte 4">
            <a:extLst>
              <a:ext uri="{FF2B5EF4-FFF2-40B4-BE49-F238E27FC236}">
                <a16:creationId xmlns:a16="http://schemas.microsoft.com/office/drawing/2014/main" id="{B71681C1-F837-4FB2-9521-0FCD78B01AFA}"/>
              </a:ext>
            </a:extLst>
          </p:cNvPr>
          <p:cNvSpPr txBox="1"/>
          <p:nvPr/>
        </p:nvSpPr>
        <p:spPr>
          <a:xfrm>
            <a:off x="5262114" y="1840113"/>
            <a:ext cx="1024639" cy="1200329"/>
          </a:xfrm>
          <a:prstGeom prst="rect">
            <a:avLst/>
          </a:prstGeom>
          <a:noFill/>
        </p:spPr>
        <p:txBody>
          <a:bodyPr wrap="none" rtlCol="0">
            <a:spAutoFit/>
          </a:bodyPr>
          <a:lstStyle/>
          <a:p>
            <a:r>
              <a:rPr lang="fr-FR" dirty="0">
                <a:solidFill>
                  <a:schemeClr val="accent1"/>
                </a:solidFill>
              </a:rPr>
              <a:t>Espagnol</a:t>
            </a:r>
          </a:p>
          <a:p>
            <a:r>
              <a:rPr lang="fr-FR" dirty="0">
                <a:solidFill>
                  <a:schemeClr val="accent1"/>
                </a:solidFill>
              </a:rPr>
              <a:t>Musique</a:t>
            </a:r>
          </a:p>
          <a:p>
            <a:r>
              <a:rPr lang="fr-FR" dirty="0">
                <a:solidFill>
                  <a:schemeClr val="accent1"/>
                </a:solidFill>
              </a:rPr>
              <a:t>Histoire</a:t>
            </a:r>
          </a:p>
          <a:p>
            <a:r>
              <a:rPr lang="fr-FR" dirty="0">
                <a:solidFill>
                  <a:schemeClr val="accent1"/>
                </a:solidFill>
              </a:rPr>
              <a:t>…</a:t>
            </a:r>
          </a:p>
        </p:txBody>
      </p:sp>
      <p:sp>
        <p:nvSpPr>
          <p:cNvPr id="6" name="ZoneTexte 5">
            <a:extLst>
              <a:ext uri="{FF2B5EF4-FFF2-40B4-BE49-F238E27FC236}">
                <a16:creationId xmlns:a16="http://schemas.microsoft.com/office/drawing/2014/main" id="{A6750094-2951-4A9F-97E9-CD5B899693CE}"/>
              </a:ext>
            </a:extLst>
          </p:cNvPr>
          <p:cNvSpPr txBox="1"/>
          <p:nvPr/>
        </p:nvSpPr>
        <p:spPr>
          <a:xfrm>
            <a:off x="9428672" y="1840113"/>
            <a:ext cx="1592295" cy="923330"/>
          </a:xfrm>
          <a:prstGeom prst="rect">
            <a:avLst/>
          </a:prstGeom>
          <a:noFill/>
        </p:spPr>
        <p:txBody>
          <a:bodyPr wrap="none" rtlCol="0">
            <a:spAutoFit/>
          </a:bodyPr>
          <a:lstStyle/>
          <a:p>
            <a:r>
              <a:rPr lang="fr-FR" dirty="0">
                <a:solidFill>
                  <a:schemeClr val="accent1"/>
                </a:solidFill>
              </a:rPr>
              <a:t>La shoah</a:t>
            </a:r>
          </a:p>
          <a:p>
            <a:r>
              <a:rPr lang="fr-FR" dirty="0">
                <a:solidFill>
                  <a:schemeClr val="accent1"/>
                </a:solidFill>
              </a:rPr>
              <a:t>L’esclavagisme</a:t>
            </a:r>
          </a:p>
          <a:p>
            <a:r>
              <a:rPr lang="fr-FR" dirty="0">
                <a:solidFill>
                  <a:schemeClr val="accent1"/>
                </a:solidFill>
              </a:rPr>
              <a:t>La ségrégation </a:t>
            </a:r>
          </a:p>
        </p:txBody>
      </p:sp>
      <p:sp>
        <p:nvSpPr>
          <p:cNvPr id="7" name="ZoneTexte 6">
            <a:extLst>
              <a:ext uri="{FF2B5EF4-FFF2-40B4-BE49-F238E27FC236}">
                <a16:creationId xmlns:a16="http://schemas.microsoft.com/office/drawing/2014/main" id="{8EBB217D-FB2B-4522-BD07-4A66F260ECBA}"/>
              </a:ext>
            </a:extLst>
          </p:cNvPr>
          <p:cNvSpPr txBox="1"/>
          <p:nvPr/>
        </p:nvSpPr>
        <p:spPr>
          <a:xfrm>
            <a:off x="3739795" y="3950898"/>
            <a:ext cx="2295821" cy="523220"/>
          </a:xfrm>
          <a:prstGeom prst="rect">
            <a:avLst/>
          </a:prstGeom>
          <a:noFill/>
        </p:spPr>
        <p:txBody>
          <a:bodyPr wrap="none" rtlCol="0">
            <a:spAutoFit/>
          </a:bodyPr>
          <a:lstStyle/>
          <a:p>
            <a:r>
              <a:rPr lang="fr-FR" sz="2800" dirty="0">
                <a:solidFill>
                  <a:schemeClr val="accent1"/>
                </a:solidFill>
              </a:rPr>
              <a:t>Pays ou région</a:t>
            </a:r>
          </a:p>
        </p:txBody>
      </p:sp>
      <p:sp>
        <p:nvSpPr>
          <p:cNvPr id="8" name="ZoneTexte 7">
            <a:extLst>
              <a:ext uri="{FF2B5EF4-FFF2-40B4-BE49-F238E27FC236}">
                <a16:creationId xmlns:a16="http://schemas.microsoft.com/office/drawing/2014/main" id="{074ACAF9-EEDF-42E9-8BC1-F491A5897575}"/>
              </a:ext>
            </a:extLst>
          </p:cNvPr>
          <p:cNvSpPr txBox="1"/>
          <p:nvPr/>
        </p:nvSpPr>
        <p:spPr>
          <a:xfrm>
            <a:off x="6806241" y="3950898"/>
            <a:ext cx="1091196" cy="523220"/>
          </a:xfrm>
          <a:prstGeom prst="rect">
            <a:avLst/>
          </a:prstGeom>
          <a:noFill/>
        </p:spPr>
        <p:txBody>
          <a:bodyPr wrap="none" rtlCol="0">
            <a:spAutoFit/>
          </a:bodyPr>
          <a:lstStyle/>
          <a:p>
            <a:r>
              <a:rPr lang="fr-FR" sz="2800" dirty="0">
                <a:solidFill>
                  <a:schemeClr val="accent1"/>
                </a:solidFill>
              </a:rPr>
              <a:t>Dates </a:t>
            </a:r>
          </a:p>
        </p:txBody>
      </p:sp>
      <p:sp>
        <p:nvSpPr>
          <p:cNvPr id="9" name="ZoneTexte 8">
            <a:extLst>
              <a:ext uri="{FF2B5EF4-FFF2-40B4-BE49-F238E27FC236}">
                <a16:creationId xmlns:a16="http://schemas.microsoft.com/office/drawing/2014/main" id="{A8FA93DC-7F82-41BD-9D50-5053F01732D6}"/>
              </a:ext>
            </a:extLst>
          </p:cNvPr>
          <p:cNvSpPr txBox="1"/>
          <p:nvPr/>
        </p:nvSpPr>
        <p:spPr>
          <a:xfrm>
            <a:off x="8122464" y="3950898"/>
            <a:ext cx="1091196" cy="523220"/>
          </a:xfrm>
          <a:prstGeom prst="rect">
            <a:avLst/>
          </a:prstGeom>
          <a:noFill/>
        </p:spPr>
        <p:txBody>
          <a:bodyPr wrap="none" rtlCol="0">
            <a:spAutoFit/>
          </a:bodyPr>
          <a:lstStyle/>
          <a:p>
            <a:r>
              <a:rPr lang="fr-FR" sz="2800" dirty="0">
                <a:solidFill>
                  <a:schemeClr val="accent1"/>
                </a:solidFill>
              </a:rPr>
              <a:t>Dates </a:t>
            </a:r>
          </a:p>
        </p:txBody>
      </p:sp>
      <p:sp>
        <p:nvSpPr>
          <p:cNvPr id="10" name="ZoneTexte 9">
            <a:extLst>
              <a:ext uri="{FF2B5EF4-FFF2-40B4-BE49-F238E27FC236}">
                <a16:creationId xmlns:a16="http://schemas.microsoft.com/office/drawing/2014/main" id="{D137040A-C3C7-485D-AE94-ED86E1E913A0}"/>
              </a:ext>
            </a:extLst>
          </p:cNvPr>
          <p:cNvSpPr txBox="1"/>
          <p:nvPr/>
        </p:nvSpPr>
        <p:spPr>
          <a:xfrm>
            <a:off x="455893" y="5726224"/>
            <a:ext cx="10637079" cy="646331"/>
          </a:xfrm>
          <a:prstGeom prst="rect">
            <a:avLst/>
          </a:prstGeom>
          <a:noFill/>
        </p:spPr>
        <p:txBody>
          <a:bodyPr wrap="none" rtlCol="0">
            <a:spAutoFit/>
          </a:bodyPr>
          <a:lstStyle/>
          <a:p>
            <a:r>
              <a:rPr lang="fr-FR" dirty="0">
                <a:solidFill>
                  <a:srgbClr val="7030A0"/>
                </a:solidFill>
              </a:rPr>
              <a:t>Il est possible aussi d’évoquer un incident  dont tu aurais entendu parler en lisant le journal ou en regardant les </a:t>
            </a:r>
          </a:p>
          <a:p>
            <a:r>
              <a:rPr lang="fr-FR" dirty="0">
                <a:solidFill>
                  <a:srgbClr val="7030A0"/>
                </a:solidFill>
              </a:rPr>
              <a:t>informations durant lequel une ou plusieurs personnes ont été victimes de discrimination</a:t>
            </a:r>
          </a:p>
        </p:txBody>
      </p:sp>
    </p:spTree>
    <p:extLst>
      <p:ext uri="{BB962C8B-B14F-4D97-AF65-F5344CB8AC3E}">
        <p14:creationId xmlns:p14="http://schemas.microsoft.com/office/powerpoint/2010/main" val="154919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1E022D3-1364-44F5-A682-EAA63245D9C8}"/>
              </a:ext>
            </a:extLst>
          </p:cNvPr>
          <p:cNvSpPr>
            <a:spLocks noGrp="1"/>
          </p:cNvSpPr>
          <p:nvPr>
            <p:ph idx="1"/>
          </p:nvPr>
        </p:nvSpPr>
        <p:spPr>
          <a:xfrm>
            <a:off x="501162" y="413238"/>
            <a:ext cx="11218984" cy="6057900"/>
          </a:xfrm>
        </p:spPr>
        <p:txBody>
          <a:bodyPr/>
          <a:lstStyle/>
          <a:p>
            <a:r>
              <a:rPr lang="fr-FR" dirty="0"/>
              <a:t>En effet,  durant cette </a:t>
            </a:r>
            <a:r>
              <a:rPr lang="fr-FR" dirty="0">
                <a:solidFill>
                  <a:schemeClr val="accent1"/>
                </a:solidFill>
              </a:rPr>
              <a:t>période       ,      </a:t>
            </a:r>
          </a:p>
          <a:p>
            <a:endParaRPr lang="fr-FR" dirty="0">
              <a:solidFill>
                <a:schemeClr val="accent1"/>
              </a:solidFill>
            </a:endParaRPr>
          </a:p>
          <a:p>
            <a:endParaRPr lang="fr-FR" dirty="0">
              <a:solidFill>
                <a:schemeClr val="accent1"/>
              </a:solidFill>
            </a:endParaRPr>
          </a:p>
          <a:p>
            <a:pPr marL="0" indent="0">
              <a:buNone/>
            </a:pPr>
            <a:r>
              <a:rPr lang="fr-FR" dirty="0">
                <a:solidFill>
                  <a:schemeClr val="accent1"/>
                </a:solidFill>
              </a:rPr>
              <a:t>           …</a:t>
            </a:r>
          </a:p>
          <a:p>
            <a:pPr marL="0" indent="0">
              <a:buNone/>
            </a:pPr>
            <a:endParaRPr lang="fr-FR" dirty="0">
              <a:solidFill>
                <a:schemeClr val="accent1"/>
              </a:solidFill>
            </a:endParaRPr>
          </a:p>
          <a:p>
            <a:pPr marL="0" indent="0">
              <a:buNone/>
            </a:pPr>
            <a:endParaRPr lang="fr-FR" dirty="0">
              <a:solidFill>
                <a:schemeClr val="accent1"/>
              </a:solidFill>
            </a:endParaRPr>
          </a:p>
          <a:p>
            <a:pPr marL="0" indent="0">
              <a:buNone/>
            </a:pPr>
            <a:endParaRPr lang="fr-FR" dirty="0"/>
          </a:p>
        </p:txBody>
      </p:sp>
      <p:sp>
        <p:nvSpPr>
          <p:cNvPr id="4" name="ZoneTexte 3">
            <a:extLst>
              <a:ext uri="{FF2B5EF4-FFF2-40B4-BE49-F238E27FC236}">
                <a16:creationId xmlns:a16="http://schemas.microsoft.com/office/drawing/2014/main" id="{929B18CD-B8D1-477B-ACAF-3FEF466ED713}"/>
              </a:ext>
            </a:extLst>
          </p:cNvPr>
          <p:cNvSpPr txBox="1"/>
          <p:nvPr/>
        </p:nvSpPr>
        <p:spPr>
          <a:xfrm>
            <a:off x="3982916" y="808892"/>
            <a:ext cx="1682127" cy="461665"/>
          </a:xfrm>
          <a:prstGeom prst="rect">
            <a:avLst/>
          </a:prstGeom>
          <a:noFill/>
        </p:spPr>
        <p:txBody>
          <a:bodyPr wrap="none" rtlCol="0">
            <a:spAutoFit/>
          </a:bodyPr>
          <a:lstStyle/>
          <a:p>
            <a:r>
              <a:rPr lang="fr-FR" sz="2400" dirty="0">
                <a:solidFill>
                  <a:schemeClr val="accent1"/>
                </a:solidFill>
              </a:rPr>
              <a:t>Cet incident</a:t>
            </a:r>
          </a:p>
        </p:txBody>
      </p:sp>
      <p:sp>
        <p:nvSpPr>
          <p:cNvPr id="5" name="ZoneTexte 4">
            <a:extLst>
              <a:ext uri="{FF2B5EF4-FFF2-40B4-BE49-F238E27FC236}">
                <a16:creationId xmlns:a16="http://schemas.microsoft.com/office/drawing/2014/main" id="{19F8C02F-115E-4AE9-AF47-EC321146F996}"/>
              </a:ext>
            </a:extLst>
          </p:cNvPr>
          <p:cNvSpPr txBox="1"/>
          <p:nvPr/>
        </p:nvSpPr>
        <p:spPr>
          <a:xfrm>
            <a:off x="1002323" y="2444261"/>
            <a:ext cx="7184083" cy="369332"/>
          </a:xfrm>
          <a:prstGeom prst="rect">
            <a:avLst/>
          </a:prstGeom>
          <a:noFill/>
        </p:spPr>
        <p:txBody>
          <a:bodyPr wrap="none" rtlCol="0">
            <a:spAutoFit/>
          </a:bodyPr>
          <a:lstStyle/>
          <a:p>
            <a:r>
              <a:rPr lang="fr-FR" dirty="0">
                <a:solidFill>
                  <a:schemeClr val="accent1"/>
                </a:solidFill>
              </a:rPr>
              <a:t>Rappeler les faits  qui se sont produits , leurs causes et leurs conséquences</a:t>
            </a:r>
          </a:p>
        </p:txBody>
      </p:sp>
    </p:spTree>
    <p:extLst>
      <p:ext uri="{BB962C8B-B14F-4D97-AF65-F5344CB8AC3E}">
        <p14:creationId xmlns:p14="http://schemas.microsoft.com/office/powerpoint/2010/main" val="3977701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930489F-0845-4626-93CC-61C2FF90EBF3}"/>
              </a:ext>
            </a:extLst>
          </p:cNvPr>
          <p:cNvSpPr/>
          <p:nvPr/>
        </p:nvSpPr>
        <p:spPr>
          <a:xfrm>
            <a:off x="910472" y="540990"/>
            <a:ext cx="9948027" cy="7294305"/>
          </a:xfrm>
          <a:prstGeom prst="rect">
            <a:avLst/>
          </a:prstGeom>
        </p:spPr>
        <p:txBody>
          <a:bodyPr wrap="square">
            <a:spAutoFit/>
          </a:bodyPr>
          <a:lstStyle/>
          <a:p>
            <a:r>
              <a:rPr lang="fr-FR" dirty="0"/>
              <a:t>Corps de ton exposé:</a:t>
            </a:r>
          </a:p>
          <a:p>
            <a:endParaRPr lang="fr-FR" dirty="0"/>
          </a:p>
          <a:p>
            <a:r>
              <a:rPr lang="fr-FR" dirty="0"/>
              <a:t>-Donne </a:t>
            </a:r>
            <a:r>
              <a:rPr lang="fr-FR" dirty="0">
                <a:solidFill>
                  <a:srgbClr val="0070C0"/>
                </a:solidFill>
              </a:rPr>
              <a:t>ton sentiment personnel</a:t>
            </a:r>
            <a:r>
              <a:rPr lang="fr-FR" dirty="0"/>
              <a:t>, ce que tu ressens pour la ou  les personnes de ton récit victime de discrimination.</a:t>
            </a:r>
          </a:p>
          <a:p>
            <a:endParaRPr lang="fr-FR" dirty="0"/>
          </a:p>
          <a:p>
            <a:endParaRPr lang="fr-FR" dirty="0"/>
          </a:p>
          <a:p>
            <a:endParaRPr lang="fr-FR" dirty="0"/>
          </a:p>
          <a:p>
            <a:pPr marL="285750" indent="-285750">
              <a:buFontTx/>
              <a:buChar char="-"/>
            </a:pPr>
            <a:r>
              <a:rPr lang="fr-FR" dirty="0"/>
              <a:t>Ce que tu voudrais dire  aux personnes auteurs des discriminations:</a:t>
            </a:r>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r>
              <a:rPr lang="fr-FR" dirty="0"/>
              <a:t>Tu peux citer une personnalité (politique ou artistique, tu en as étudié plusieurs dans différentes matières)  qui symbolise pour toi les valeurs  et les conditions  à remplir pour vivre tous ensemble avec nos différences</a:t>
            </a:r>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p>
          <a:p>
            <a:pPr marL="285750" indent="-285750">
              <a:buFontTx/>
              <a:buChar char="-"/>
            </a:pPr>
            <a:endParaRPr lang="fr-FR" dirty="0">
              <a:solidFill>
                <a:srgbClr val="0070C0"/>
              </a:solidFill>
            </a:endParaRPr>
          </a:p>
        </p:txBody>
      </p:sp>
      <p:sp>
        <p:nvSpPr>
          <p:cNvPr id="3" name="ZoneTexte 2">
            <a:extLst>
              <a:ext uri="{FF2B5EF4-FFF2-40B4-BE49-F238E27FC236}">
                <a16:creationId xmlns:a16="http://schemas.microsoft.com/office/drawing/2014/main" id="{B5095071-79FC-43BC-B8C3-C37DACC723C5}"/>
              </a:ext>
            </a:extLst>
          </p:cNvPr>
          <p:cNvSpPr txBox="1"/>
          <p:nvPr/>
        </p:nvSpPr>
        <p:spPr>
          <a:xfrm>
            <a:off x="1264102" y="2926239"/>
            <a:ext cx="10240945" cy="1754326"/>
          </a:xfrm>
          <a:prstGeom prst="rect">
            <a:avLst/>
          </a:prstGeom>
          <a:noFill/>
        </p:spPr>
        <p:txBody>
          <a:bodyPr wrap="none" rtlCol="0">
            <a:spAutoFit/>
          </a:bodyPr>
          <a:lstStyle/>
          <a:p>
            <a:pPr marL="285750" indent="-285750">
              <a:buFontTx/>
              <a:buChar char="-"/>
            </a:pPr>
            <a:r>
              <a:rPr lang="fr-FR" dirty="0">
                <a:solidFill>
                  <a:srgbClr val="0070C0"/>
                </a:solidFill>
              </a:rPr>
              <a:t>Des arguments scientifiques  qui invalident les théories racistes ou discriminatoires</a:t>
            </a:r>
          </a:p>
          <a:p>
            <a:pPr marL="285750" indent="-285750">
              <a:buFontTx/>
              <a:buChar char="-"/>
            </a:pPr>
            <a:r>
              <a:rPr lang="fr-FR" dirty="0">
                <a:solidFill>
                  <a:srgbClr val="0070C0"/>
                </a:solidFill>
              </a:rPr>
              <a:t> un rappel de loi ou de la déclaration universelle des droits de l’homme et du citoyen </a:t>
            </a:r>
          </a:p>
          <a:p>
            <a:r>
              <a:rPr lang="fr-FR" dirty="0">
                <a:solidFill>
                  <a:srgbClr val="0070C0"/>
                </a:solidFill>
              </a:rPr>
              <a:t>        ( attention si tu en parles à citer un passage adapté, à donner les dates, les signataires, …</a:t>
            </a:r>
          </a:p>
          <a:p>
            <a:pPr marL="285750" indent="-285750">
              <a:buFontTx/>
              <a:buChar char="-"/>
            </a:pPr>
            <a:r>
              <a:rPr lang="fr-FR" dirty="0">
                <a:solidFill>
                  <a:srgbClr val="0070C0"/>
                </a:solidFill>
              </a:rPr>
              <a:t>Un appel à la tolérance</a:t>
            </a:r>
          </a:p>
          <a:p>
            <a:pPr marL="285750" indent="-285750">
              <a:buFontTx/>
              <a:buChar char="-"/>
            </a:pPr>
            <a:r>
              <a:rPr lang="fr-FR" dirty="0">
                <a:solidFill>
                  <a:srgbClr val="0070C0"/>
                </a:solidFill>
              </a:rPr>
              <a:t>Un rappel historique d’autres drames qui se sont produits suite à des dérives racistes ou discriminatoires</a:t>
            </a:r>
          </a:p>
          <a:p>
            <a:pPr marL="285750" indent="-285750">
              <a:buFontTx/>
              <a:buChar char="-"/>
            </a:pPr>
            <a:r>
              <a:rPr lang="fr-FR" dirty="0">
                <a:solidFill>
                  <a:srgbClr val="0070C0"/>
                </a:solidFill>
              </a:rPr>
              <a:t>…</a:t>
            </a:r>
          </a:p>
        </p:txBody>
      </p:sp>
    </p:spTree>
    <p:extLst>
      <p:ext uri="{BB962C8B-B14F-4D97-AF65-F5344CB8AC3E}">
        <p14:creationId xmlns:p14="http://schemas.microsoft.com/office/powerpoint/2010/main" val="291818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55C49B-60C7-4892-82DA-04B574E805A9}"/>
              </a:ext>
            </a:extLst>
          </p:cNvPr>
          <p:cNvSpPr>
            <a:spLocks noGrp="1"/>
          </p:cNvSpPr>
          <p:nvPr>
            <p:ph type="title"/>
          </p:nvPr>
        </p:nvSpPr>
        <p:spPr>
          <a:xfrm>
            <a:off x="838200" y="365126"/>
            <a:ext cx="2595113" cy="782188"/>
          </a:xfrm>
        </p:spPr>
        <p:txBody>
          <a:bodyPr/>
          <a:lstStyle/>
          <a:p>
            <a:r>
              <a:rPr lang="fr-FR" dirty="0"/>
              <a:t>conclusion</a:t>
            </a:r>
          </a:p>
        </p:txBody>
      </p:sp>
      <p:sp>
        <p:nvSpPr>
          <p:cNvPr id="3" name="Espace réservé du contenu 2">
            <a:extLst>
              <a:ext uri="{FF2B5EF4-FFF2-40B4-BE49-F238E27FC236}">
                <a16:creationId xmlns:a16="http://schemas.microsoft.com/office/drawing/2014/main" id="{1A04F371-3CEB-4619-A709-0F7FB797486E}"/>
              </a:ext>
            </a:extLst>
          </p:cNvPr>
          <p:cNvSpPr>
            <a:spLocks noGrp="1"/>
          </p:cNvSpPr>
          <p:nvPr>
            <p:ph idx="1"/>
          </p:nvPr>
        </p:nvSpPr>
        <p:spPr>
          <a:xfrm>
            <a:off x="838200" y="1216325"/>
            <a:ext cx="10515600" cy="4960638"/>
          </a:xfrm>
        </p:spPr>
        <p:txBody>
          <a:bodyPr/>
          <a:lstStyle/>
          <a:p>
            <a:r>
              <a:rPr lang="fr-FR" dirty="0"/>
              <a:t>En conclusion réponds à la question:</a:t>
            </a:r>
          </a:p>
          <a:p>
            <a:pPr marL="0" indent="0">
              <a:buNone/>
            </a:pPr>
            <a:r>
              <a:rPr lang="fr-FR" dirty="0"/>
              <a:t>Pour toi, quelles conditions et quelles valeurs doivent être réunies  pour permettre à des personnes différentes (</a:t>
            </a:r>
            <a:r>
              <a:rPr lang="fr-FR" dirty="0">
                <a:solidFill>
                  <a:srgbClr val="0070C0"/>
                </a:solidFill>
              </a:rPr>
              <a:t>d’un points de vue physique, culturel, religieux ou autre) </a:t>
            </a:r>
            <a:r>
              <a:rPr lang="fr-FR" dirty="0"/>
              <a:t>de vivre ensemble.</a:t>
            </a:r>
          </a:p>
          <a:p>
            <a:pPr marL="0" indent="0">
              <a:buNone/>
            </a:pPr>
            <a:endParaRPr lang="fr-FR" dirty="0"/>
          </a:p>
          <a:p>
            <a:pPr marL="0" indent="0">
              <a:buNone/>
            </a:pPr>
            <a:r>
              <a:rPr lang="fr-FR" dirty="0"/>
              <a:t>Comment la société  garantit-elle ces conditions et inculte-t-elle ces valeurs selon toi?</a:t>
            </a:r>
          </a:p>
          <a:p>
            <a:pPr marL="0" indent="0">
              <a:buNone/>
            </a:pPr>
            <a:endParaRPr lang="fr-FR" dirty="0"/>
          </a:p>
          <a:p>
            <a:pPr marL="0" indent="0">
              <a:buNone/>
            </a:pPr>
            <a:r>
              <a:rPr lang="fr-FR" dirty="0"/>
              <a:t>Pour finir, as-tu le sentiment que ces valeurs sont promues et respectées dans ton environnement proche (famille/ classe/ collège/pays)</a:t>
            </a:r>
          </a:p>
        </p:txBody>
      </p:sp>
    </p:spTree>
    <p:extLst>
      <p:ext uri="{BB962C8B-B14F-4D97-AF65-F5344CB8AC3E}">
        <p14:creationId xmlns:p14="http://schemas.microsoft.com/office/powerpoint/2010/main" val="166388691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636</Words>
  <Application>Microsoft Office PowerPoint</Application>
  <PresentationFormat>Grand écran</PresentationFormat>
  <Paragraphs>78</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Calibri Light</vt:lpstr>
      <vt:lpstr>Thème Office</vt:lpstr>
      <vt:lpstr>Présentation PowerPoint</vt:lpstr>
      <vt:lpstr>COMMENT VIVRE ENSEMBLE MALGRE NOS DIFFERENCES?</vt:lpstr>
      <vt:lpstr>Introduction</vt:lpstr>
      <vt:lpstr>Présentation PowerPoint</vt:lpstr>
      <vt:lpstr>Présentation PowerPoint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VIVRE ENSEMBLE MALGRE NOS DIFFERENCES?</dc:title>
  <dc:creator>Benéflo</dc:creator>
  <cp:lastModifiedBy>Benoît Dabin</cp:lastModifiedBy>
  <cp:revision>17</cp:revision>
  <dcterms:created xsi:type="dcterms:W3CDTF">2019-08-02T06:22:27Z</dcterms:created>
  <dcterms:modified xsi:type="dcterms:W3CDTF">2021-03-25T09:03:56Z</dcterms:modified>
</cp:coreProperties>
</file>