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4F312E-F9DC-4415-8296-2813DCBAAE4A}" v="1" dt="2020-04-18T23:41:41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0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UFENECHE Hilory" userId="632d0383fb48c098" providerId="LiveId" clId="{E34F312E-F9DC-4415-8296-2813DCBAAE4A}"/>
    <pc:docChg chg="custSel addSld delSld modSld">
      <pc:chgData name="BOUFENECHE Hilory" userId="632d0383fb48c098" providerId="LiveId" clId="{E34F312E-F9DC-4415-8296-2813DCBAAE4A}" dt="2020-04-18T23:41:43.644" v="4" actId="47"/>
      <pc:docMkLst>
        <pc:docMk/>
      </pc:docMkLst>
      <pc:sldChg chg="delSp new del">
        <pc:chgData name="BOUFENECHE Hilory" userId="632d0383fb48c098" providerId="LiveId" clId="{E34F312E-F9DC-4415-8296-2813DCBAAE4A}" dt="2020-04-18T23:41:43.644" v="4" actId="47"/>
        <pc:sldMkLst>
          <pc:docMk/>
          <pc:sldMk cId="3296856221" sldId="256"/>
        </pc:sldMkLst>
        <pc:spChg chg="del">
          <ac:chgData name="BOUFENECHE Hilory" userId="632d0383fb48c098" providerId="LiveId" clId="{E34F312E-F9DC-4415-8296-2813DCBAAE4A}" dt="2020-04-18T23:41:33.390" v="1" actId="478"/>
          <ac:spMkLst>
            <pc:docMk/>
            <pc:sldMk cId="3296856221" sldId="256"/>
            <ac:spMk id="2" creationId="{D0B534F2-C93C-41C5-A048-C77566D65C83}"/>
          </ac:spMkLst>
        </pc:spChg>
        <pc:spChg chg="del">
          <ac:chgData name="BOUFENECHE Hilory" userId="632d0383fb48c098" providerId="LiveId" clId="{E34F312E-F9DC-4415-8296-2813DCBAAE4A}" dt="2020-04-18T23:41:34.494" v="2" actId="478"/>
          <ac:spMkLst>
            <pc:docMk/>
            <pc:sldMk cId="3296856221" sldId="256"/>
            <ac:spMk id="3" creationId="{1F4672F5-6402-4F28-BF2B-3014634BC1E8}"/>
          </ac:spMkLst>
        </pc:spChg>
      </pc:sldChg>
      <pc:sldChg chg="add setBg">
        <pc:chgData name="BOUFENECHE Hilory" userId="632d0383fb48c098" providerId="LiveId" clId="{E34F312E-F9DC-4415-8296-2813DCBAAE4A}" dt="2020-04-18T23:41:41.696" v="3"/>
        <pc:sldMkLst>
          <pc:docMk/>
          <pc:sldMk cId="3041463524" sldId="30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D2BE4B-96CE-4665-9A6C-392B4A95E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B40CA3-96F2-419C-A368-994F4C7A66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28D2EE-9C96-431B-9492-09DFFBEB8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C024-0628-454B-A336-623677B117FD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96CB8A-F1D0-4235-8867-D42E3A730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5F3A2F-C0AB-47FC-A4FB-22BFB8C87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549E-0C67-4C14-B2BE-4F4037C49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3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EC8195-7F67-4E02-AD02-FD994864D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AB6F83-3C57-41CB-B3CF-5E40B4127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F56E5D-D19C-46E9-A757-ACF89C7A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C024-0628-454B-A336-623677B117FD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792043-EB93-46FE-A0F3-435C22A25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3A7D28-EF2B-469D-B2F7-723B190C2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549E-0C67-4C14-B2BE-4F4037C49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47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1CDB5D-FA53-4B9B-8030-08825E52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BF9844-B6CE-4370-8B89-72ECE8C83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0A17D9-58A1-4542-83BE-EC946DF6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C024-0628-454B-A336-623677B117FD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B62D52-7CA3-41D7-BDC3-3FE1FDD2F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9A7FF6-7575-4DE4-B6D2-499E4612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549E-0C67-4C14-B2BE-4F4037C49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77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8563BC-4967-44FE-974A-E04711BE8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8752D0-D630-4708-B2D5-8BC30FC64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C1A5D0-217F-41B5-830B-CCAEA6BBE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C024-0628-454B-A336-623677B117FD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D987EE-C01D-4C73-97AA-C25E4E76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65F441-3A3B-410E-B141-F849D4F25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549E-0C67-4C14-B2BE-4F4037C49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94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8EFF1-DC44-411A-A828-BFA12312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94B6C2-BABC-4006-8060-EA7C2D35F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08B71E-9A38-4F73-B145-3989F409B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C024-0628-454B-A336-623677B117FD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906930-2802-4BF2-AA85-6B91BF7C0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DD5E94-09E1-4E9F-978F-881180CB8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549E-0C67-4C14-B2BE-4F4037C49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49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C73AB2-ED91-49E2-BFD2-3FDC1048E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B5BF12-3F41-4050-8870-86FF692AAF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A83798-6D80-4D0B-BD63-8B90E0D89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74B23D-0745-497F-8F81-E5CF3DCC8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C024-0628-454B-A336-623677B117FD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953504E-8837-477D-8305-E13BA604C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816B4D-B7DD-4F1B-8F7E-AC25CBCF7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549E-0C67-4C14-B2BE-4F4037C49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4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6A9295-CC24-4E3C-A48C-3AAE4660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EF9B17-AE12-442A-9400-E2F72E511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FCE21C-C496-49FA-AFD3-E5B1D4BB0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228083B-66A6-4749-A9F7-C9580C966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FC243F8-22B3-4C25-942D-21B391D93A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190D746-F328-4602-9C22-09B12F0F8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C024-0628-454B-A336-623677B117FD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CE736E1-5B53-4C41-AD3D-64885E97E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E67086-1E99-481E-8FBA-7DE5E25EC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549E-0C67-4C14-B2BE-4F4037C49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29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1F0E53-CDF8-402B-B66C-095FBBA69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62701A2-B89E-4441-83A2-05FB8A2B2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C024-0628-454B-A336-623677B117FD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07B204A-EB0D-4FDF-89AA-01A3B46AE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CBE8D2-DAC8-4C73-A220-3A4C891D8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549E-0C67-4C14-B2BE-4F4037C49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44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CE2898-24CB-4777-929E-4FF5A1B5D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C024-0628-454B-A336-623677B117FD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E97D5A5-820A-4B5A-B5D2-88A75186D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D014491-BD98-417F-BE42-A47DDCFF1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549E-0C67-4C14-B2BE-4F4037C49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53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3C1FC8-5564-437E-A1B9-265859731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64B6F4-3E6C-4687-8E15-67234F928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6F9853-6928-49AF-BE36-0CDF8418B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FD3BB2-3E81-425C-AA27-5762BD154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C024-0628-454B-A336-623677B117FD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F752C5-F3E3-4B83-B212-0EEB34E89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BEA844-ED22-42B8-A319-71EF1F74A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549E-0C67-4C14-B2BE-4F4037C49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59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8EF3DF-7117-4818-A7AE-A5745D499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7DF169-879D-4A22-8A9F-29632A900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7469CE8-111F-43E3-BDB6-3B7C4AF6E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CB69E5-FEE6-4429-94AC-D2FCEA82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C024-0628-454B-A336-623677B117FD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CFC8EA-0CC5-4B5B-BC65-18090B838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7D81FB-4D91-4A28-91AA-5C6E505F5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549E-0C67-4C14-B2BE-4F4037C49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166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23D1D3D-D383-4507-974A-EC61F00E6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D7F3DE-6022-4C7A-9DE7-31ECBD0F9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0433E3-AA19-403F-AFD1-1BA76F876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8C024-0628-454B-A336-623677B117FD}" type="datetimeFigureOut">
              <a:rPr lang="fr-FR" smtClean="0"/>
              <a:t>19/04/2020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A1412D-5B06-4650-8612-CF9227210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22DFA8-1FAA-4B30-951A-178C5B49BB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C549E-0C67-4C14-B2BE-4F4037C499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89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93E1D1-6CEC-4D4D-8080-EF22FCDF9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5533" y="601252"/>
            <a:ext cx="2881132" cy="1325563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Phases de la Lune</a:t>
            </a:r>
          </a:p>
        </p:txBody>
      </p:sp>
      <p:pic>
        <p:nvPicPr>
          <p:cNvPr id="6146" name="Picture 2" descr="Résultat de recherche d'images pour &quot;schéma phase de la lune à compléter&quot;">
            <a:extLst>
              <a:ext uri="{FF2B5EF4-FFF2-40B4-BE49-F238E27FC236}">
                <a16:creationId xmlns:a16="http://schemas.microsoft.com/office/drawing/2014/main" id="{5247F091-9D0F-4F5F-890D-62564608B9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148" b="-2"/>
          <a:stretch/>
        </p:blipFill>
        <p:spPr bwMode="auto">
          <a:xfrm>
            <a:off x="562607" y="1377042"/>
            <a:ext cx="7221831" cy="4950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C4D39-48F3-4FBF-844E-D4B45DF5B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2669" y="2210927"/>
            <a:ext cx="3562812" cy="3282619"/>
          </a:xfrm>
        </p:spPr>
        <p:txBody>
          <a:bodyPr>
            <a:normAutofit/>
          </a:bodyPr>
          <a:lstStyle/>
          <a:p>
            <a:r>
              <a:rPr lang="fr-FR" sz="2000" dirty="0"/>
              <a:t>Nouvelle Lune</a:t>
            </a:r>
          </a:p>
          <a:p>
            <a:r>
              <a:rPr lang="fr-FR" sz="2000" dirty="0"/>
              <a:t>Pleine Lune</a:t>
            </a:r>
          </a:p>
          <a:p>
            <a:r>
              <a:rPr lang="fr-FR" sz="2000" dirty="0"/>
              <a:t>Premier croissant</a:t>
            </a:r>
          </a:p>
          <a:p>
            <a:r>
              <a:rPr lang="fr-FR" sz="2000" dirty="0"/>
              <a:t>Dernier croissant</a:t>
            </a:r>
          </a:p>
          <a:p>
            <a:r>
              <a:rPr lang="fr-FR" sz="2000" dirty="0"/>
              <a:t>Premier quartier</a:t>
            </a:r>
          </a:p>
          <a:p>
            <a:r>
              <a:rPr lang="fr-FR" sz="2000" dirty="0"/>
              <a:t>Dernier quartier</a:t>
            </a:r>
          </a:p>
          <a:p>
            <a:r>
              <a:rPr lang="fr-FR" sz="2000" dirty="0"/>
              <a:t>Lune gibbeuse croissante</a:t>
            </a:r>
          </a:p>
          <a:p>
            <a:r>
              <a:rPr lang="fr-FR" sz="2000" dirty="0"/>
              <a:t>Lune gibbeuse décroissante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3EDEB5-CDA6-4034-BD1A-F534A96E275D}"/>
              </a:ext>
            </a:extLst>
          </p:cNvPr>
          <p:cNvSpPr/>
          <p:nvPr/>
        </p:nvSpPr>
        <p:spPr>
          <a:xfrm>
            <a:off x="5684928" y="3667570"/>
            <a:ext cx="1546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Nouvelle Lune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7784AE-13AD-421A-B826-89278CEC9ABA}"/>
              </a:ext>
            </a:extLst>
          </p:cNvPr>
          <p:cNvSpPr/>
          <p:nvPr/>
        </p:nvSpPr>
        <p:spPr>
          <a:xfrm>
            <a:off x="4857032" y="2044363"/>
            <a:ext cx="1849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Premier croissant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4BBE1C-B8A2-4171-9C86-DF374143D43E}"/>
              </a:ext>
            </a:extLst>
          </p:cNvPr>
          <p:cNvSpPr/>
          <p:nvPr/>
        </p:nvSpPr>
        <p:spPr>
          <a:xfrm>
            <a:off x="279931" y="1598355"/>
            <a:ext cx="11930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Lune gibbeuse croissante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FC1DE0F-6A06-497B-BF25-D7EC89C32BA7}"/>
              </a:ext>
            </a:extLst>
          </p:cNvPr>
          <p:cNvSpPr txBox="1"/>
          <p:nvPr/>
        </p:nvSpPr>
        <p:spPr>
          <a:xfrm>
            <a:off x="279931" y="102705"/>
            <a:ext cx="7373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/>
              <a:t>Compléter les phases de la lune à l’aide des mots ci-contre et compléter leurs représentations</a:t>
            </a:r>
          </a:p>
        </p:txBody>
      </p:sp>
    </p:spTree>
    <p:extLst>
      <p:ext uri="{BB962C8B-B14F-4D97-AF65-F5344CB8AC3E}">
        <p14:creationId xmlns:p14="http://schemas.microsoft.com/office/powerpoint/2010/main" val="304146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Phases de la Lune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Phases de la Lune</dc:title>
  <dc:creator>BOUFENECHE Hilory</dc:creator>
  <cp:lastModifiedBy>BOUFENECHE Hilory</cp:lastModifiedBy>
  <cp:revision>1</cp:revision>
  <dcterms:created xsi:type="dcterms:W3CDTF">2020-04-18T23:41:28Z</dcterms:created>
  <dcterms:modified xsi:type="dcterms:W3CDTF">2020-04-18T23:41:45Z</dcterms:modified>
</cp:coreProperties>
</file>