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289" r:id="rId4"/>
    <p:sldId id="305" r:id="rId5"/>
    <p:sldId id="306" r:id="rId6"/>
    <p:sldId id="31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C3AFA-27CE-4BF5-BF3F-A80C01FB4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C29994-7775-4D29-B634-91E726D80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45EC3-5D1A-4115-B765-AD95556E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C52688-49FB-4A07-A9B8-CAFF21C1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85E550-9906-4AF2-A5B5-512D056A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95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8428-F3CC-41AF-AFF1-E50F186B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F92E13-B426-4C94-BD92-B5069CF76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194338-B654-4A94-85E5-C7434771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8C6571-2021-4BB9-9173-4E1801D8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B80FB-D93A-4678-9A70-40DF498C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8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9FF7BD-AD68-45E9-A60F-DDEA48463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88A806-4C04-4E8D-9F43-6F8EE9974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A0B64F-3CBC-446F-9DC4-C20DCD1A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AE2225-9F6F-48C8-AEA5-A5647575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63FE2-FFCA-4461-9C52-93723DD9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8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C4B91-FC28-4275-8301-5F05A123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44F4FE-96F5-4E6F-8981-C18815F3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65B12E-CD1C-4226-9B67-167EFDA1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9B1627-47D1-442B-951F-7BCB0B1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C23EB8-0CC8-4BF1-B202-62C742B5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28E00-33A3-4D54-8B82-84A8725B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E8EC3-7DAD-4DFB-9A12-76F258D55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275A8-85C1-4458-8E45-DE505E9C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959012-15F5-4870-A4DC-2EA4262D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A6A21-E26F-4297-BFDA-A8701277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58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C85B4-90E8-4C01-B35F-641C100F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0DB685-F718-4224-9400-2A659ED28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AC5856-48A3-431D-B39E-B0E787E3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43B0A1-9D84-4C9C-8617-44F4CFB1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DC76DA-5DC7-427F-9766-74D65AA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E7EF36-34B6-44FC-889E-52D36B74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39B542-BAAA-4065-AEFA-10991C90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C75EE0-83C8-4630-9CA2-2B0F37F1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DA7556-5E0C-40EA-AB31-6E42E04F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74BECB-46DC-435F-8E9F-B5EFA79D4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FA91C4-AD07-4F15-A10E-FBE0BACEF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450BBD-D668-4F1C-84B7-4782987D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AE519F-251F-436F-9070-0F084F98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CFA534-F27E-4F1F-A332-CFB3F403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74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868F7-1105-41E6-A8C0-54D21E7C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6C6DEB-FCE1-49A7-8ACC-BB8EBC1B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056E9D-A8FA-48D2-8EE5-527FC198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42FD0C-0664-42E5-8C0E-8314B974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82469B-C15B-4FD4-86C1-DB253707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409950-280B-42DB-800C-10E31FE8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B6C4A2-1C9B-4FB7-920E-BF4C71C3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0C2E17-C716-492D-A239-BDCC8D53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EFB1BF-65D9-49CC-A7D9-1F027C44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36FFAF-CA06-46B3-8FFA-E3D5F276C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1CC783-BE93-4AA5-A849-AF6C81E4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441531-D794-430B-BAC7-65056C307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385719-3322-4F93-B91E-28F05ADA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3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6465C-62DC-4BD5-AE5C-BDFC44FB2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3C9656-1587-438E-8F1E-3A321DD3E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404C57-5C86-4283-8B2B-0400A5A32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0052B4-FA7C-4F2E-B869-F95C8A78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BF8DB3-95AC-495D-830F-14835AEC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CFC487-56F9-4A68-BF92-AD2C1813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39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51B876-1AB0-423C-9889-0339B73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244CA4-1B20-4FDF-81F3-B0BB79C62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A58D5D-4273-4C07-882B-EB9147606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D7A2-1722-49FA-BA46-8C026989506D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DC085D-8ED0-4BDE-8A16-F9CE45097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625E63-9C5F-4666-A4B1-515FFFCEE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2DB7-7DAA-4D1E-BD85-F70634ECC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44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56CB3-28D0-4307-A1BA-3023C94D8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Complément de leçon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DC51C4-52EF-46AF-A819-BF77DA26D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Développer/factoriser</a:t>
            </a:r>
          </a:p>
        </p:txBody>
      </p:sp>
    </p:spTree>
    <p:extLst>
      <p:ext uri="{BB962C8B-B14F-4D97-AF65-F5344CB8AC3E}">
        <p14:creationId xmlns:p14="http://schemas.microsoft.com/office/powerpoint/2010/main" val="147558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73755-AC46-40E8-8E25-B331FE9B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8" y="85663"/>
            <a:ext cx="10515600" cy="1325563"/>
          </a:xfrm>
        </p:spPr>
        <p:txBody>
          <a:bodyPr/>
          <a:lstStyle/>
          <a:p>
            <a:r>
              <a:rPr lang="fr-FR" dirty="0"/>
              <a:t>Question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A608DED-2B0D-4247-B75B-9C3AB723D3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Développe:       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 ( 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b="1" dirty="0"/>
                  <a:t>              </a:t>
                </a:r>
                <a:r>
                  <a:rPr lang="fr-FR" dirty="0"/>
                  <a:t>puis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 ( 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fr-FR" b="1" dirty="0"/>
                  <a:t>)  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A608DED-2B0D-4247-B75B-9C3AB723D3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 : en arc 3">
            <a:extLst>
              <a:ext uri="{FF2B5EF4-FFF2-40B4-BE49-F238E27FC236}">
                <a16:creationId xmlns:a16="http://schemas.microsoft.com/office/drawing/2014/main" id="{4DDE96FE-61A1-4D5A-B431-64E95AB1C8F0}"/>
              </a:ext>
            </a:extLst>
          </p:cNvPr>
          <p:cNvSpPr/>
          <p:nvPr/>
        </p:nvSpPr>
        <p:spPr>
          <a:xfrm rot="419655">
            <a:off x="3409695" y="1296860"/>
            <a:ext cx="978408" cy="1057529"/>
          </a:xfrm>
          <a:prstGeom prst="circularArrow">
            <a:avLst>
              <a:gd name="adj1" fmla="val 12500"/>
              <a:gd name="adj2" fmla="val 1142315"/>
              <a:gd name="adj3" fmla="val 20457681"/>
              <a:gd name="adj4" fmla="val 10052975"/>
              <a:gd name="adj5" fmla="val 115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Signe de multiplication 4">
            <a:extLst>
              <a:ext uri="{FF2B5EF4-FFF2-40B4-BE49-F238E27FC236}">
                <a16:creationId xmlns:a16="http://schemas.microsoft.com/office/drawing/2014/main" id="{D105FB7C-EBED-46D2-954F-97227A946A39}"/>
              </a:ext>
            </a:extLst>
          </p:cNvPr>
          <p:cNvSpPr/>
          <p:nvPr/>
        </p:nvSpPr>
        <p:spPr>
          <a:xfrm>
            <a:off x="3581400" y="1947863"/>
            <a:ext cx="317500" cy="330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 : en arc 5">
            <a:extLst>
              <a:ext uri="{FF2B5EF4-FFF2-40B4-BE49-F238E27FC236}">
                <a16:creationId xmlns:a16="http://schemas.microsoft.com/office/drawing/2014/main" id="{0DF426C6-0DAC-4D97-AE96-C2AE92BB03EE}"/>
              </a:ext>
            </a:extLst>
          </p:cNvPr>
          <p:cNvSpPr/>
          <p:nvPr/>
        </p:nvSpPr>
        <p:spPr>
          <a:xfrm rot="419655">
            <a:off x="3322636" y="1090405"/>
            <a:ext cx="1618574" cy="1335502"/>
          </a:xfrm>
          <a:prstGeom prst="circularArrow">
            <a:avLst>
              <a:gd name="adj1" fmla="val 12500"/>
              <a:gd name="adj2" fmla="val 1142315"/>
              <a:gd name="adj3" fmla="val 20457681"/>
              <a:gd name="adj4" fmla="val 10052975"/>
              <a:gd name="adj5" fmla="val 11569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63C3AF3-3DC3-4DD5-8C36-275DFEF0EAF7}"/>
              </a:ext>
            </a:extLst>
          </p:cNvPr>
          <p:cNvSpPr/>
          <p:nvPr/>
        </p:nvSpPr>
        <p:spPr>
          <a:xfrm>
            <a:off x="4688736" y="1758156"/>
            <a:ext cx="376519" cy="560187"/>
          </a:xfrm>
          <a:prstGeom prst="ellipse">
            <a:avLst/>
          </a:prstGeom>
          <a:solidFill>
            <a:srgbClr val="92D05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08B6CB2-9AC9-432A-95FA-A36756507CA0}"/>
                  </a:ext>
                </a:extLst>
              </p:cNvPr>
              <p:cNvSpPr txBox="1"/>
              <p:nvPr/>
            </p:nvSpPr>
            <p:spPr>
              <a:xfrm>
                <a:off x="2941277" y="2385812"/>
                <a:ext cx="15977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=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r>
                      <a:rPr lang="fr-FR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08B6CB2-9AC9-432A-95FA-A36756507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277" y="2385812"/>
                <a:ext cx="1597745" cy="646331"/>
              </a:xfrm>
              <a:prstGeom prst="rect">
                <a:avLst/>
              </a:prstGeom>
              <a:blipFill>
                <a:blip r:embed="rId3"/>
                <a:stretch>
                  <a:fillRect l="-11407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BAD7D3F-1E0C-469E-AE32-2DC97A27F0DA}"/>
                  </a:ext>
                </a:extLst>
              </p:cNvPr>
              <p:cNvSpPr txBox="1"/>
              <p:nvPr/>
            </p:nvSpPr>
            <p:spPr>
              <a:xfrm>
                <a:off x="4448851" y="2394309"/>
                <a:ext cx="16522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+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sz="2800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8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r>
                      <a:rPr lang="fr-FR" sz="28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endParaRPr lang="fr-FR" sz="2800" b="1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BAD7D3F-1E0C-469E-AE32-2DC97A27F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851" y="2394309"/>
                <a:ext cx="1652247" cy="646331"/>
              </a:xfrm>
              <a:prstGeom prst="rect">
                <a:avLst/>
              </a:prstGeom>
              <a:blipFill>
                <a:blip r:embed="rId4"/>
                <a:stretch>
                  <a:fillRect l="-5166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8B4764E-EFB1-42E4-8390-755829C37471}"/>
                  </a:ext>
                </a:extLst>
              </p:cNvPr>
              <p:cNvSpPr txBox="1"/>
              <p:nvPr/>
            </p:nvSpPr>
            <p:spPr>
              <a:xfrm>
                <a:off x="2922226" y="3061394"/>
                <a:ext cx="24621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fr-FR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+  </m:t>
                      </m:r>
                      <m:r>
                        <a:rPr lang="fr-FR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8B4764E-EFB1-42E4-8390-755829C37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226" y="3061394"/>
                <a:ext cx="24621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4706FE75-E4FB-4414-BEF5-923C1A09DBF2}"/>
              </a:ext>
            </a:extLst>
          </p:cNvPr>
          <p:cNvSpPr/>
          <p:nvPr/>
        </p:nvSpPr>
        <p:spPr>
          <a:xfrm>
            <a:off x="8242300" y="1947863"/>
            <a:ext cx="317500" cy="330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 : en arc 11">
            <a:extLst>
              <a:ext uri="{FF2B5EF4-FFF2-40B4-BE49-F238E27FC236}">
                <a16:creationId xmlns:a16="http://schemas.microsoft.com/office/drawing/2014/main" id="{E81B7299-D80A-40CA-86F8-41391F684AE3}"/>
              </a:ext>
            </a:extLst>
          </p:cNvPr>
          <p:cNvSpPr/>
          <p:nvPr/>
        </p:nvSpPr>
        <p:spPr>
          <a:xfrm rot="419655">
            <a:off x="7911846" y="1296859"/>
            <a:ext cx="978408" cy="1057529"/>
          </a:xfrm>
          <a:prstGeom prst="circularArrow">
            <a:avLst>
              <a:gd name="adj1" fmla="val 12500"/>
              <a:gd name="adj2" fmla="val 1142315"/>
              <a:gd name="adj3" fmla="val 20457681"/>
              <a:gd name="adj4" fmla="val 10052975"/>
              <a:gd name="adj5" fmla="val 1156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Flèche : en arc 12">
            <a:extLst>
              <a:ext uri="{FF2B5EF4-FFF2-40B4-BE49-F238E27FC236}">
                <a16:creationId xmlns:a16="http://schemas.microsoft.com/office/drawing/2014/main" id="{C4F9C97C-C528-49C0-950A-D7BF3448A0A6}"/>
              </a:ext>
            </a:extLst>
          </p:cNvPr>
          <p:cNvSpPr/>
          <p:nvPr/>
        </p:nvSpPr>
        <p:spPr>
          <a:xfrm rot="419655">
            <a:off x="7816820" y="1066186"/>
            <a:ext cx="1899058" cy="1335502"/>
          </a:xfrm>
          <a:prstGeom prst="circularArrow">
            <a:avLst>
              <a:gd name="adj1" fmla="val 12500"/>
              <a:gd name="adj2" fmla="val 1142315"/>
              <a:gd name="adj3" fmla="val 20457681"/>
              <a:gd name="adj4" fmla="val 10052975"/>
              <a:gd name="adj5" fmla="val 11569"/>
            </a:avLst>
          </a:prstGeom>
          <a:solidFill>
            <a:srgbClr val="7030A0">
              <a:alpha val="84000"/>
            </a:srgbClr>
          </a:solidFill>
          <a:ln>
            <a:solidFill>
              <a:srgbClr val="882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0486B34-A0D5-4D01-B8AC-16247F2E512E}"/>
                  </a:ext>
                </a:extLst>
              </p:cNvPr>
              <p:cNvSpPr txBox="1"/>
              <p:nvPr/>
            </p:nvSpPr>
            <p:spPr>
              <a:xfrm>
                <a:off x="7584340" y="2348092"/>
                <a:ext cx="18045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=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r>
                      <a:rPr lang="fr-FR" sz="2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0486B34-A0D5-4D01-B8AC-16247F2E5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340" y="2348092"/>
                <a:ext cx="1804533" cy="646331"/>
              </a:xfrm>
              <a:prstGeom prst="rect">
                <a:avLst/>
              </a:prstGeom>
              <a:blipFill>
                <a:blip r:embed="rId6"/>
                <a:stretch>
                  <a:fillRect l="-10135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B9C5BCDD-1B26-4444-97B2-933BAF574293}"/>
                  </a:ext>
                </a:extLst>
              </p:cNvPr>
              <p:cNvSpPr txBox="1"/>
              <p:nvPr/>
            </p:nvSpPr>
            <p:spPr>
              <a:xfrm>
                <a:off x="9367921" y="2348091"/>
                <a:ext cx="18333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+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sz="2800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fr-FR" sz="2800" b="1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B9C5BCDD-1B26-4444-97B2-933BAF574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921" y="2348091"/>
                <a:ext cx="1833387" cy="646331"/>
              </a:xfrm>
              <a:prstGeom prst="rect">
                <a:avLst/>
              </a:prstGeom>
              <a:blipFill>
                <a:blip r:embed="rId7"/>
                <a:stretch>
                  <a:fillRect l="-10333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01503BB-0AC2-4B4C-9D49-91F5E1DB16ED}"/>
                  </a:ext>
                </a:extLst>
              </p:cNvPr>
              <p:cNvSpPr txBox="1"/>
              <p:nvPr/>
            </p:nvSpPr>
            <p:spPr>
              <a:xfrm>
                <a:off x="7584120" y="3069172"/>
                <a:ext cx="28360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fr-FR" sz="2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fr-FR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fr-FR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fr-FR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fr-FR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01503BB-0AC2-4B4C-9D49-91F5E1DB1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120" y="3069172"/>
                <a:ext cx="283609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lipse 16">
            <a:extLst>
              <a:ext uri="{FF2B5EF4-FFF2-40B4-BE49-F238E27FC236}">
                <a16:creationId xmlns:a16="http://schemas.microsoft.com/office/drawing/2014/main" id="{F227CC14-4F26-42D0-A171-0C10F7DCE7C4}"/>
              </a:ext>
            </a:extLst>
          </p:cNvPr>
          <p:cNvSpPr/>
          <p:nvPr/>
        </p:nvSpPr>
        <p:spPr>
          <a:xfrm>
            <a:off x="9371310" y="1806665"/>
            <a:ext cx="359353" cy="446794"/>
          </a:xfrm>
          <a:prstGeom prst="ellipse">
            <a:avLst/>
          </a:prstGeom>
          <a:solidFill>
            <a:srgbClr val="7030A0">
              <a:alpha val="18000"/>
            </a:srgbClr>
          </a:solidFill>
          <a:ln>
            <a:solidFill>
              <a:srgbClr val="911F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7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00052 -0.061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00052 -0.0615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8" grpId="0"/>
      <p:bldP spid="8" grpId="1"/>
      <p:bldP spid="9" grpId="0"/>
      <p:bldP spid="9" grpId="1"/>
      <p:bldP spid="10" grpId="0"/>
      <p:bldP spid="11" grpId="0" animBg="1"/>
      <p:bldP spid="11" grpId="1" animBg="1"/>
      <p:bldP spid="12" grpId="0" animBg="1"/>
      <p:bldP spid="13" grpId="0" animBg="1"/>
      <p:bldP spid="14" grpId="0"/>
      <p:bldP spid="14" grpId="1"/>
      <p:bldP spid="15" grpId="0"/>
      <p:bldP spid="15" grpId="1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032" y="46322"/>
            <a:ext cx="10515600" cy="1325563"/>
          </a:xfrm>
        </p:spPr>
        <p:txBody>
          <a:bodyPr/>
          <a:lstStyle/>
          <a:p>
            <a:r>
              <a:rPr lang="fr-FR" dirty="0"/>
              <a:t>Question 2 :    Développe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 : courbe vers le bas 3"/>
          <p:cNvSpPr/>
          <p:nvPr/>
        </p:nvSpPr>
        <p:spPr>
          <a:xfrm>
            <a:off x="1190077" y="1654081"/>
            <a:ext cx="664841" cy="314666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 : courbe vers le bas 4"/>
          <p:cNvSpPr/>
          <p:nvPr/>
        </p:nvSpPr>
        <p:spPr>
          <a:xfrm>
            <a:off x="1168841" y="1532580"/>
            <a:ext cx="1318311" cy="439343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507432" y="1857611"/>
            <a:ext cx="442451" cy="442887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1836" y="1825625"/>
            <a:ext cx="442451" cy="442887"/>
          </a:xfrm>
          <a:prstGeom prst="ellipse">
            <a:avLst/>
          </a:prstGeom>
          <a:solidFill>
            <a:srgbClr val="00B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17582" y="3282839"/>
                <a:ext cx="13680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2" y="3282839"/>
                <a:ext cx="136806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2098382" y="3356374"/>
                <a:ext cx="1601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82" y="3356374"/>
                <a:ext cx="160139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/>
          <p:cNvSpPr/>
          <p:nvPr/>
        </p:nvSpPr>
        <p:spPr>
          <a:xfrm>
            <a:off x="987196" y="1811414"/>
            <a:ext cx="457711" cy="489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13427" y="3306959"/>
            <a:ext cx="3008263" cy="496869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AAEECD7-B179-4406-B8DF-4C99980E602E}"/>
                  </a:ext>
                </a:extLst>
              </p:cNvPr>
              <p:cNvSpPr txBox="1"/>
              <p:nvPr/>
            </p:nvSpPr>
            <p:spPr>
              <a:xfrm>
                <a:off x="557841" y="2409237"/>
                <a:ext cx="19293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×2</m:t>
                      </m:r>
                      <m:r>
                        <a:rPr lang="fr-F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AAEECD7-B179-4406-B8DF-4C99980E6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41" y="2409237"/>
                <a:ext cx="192931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8CAB4A5-9843-4F0B-A7A5-A510F0AC7F24}"/>
                  </a:ext>
                </a:extLst>
              </p:cNvPr>
              <p:cNvSpPr txBox="1"/>
              <p:nvPr/>
            </p:nvSpPr>
            <p:spPr>
              <a:xfrm>
                <a:off x="2732957" y="2433969"/>
                <a:ext cx="13601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×7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8CAB4A5-9843-4F0B-A7A5-A510F0AC7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957" y="2433969"/>
                <a:ext cx="136018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93F6ABB6-A0D5-4FD6-B502-17083502EF85}"/>
              </a:ext>
            </a:extLst>
          </p:cNvPr>
          <p:cNvSpPr/>
          <p:nvPr/>
        </p:nvSpPr>
        <p:spPr>
          <a:xfrm rot="5400000">
            <a:off x="1599025" y="2213857"/>
            <a:ext cx="222636" cy="1242985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104B19C5-02C9-4CC8-8667-2FD0C546EE01}"/>
              </a:ext>
            </a:extLst>
          </p:cNvPr>
          <p:cNvSpPr/>
          <p:nvPr/>
        </p:nvSpPr>
        <p:spPr>
          <a:xfrm rot="5400000">
            <a:off x="3292167" y="2214942"/>
            <a:ext cx="218656" cy="1337076"/>
          </a:xfrm>
          <a:prstGeom prst="rightBrac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256FB679-899B-4699-A79E-A30754AC7B7A}"/>
                  </a:ext>
                </a:extLst>
              </p:cNvPr>
              <p:cNvSpPr txBox="1"/>
              <p:nvPr/>
            </p:nvSpPr>
            <p:spPr>
              <a:xfrm>
                <a:off x="2304459" y="2389888"/>
                <a:ext cx="5341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256FB679-899B-4699-A79E-A30754AC7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459" y="2389888"/>
                <a:ext cx="53412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3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75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0" grpId="0" animBg="1"/>
      <p:bldP spid="28" grpId="0" animBg="1"/>
      <p:bldP spid="12" grpId="0"/>
      <p:bldP spid="12" grpId="1"/>
      <p:bldP spid="13" grpId="0"/>
      <p:bldP spid="13" grpId="1"/>
      <p:bldP spid="11" grpId="0" animBg="1"/>
      <p:bldP spid="11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13D59-814C-4E3E-A4C4-562FCEC9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10" y="153192"/>
            <a:ext cx="10515600" cy="1325563"/>
          </a:xfrm>
        </p:spPr>
        <p:txBody>
          <a:bodyPr/>
          <a:lstStyle/>
          <a:p>
            <a:r>
              <a:rPr lang="fr-FR" dirty="0"/>
              <a:t>Question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8421992-2431-4BC6-83D2-36EFE6884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700" y="169068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factorise l’expression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8421992-2431-4BC6-83D2-36EFE6884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700" y="1690688"/>
                <a:ext cx="10515600" cy="4351338"/>
              </a:xfrm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15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13D59-814C-4E3E-A4C4-562FCEC9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103515"/>
            <a:ext cx="10515600" cy="1325563"/>
          </a:xfrm>
        </p:spPr>
        <p:txBody>
          <a:bodyPr/>
          <a:lstStyle/>
          <a:p>
            <a:r>
              <a:rPr lang="fr-FR" dirty="0"/>
              <a:t>Réponse 3: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8421992-2431-4BC6-83D2-36EFE6884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700" y="169068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factorise l’expression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fr-F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21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8421992-2431-4BC6-83D2-36EFE6884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700" y="1690688"/>
                <a:ext cx="10515600" cy="4351338"/>
              </a:xfrm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D74C3814-11EB-41E3-A760-8141889AFEAC}"/>
              </a:ext>
            </a:extLst>
          </p:cNvPr>
          <p:cNvCxnSpPr>
            <a:cxnSpLocks/>
          </p:cNvCxnSpPr>
          <p:nvPr/>
        </p:nvCxnSpPr>
        <p:spPr>
          <a:xfrm flipH="1">
            <a:off x="4927600" y="2082801"/>
            <a:ext cx="431800" cy="6937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D4DF320-D8AC-44C3-906D-69400704B16A}"/>
              </a:ext>
            </a:extLst>
          </p:cNvPr>
          <p:cNvCxnSpPr>
            <a:cxnSpLocks/>
          </p:cNvCxnSpPr>
          <p:nvPr/>
        </p:nvCxnSpPr>
        <p:spPr>
          <a:xfrm>
            <a:off x="4279900" y="2082801"/>
            <a:ext cx="330200" cy="6985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3BD97A7-D414-4C9E-852E-0B9C4007FC72}"/>
              </a:ext>
            </a:extLst>
          </p:cNvPr>
          <p:cNvSpPr txBox="1"/>
          <p:nvPr/>
        </p:nvSpPr>
        <p:spPr>
          <a:xfrm>
            <a:off x="4210192" y="2700279"/>
            <a:ext cx="1434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Table de 3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0E92C07-BA6E-43A7-9D82-744E48A7AFC7}"/>
                  </a:ext>
                </a:extLst>
              </p:cNvPr>
              <p:cNvSpPr txBox="1"/>
              <p:nvPr/>
            </p:nvSpPr>
            <p:spPr>
              <a:xfrm>
                <a:off x="3866651" y="2493031"/>
                <a:ext cx="29854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   </m:t>
                      </m:r>
                      <m:r>
                        <a:rPr lang="fr-FR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    (      +       )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0E92C07-BA6E-43A7-9D82-744E48A7A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651" y="2493031"/>
                <a:ext cx="298549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A7CEE6C9-2A99-42D2-8A90-4C97F87F6657}"/>
                  </a:ext>
                </a:extLst>
              </p:cNvPr>
              <p:cNvSpPr txBox="1"/>
              <p:nvPr/>
            </p:nvSpPr>
            <p:spPr>
              <a:xfrm>
                <a:off x="5158200" y="2481919"/>
                <a:ext cx="6880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A7CEE6C9-2A99-42D2-8A90-4C97F87F6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200" y="2481919"/>
                <a:ext cx="68800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FCF730ED-0335-4945-8510-C8CC1652B7BC}"/>
                  </a:ext>
                </a:extLst>
              </p:cNvPr>
              <p:cNvSpPr txBox="1"/>
              <p:nvPr/>
            </p:nvSpPr>
            <p:spPr>
              <a:xfrm>
                <a:off x="5979848" y="2504143"/>
                <a:ext cx="4812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FCF730ED-0335-4945-8510-C8CC1652B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848" y="2504143"/>
                <a:ext cx="48122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>
            <a:extLst>
              <a:ext uri="{FF2B5EF4-FFF2-40B4-BE49-F238E27FC236}">
                <a16:creationId xmlns:a16="http://schemas.microsoft.com/office/drawing/2014/main" id="{C9BF221F-5937-437F-8144-1C4708711A88}"/>
              </a:ext>
            </a:extLst>
          </p:cNvPr>
          <p:cNvSpPr txBox="1"/>
          <p:nvPr/>
        </p:nvSpPr>
        <p:spPr>
          <a:xfrm>
            <a:off x="1244600" y="429577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Vérif:</a:t>
            </a:r>
          </a:p>
        </p:txBody>
      </p:sp>
      <p:sp>
        <p:nvSpPr>
          <p:cNvPr id="21" name="Flèche : courbe vers le haut 20">
            <a:extLst>
              <a:ext uri="{FF2B5EF4-FFF2-40B4-BE49-F238E27FC236}">
                <a16:creationId xmlns:a16="http://schemas.microsoft.com/office/drawing/2014/main" id="{547DA3CA-A801-45BF-8588-E255C9FD5939}"/>
              </a:ext>
            </a:extLst>
          </p:cNvPr>
          <p:cNvSpPr/>
          <p:nvPr/>
        </p:nvSpPr>
        <p:spPr>
          <a:xfrm>
            <a:off x="4663424" y="2950835"/>
            <a:ext cx="911352" cy="421342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E540B576-DD92-4169-84A5-59761F44E52B}"/>
                  </a:ext>
                </a:extLst>
              </p:cNvPr>
              <p:cNvSpPr txBox="1"/>
              <p:nvPr/>
            </p:nvSpPr>
            <p:spPr>
              <a:xfrm>
                <a:off x="2387600" y="4309597"/>
                <a:ext cx="24266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E540B576-DD92-4169-84A5-59761F44E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600" y="4309597"/>
                <a:ext cx="242662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lèche : courbe vers le haut 22">
            <a:extLst>
              <a:ext uri="{FF2B5EF4-FFF2-40B4-BE49-F238E27FC236}">
                <a16:creationId xmlns:a16="http://schemas.microsoft.com/office/drawing/2014/main" id="{27CC026B-F402-4F05-B37D-25041FC84EBF}"/>
              </a:ext>
            </a:extLst>
          </p:cNvPr>
          <p:cNvSpPr/>
          <p:nvPr/>
        </p:nvSpPr>
        <p:spPr>
          <a:xfrm>
            <a:off x="4612100" y="2950835"/>
            <a:ext cx="1712500" cy="496119"/>
          </a:xfrm>
          <a:prstGeom prst="curvedUp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29A8E3B-0CCE-499E-8BEC-A44DD2B176B1}"/>
                  </a:ext>
                </a:extLst>
              </p:cNvPr>
              <p:cNvSpPr txBox="1"/>
              <p:nvPr/>
            </p:nvSpPr>
            <p:spPr>
              <a:xfrm>
                <a:off x="5897935" y="4309597"/>
                <a:ext cx="29009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3 ×5 =15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29A8E3B-0CCE-499E-8BEC-A44DD2B17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935" y="4309597"/>
                <a:ext cx="290092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04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6" grpId="0"/>
      <p:bldP spid="17" grpId="0"/>
      <p:bldP spid="21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97DF6-AEB6-4A9C-8CA8-43E63EB2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36" y="114480"/>
            <a:ext cx="10515600" cy="1325563"/>
          </a:xfrm>
        </p:spPr>
        <p:txBody>
          <a:bodyPr/>
          <a:lstStyle/>
          <a:p>
            <a:r>
              <a:rPr lang="fr-FR" b="1" u="sng" dirty="0"/>
              <a:t>Question 4: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079BEA9-C0EE-4EDA-8593-23693B1B51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8535" y="2272129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Factorise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endParaRPr lang="fr-FR" sz="32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079BEA9-C0EE-4EDA-8593-23693B1B51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535" y="2272129"/>
                <a:ext cx="10515600" cy="4351338"/>
              </a:xfrm>
              <a:blipFill>
                <a:blip r:embed="rId2"/>
                <a:stretch>
                  <a:fillRect l="-1449" t="-28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931CB47C-593F-4B93-B606-EB5DE2396AA7}"/>
                  </a:ext>
                </a:extLst>
              </p:cNvPr>
              <p:cNvSpPr txBox="1"/>
              <p:nvPr/>
            </p:nvSpPr>
            <p:spPr>
              <a:xfrm>
                <a:off x="4515917" y="2256406"/>
                <a:ext cx="331590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…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…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931CB47C-593F-4B93-B606-EB5DE2396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917" y="2256406"/>
                <a:ext cx="331590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1A34398E-B6F7-4F84-A9FB-CE9E74186683}"/>
              </a:ext>
            </a:extLst>
          </p:cNvPr>
          <p:cNvSpPr txBox="1"/>
          <p:nvPr/>
        </p:nvSpPr>
        <p:spPr>
          <a:xfrm>
            <a:off x="818535" y="1460263"/>
            <a:ext cx="6232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/>
              <a:t>30 </a:t>
            </a:r>
            <a:r>
              <a:rPr lang="fr-FR" sz="2800" dirty="0"/>
              <a:t>et 15 sont tous les deux multiples de </a:t>
            </a:r>
            <a:r>
              <a:rPr lang="fr-FR" sz="2800" dirty="0">
                <a:solidFill>
                  <a:srgbClr val="00B0F0"/>
                </a:solidFill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6495B92-1A19-46BB-8EAC-D1A28CD994EF}"/>
                  </a:ext>
                </a:extLst>
              </p:cNvPr>
              <p:cNvSpPr txBox="1"/>
              <p:nvPr/>
            </p:nvSpPr>
            <p:spPr>
              <a:xfrm>
                <a:off x="4916129" y="3577781"/>
                <a:ext cx="29252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 ?   =</m:t>
                      </m:r>
                      <m:r>
                        <a:rPr lang="fr-FR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fr-FR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6495B92-1A19-46BB-8EAC-D1A28CD99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129" y="3577781"/>
                <a:ext cx="292528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62D5BD3-DA17-411D-8BF7-A63E6CC2E5BA}"/>
                  </a:ext>
                </a:extLst>
              </p:cNvPr>
              <p:cNvSpPr txBox="1"/>
              <p:nvPr/>
            </p:nvSpPr>
            <p:spPr>
              <a:xfrm>
                <a:off x="5708478" y="3553142"/>
                <a:ext cx="735714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62D5BD3-DA17-411D-8BF7-A63E6CC2E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78" y="3553142"/>
                <a:ext cx="7357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 : courbe vers le haut 6">
            <a:extLst>
              <a:ext uri="{FF2B5EF4-FFF2-40B4-BE49-F238E27FC236}">
                <a16:creationId xmlns:a16="http://schemas.microsoft.com/office/drawing/2014/main" id="{95D618A3-FD10-406B-AEA8-9BE4047BFF88}"/>
              </a:ext>
            </a:extLst>
          </p:cNvPr>
          <p:cNvSpPr/>
          <p:nvPr/>
        </p:nvSpPr>
        <p:spPr>
          <a:xfrm>
            <a:off x="5152103" y="2694807"/>
            <a:ext cx="1032387" cy="490846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25F6F7C6-7678-4907-A14D-022C3130CD5F}"/>
                  </a:ext>
                </a:extLst>
              </p:cNvPr>
              <p:cNvSpPr txBox="1"/>
              <p:nvPr/>
            </p:nvSpPr>
            <p:spPr>
              <a:xfrm>
                <a:off x="5239807" y="4385228"/>
                <a:ext cx="26880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32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 ?   =</m:t>
                      </m:r>
                      <m:r>
                        <a:rPr lang="fr-FR" sz="32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25F6F7C6-7678-4907-A14D-022C3130C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807" y="4385228"/>
                <a:ext cx="268804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C97871E0-19CC-40D4-82D1-DD0BB70B8CC0}"/>
                  </a:ext>
                </a:extLst>
              </p:cNvPr>
              <p:cNvSpPr txBox="1"/>
              <p:nvPr/>
            </p:nvSpPr>
            <p:spPr>
              <a:xfrm>
                <a:off x="6076335" y="4360589"/>
                <a:ext cx="522899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3200" b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C97871E0-19CC-40D4-82D1-DD0BB70B8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335" y="4360589"/>
                <a:ext cx="52289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èche : courbe vers le haut 10">
            <a:extLst>
              <a:ext uri="{FF2B5EF4-FFF2-40B4-BE49-F238E27FC236}">
                <a16:creationId xmlns:a16="http://schemas.microsoft.com/office/drawing/2014/main" id="{FB4FBC55-0FD9-42A7-B0DC-BA112B4B7EAA}"/>
              </a:ext>
            </a:extLst>
          </p:cNvPr>
          <p:cNvSpPr/>
          <p:nvPr/>
        </p:nvSpPr>
        <p:spPr>
          <a:xfrm>
            <a:off x="5239807" y="2723092"/>
            <a:ext cx="2038817" cy="581766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7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00625 -0.194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06029 -0.3178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8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8" grpId="1" animBg="1"/>
      <p:bldP spid="7" grpId="0" animBg="1"/>
      <p:bldP spid="7" grpId="1" animBg="1"/>
      <p:bldP spid="13" grpId="0" animBg="1"/>
      <p:bldP spid="13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159</Words>
  <Application>Microsoft Office PowerPoint</Application>
  <PresentationFormat>Grand écran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Thème Office</vt:lpstr>
      <vt:lpstr>Complément de leçon</vt:lpstr>
      <vt:lpstr>Question 1:</vt:lpstr>
      <vt:lpstr>Question 2 :    Développe</vt:lpstr>
      <vt:lpstr>Question 3:</vt:lpstr>
      <vt:lpstr>Réponse 3:</vt:lpstr>
      <vt:lpstr>Question 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Complément de leçon</dc:title>
  <dc:creator>Benéflo</dc:creator>
  <cp:lastModifiedBy>Benéflo</cp:lastModifiedBy>
  <cp:revision>3</cp:revision>
  <dcterms:created xsi:type="dcterms:W3CDTF">2020-03-20T23:31:15Z</dcterms:created>
  <dcterms:modified xsi:type="dcterms:W3CDTF">2020-03-20T23:52:46Z</dcterms:modified>
</cp:coreProperties>
</file>