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2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3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mentales maison 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707F1A8-C1F2-4F0C-92B3-652383B78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61" y="1408954"/>
            <a:ext cx="8686800" cy="1447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3068" y="-223982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23196"/>
            <a:ext cx="10515600" cy="5370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Remplis la case vide: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A  =  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+ 4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3 × </a:t>
            </a:r>
            <a:r>
              <a:rPr lang="fr-FR" sz="3600" dirty="0">
                <a:solidFill>
                  <a:srgbClr val="92D050"/>
                </a:solidFill>
                <a:latin typeface="Book Antiqua" panose="02040602050305030304" pitchFamily="18" charset="0"/>
              </a:rPr>
              <a:t>7</a:t>
            </a:r>
            <a:r>
              <a:rPr lang="fr-FR" sz="3600" dirty="0">
                <a:latin typeface="Book Antiqua" panose="02040602050305030304" pitchFamily="18" charset="0"/>
              </a:rPr>
              <a:t>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21  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    25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C9A2342-B987-406A-9FCE-24AB1415EF9C}"/>
              </a:ext>
            </a:extLst>
          </p:cNvPr>
          <p:cNvCxnSpPr>
            <a:cxnSpLocks/>
          </p:cNvCxnSpPr>
          <p:nvPr/>
        </p:nvCxnSpPr>
        <p:spPr>
          <a:xfrm>
            <a:off x="3010598" y="3361844"/>
            <a:ext cx="0" cy="429473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818E0-7438-45D3-B312-3E2B659A230F}"/>
              </a:ext>
            </a:extLst>
          </p:cNvPr>
          <p:cNvSpPr/>
          <p:nvPr/>
        </p:nvSpPr>
        <p:spPr>
          <a:xfrm>
            <a:off x="2612537" y="5344869"/>
            <a:ext cx="786581" cy="5899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301DA0-F466-47CF-9966-FFDA6247CEA8}"/>
              </a:ext>
            </a:extLst>
          </p:cNvPr>
          <p:cNvSpPr/>
          <p:nvPr/>
        </p:nvSpPr>
        <p:spPr>
          <a:xfrm>
            <a:off x="2750043" y="2987710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B9E0CA2-94CA-4A85-851D-570CE61E22EC}"/>
              </a:ext>
            </a:extLst>
          </p:cNvPr>
          <p:cNvSpPr/>
          <p:nvPr/>
        </p:nvSpPr>
        <p:spPr>
          <a:xfrm>
            <a:off x="2442792" y="1800783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BD7FE477-0C7E-4F01-8619-D76FE697AC0E}"/>
              </a:ext>
            </a:extLst>
          </p:cNvPr>
          <p:cNvSpPr/>
          <p:nvPr/>
        </p:nvSpPr>
        <p:spPr>
          <a:xfrm rot="5400000">
            <a:off x="2553656" y="3627609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0.47826 -4.07407E-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0" grpId="0" animBg="1"/>
      <p:bldP spid="10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417453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+ 6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– 9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=      3 </a:t>
            </a:r>
            <a:r>
              <a:rPr lang="fr-FR" sz="3600" i="1" dirty="0">
                <a:solidFill>
                  <a:schemeClr val="accent1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chemeClr val="accent1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+    6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– 9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id="{9B3EBC8F-F56C-47C2-BA83-EA154E31328D}"/>
              </a:ext>
            </a:extLst>
          </p:cNvPr>
          <p:cNvSpPr/>
          <p:nvPr/>
        </p:nvSpPr>
        <p:spPr>
          <a:xfrm rot="16200000">
            <a:off x="5030137" y="2094138"/>
            <a:ext cx="343711" cy="13767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77066145-E9BE-4DDD-A075-87F7E9951442}"/>
              </a:ext>
            </a:extLst>
          </p:cNvPr>
          <p:cNvSpPr/>
          <p:nvPr/>
        </p:nvSpPr>
        <p:spPr>
          <a:xfrm rot="16200000">
            <a:off x="6882064" y="2405901"/>
            <a:ext cx="316499" cy="70792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3F825-7BA2-4F2B-8D9D-89C8C1A1F066}"/>
              </a:ext>
            </a:extLst>
          </p:cNvPr>
          <p:cNvSpPr/>
          <p:nvPr/>
        </p:nvSpPr>
        <p:spPr>
          <a:xfrm>
            <a:off x="4260514" y="3158613"/>
            <a:ext cx="3844413" cy="5407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6920" y="1299138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Quelle formule doit-on écrire dans la cellule B2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pour calculer l’expression 3x + 4?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C4903E-1EEA-41C2-A662-EB0EEAE9E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94" y="3256279"/>
            <a:ext cx="8735975" cy="23995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B7C89D7-6B2C-4FAD-9529-FBD9989CE579}"/>
              </a:ext>
            </a:extLst>
          </p:cNvPr>
          <p:cNvSpPr/>
          <p:nvPr/>
        </p:nvSpPr>
        <p:spPr>
          <a:xfrm>
            <a:off x="7152640" y="3429000"/>
            <a:ext cx="2991129" cy="5606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F7D47F-178A-4076-AE1F-0C1DD2D5966A}"/>
              </a:ext>
            </a:extLst>
          </p:cNvPr>
          <p:cNvSpPr txBox="1"/>
          <p:nvPr/>
        </p:nvSpPr>
        <p:spPr>
          <a:xfrm>
            <a:off x="7152640" y="3429000"/>
            <a:ext cx="29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= 3 </a:t>
            </a:r>
            <a:r>
              <a:rPr lang="fr-FR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200" dirty="0">
                <a:solidFill>
                  <a:srgbClr val="FF0000"/>
                </a:solidFill>
              </a:rPr>
              <a:t> B1 + 4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C54610-B428-448A-8DBE-6B4BE72C54A8}"/>
              </a:ext>
            </a:extLst>
          </p:cNvPr>
          <p:cNvSpPr/>
          <p:nvPr/>
        </p:nvSpPr>
        <p:spPr>
          <a:xfrm>
            <a:off x="3255264" y="5096256"/>
            <a:ext cx="914400" cy="462606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12343 -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58460"/>
            <a:ext cx="10515600" cy="45507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+ 5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+ 8 –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+ 3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		</a:t>
            </a:r>
            <a:r>
              <a:rPr lang="fr-FR" sz="3600" dirty="0">
                <a:latin typeface="Book Antiqua" panose="02040602050305030304" pitchFamily="18" charset="0"/>
              </a:rPr>
              <a:t>      =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 2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/>
              <a:t>	                </a:t>
            </a:r>
            <a:r>
              <a:rPr lang="fr-FR" sz="3600" dirty="0">
                <a:latin typeface="Book Antiqua" panose="02040602050305030304" pitchFamily="18" charset="0"/>
              </a:rPr>
              <a:t>=    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8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   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    8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   + 8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154C4AC-C3F5-4F78-BFF4-BC241D3D0D7F}"/>
              </a:ext>
            </a:extLst>
          </p:cNvPr>
          <p:cNvSpPr/>
          <p:nvPr/>
        </p:nvSpPr>
        <p:spPr>
          <a:xfrm>
            <a:off x="3616624" y="2415707"/>
            <a:ext cx="1181100" cy="7128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4C624BC-3E2F-40E9-9992-CE102802BCAF}"/>
              </a:ext>
            </a:extLst>
          </p:cNvPr>
          <p:cNvSpPr/>
          <p:nvPr/>
        </p:nvSpPr>
        <p:spPr>
          <a:xfrm>
            <a:off x="6462657" y="2499755"/>
            <a:ext cx="1075403" cy="5899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5CCD-3DF2-4070-A285-DC7599C61AB4}"/>
              </a:ext>
            </a:extLst>
          </p:cNvPr>
          <p:cNvSpPr/>
          <p:nvPr/>
        </p:nvSpPr>
        <p:spPr>
          <a:xfrm>
            <a:off x="7576151" y="2565650"/>
            <a:ext cx="880634" cy="5240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E8514-74A8-4801-BC2C-5EE2791DADD5}"/>
              </a:ext>
            </a:extLst>
          </p:cNvPr>
          <p:cNvSpPr/>
          <p:nvPr/>
        </p:nvSpPr>
        <p:spPr>
          <a:xfrm>
            <a:off x="4797724" y="2588246"/>
            <a:ext cx="1046346" cy="5014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3A60E-9104-45C7-8B02-8AE3DB2C75C3}"/>
              </a:ext>
            </a:extLst>
          </p:cNvPr>
          <p:cNvSpPr/>
          <p:nvPr/>
        </p:nvSpPr>
        <p:spPr>
          <a:xfrm>
            <a:off x="3421625" y="4441375"/>
            <a:ext cx="5348748" cy="5666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8F97F86C-5519-4D7B-ABC5-309855288A6F}"/>
              </a:ext>
            </a:extLst>
          </p:cNvPr>
          <p:cNvSpPr/>
          <p:nvPr/>
        </p:nvSpPr>
        <p:spPr>
          <a:xfrm rot="16200000">
            <a:off x="6857450" y="3136817"/>
            <a:ext cx="340034" cy="186293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F9D1C88-1934-4345-A7D4-6B1F0F7A3973}"/>
              </a:ext>
            </a:extLst>
          </p:cNvPr>
          <p:cNvSpPr/>
          <p:nvPr/>
        </p:nvSpPr>
        <p:spPr>
          <a:xfrm rot="16200000">
            <a:off x="4708926" y="2936994"/>
            <a:ext cx="316499" cy="22625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B06E8-B7ED-40D5-AEB3-6A8B8AC97A4F}"/>
              </a:ext>
            </a:extLst>
          </p:cNvPr>
          <p:cNvSpPr/>
          <p:nvPr/>
        </p:nvSpPr>
        <p:spPr>
          <a:xfrm>
            <a:off x="5998464" y="3473564"/>
            <a:ext cx="213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+ 5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+ 3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fr-FR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1672ED-6ED9-4FB5-B966-D1C9C2BE30D8}"/>
              </a:ext>
            </a:extLst>
          </p:cNvPr>
          <p:cNvSpPr/>
          <p:nvPr/>
        </p:nvSpPr>
        <p:spPr>
          <a:xfrm>
            <a:off x="7958932" y="3519766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Book Antiqua" panose="02040602050305030304" pitchFamily="18" charset="0"/>
              </a:rPr>
              <a:t>+ 8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981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1079" y="-55594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</a:t>
                </a:r>
              </a:p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 roulant à 90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9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81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40,5 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  <a:blipFill>
                <a:blip r:embed="rId2"/>
                <a:stretch>
                  <a:fillRect l="-1797" t="-2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" y="261521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789627" y="5883230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2F923F-338B-4F65-8907-2142EC231B34}"/>
              </a:ext>
            </a:extLst>
          </p:cNvPr>
          <p:cNvSpPr/>
          <p:nvPr/>
        </p:nvSpPr>
        <p:spPr>
          <a:xfrm>
            <a:off x="2880000" y="1656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90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/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6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205</Words>
  <Application>Microsoft Office PowerPoint</Application>
  <PresentationFormat>Grand écran</PresentationFormat>
  <Paragraphs>46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Thème Office</vt:lpstr>
      <vt:lpstr>3ème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Benoît Dabin</cp:lastModifiedBy>
  <cp:revision>38</cp:revision>
  <dcterms:created xsi:type="dcterms:W3CDTF">2020-01-31T19:44:43Z</dcterms:created>
  <dcterms:modified xsi:type="dcterms:W3CDTF">2021-03-08T17:38:24Z</dcterms:modified>
</cp:coreProperties>
</file>