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photoAlbum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0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61534-03BC-4E1D-9597-D19ED94182CA}" type="datetimeFigureOut">
              <a:rPr lang="fr-FR" smtClean="0"/>
              <a:t>02/10/2020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69430-CC3B-4D46-952B-4CBD26BD44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578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000">
        <p:fade/>
      </p:transition>
    </mc:Choice>
    <mc:Fallback>
      <p:transition spd="med" advTm="2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61534-03BC-4E1D-9597-D19ED94182CA}" type="datetimeFigureOut">
              <a:rPr lang="fr-FR" smtClean="0"/>
              <a:t>02/10/2020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69430-CC3B-4D46-952B-4CBD26BD44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7830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000">
        <p:fade/>
      </p:transition>
    </mc:Choice>
    <mc:Fallback>
      <p:transition spd="med" advTm="2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61534-03BC-4E1D-9597-D19ED94182CA}" type="datetimeFigureOut">
              <a:rPr lang="fr-FR" smtClean="0"/>
              <a:t>02/10/2020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69430-CC3B-4D46-952B-4CBD26BD44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0760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000">
        <p:fade/>
      </p:transition>
    </mc:Choice>
    <mc:Fallback>
      <p:transition spd="med" advTm="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61534-03BC-4E1D-9597-D19ED94182CA}" type="datetimeFigureOut">
              <a:rPr lang="fr-FR" smtClean="0"/>
              <a:t>02/10/2020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69430-CC3B-4D46-952B-4CBD26BD44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9451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000">
        <p:fade/>
      </p:transition>
    </mc:Choice>
    <mc:Fallback>
      <p:transition spd="med" advTm="2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61534-03BC-4E1D-9597-D19ED94182CA}" type="datetimeFigureOut">
              <a:rPr lang="fr-FR" smtClean="0"/>
              <a:t>02/10/2020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69430-CC3B-4D46-952B-4CBD26BD44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7212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000">
        <p:fade/>
      </p:transition>
    </mc:Choice>
    <mc:Fallback>
      <p:transition spd="med" advTm="2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61534-03BC-4E1D-9597-D19ED94182CA}" type="datetimeFigureOut">
              <a:rPr lang="fr-FR" smtClean="0"/>
              <a:t>02/10/2020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69430-CC3B-4D46-952B-4CBD26BD44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725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000">
        <p:fade/>
      </p:transition>
    </mc:Choice>
    <mc:Fallback>
      <p:transition spd="med" advTm="2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61534-03BC-4E1D-9597-D19ED94182CA}" type="datetimeFigureOut">
              <a:rPr lang="fr-FR" smtClean="0"/>
              <a:t>02/10/2020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69430-CC3B-4D46-952B-4CBD26BD44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7964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000">
        <p:fade/>
      </p:transition>
    </mc:Choice>
    <mc:Fallback>
      <p:transition spd="med" advTm="2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61534-03BC-4E1D-9597-D19ED94182CA}" type="datetimeFigureOut">
              <a:rPr lang="fr-FR" smtClean="0"/>
              <a:t>02/10/2020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69430-CC3B-4D46-952B-4CBD26BD44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7445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000">
        <p:fade/>
      </p:transition>
    </mc:Choice>
    <mc:Fallback>
      <p:transition spd="med" advTm="2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61534-03BC-4E1D-9597-D19ED94182CA}" type="datetimeFigureOut">
              <a:rPr lang="fr-FR" smtClean="0"/>
              <a:t>02/10/2020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69430-CC3B-4D46-952B-4CBD26BD44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219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000">
        <p:fade/>
      </p:transition>
    </mc:Choice>
    <mc:Fallback>
      <p:transition spd="med" advTm="2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61534-03BC-4E1D-9597-D19ED94182CA}" type="datetimeFigureOut">
              <a:rPr lang="fr-FR" smtClean="0"/>
              <a:t>02/10/2020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69430-CC3B-4D46-952B-4CBD26BD44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6397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000">
        <p:fade/>
      </p:transition>
    </mc:Choice>
    <mc:Fallback>
      <p:transition spd="med" advTm="2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61534-03BC-4E1D-9597-D19ED94182CA}" type="datetimeFigureOut">
              <a:rPr lang="fr-FR" smtClean="0"/>
              <a:t>02/10/2020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69430-CC3B-4D46-952B-4CBD26BD44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0477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000">
        <p:fade/>
      </p:transition>
    </mc:Choice>
    <mc:Fallback>
      <p:transition spd="med" advTm="2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C61534-03BC-4E1D-9597-D19ED94182CA}" type="datetimeFigureOut">
              <a:rPr lang="fr-FR" smtClean="0"/>
              <a:t>02/10/2020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69430-CC3B-4D46-952B-4CBD26BD44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00164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 advTm="2000">
        <p:fade/>
      </p:transition>
    </mc:Choice>
    <mc:Fallback>
      <p:transition spd="med" advTm="2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SC_0298-ConvertImag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3" y="0"/>
            <a:ext cx="121681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8786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000">
        <p:fade/>
      </p:transition>
    </mc:Choice>
    <mc:Fallback>
      <p:transition spd="med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LNC-3E-2-ConvertImag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875" y="0"/>
            <a:ext cx="65706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3231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000">
        <p:fade/>
      </p:transition>
    </mc:Choice>
    <mc:Fallback>
      <p:transition spd="med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LNC-3E-3-ConvertImag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275" y="0"/>
            <a:ext cx="60118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5091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000">
        <p:fade/>
      </p:transition>
    </mc:Choice>
    <mc:Fallback>
      <p:transition spd="med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LNC-3E-4-ConvertImag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175" y="0"/>
            <a:ext cx="91360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6382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000">
        <p:fade/>
      </p:transition>
    </mc:Choice>
    <mc:Fallback>
      <p:transition spd="med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SC_0302-ConvertImag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3" y="0"/>
            <a:ext cx="121681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2484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000">
        <p:fade/>
      </p:transition>
    </mc:Choice>
    <mc:Fallback>
      <p:transition spd="med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SC_0304-ConvertImag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3" y="0"/>
            <a:ext cx="121681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2567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000">
        <p:fade/>
      </p:transition>
    </mc:Choice>
    <mc:Fallback>
      <p:transition spd="med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SC_0305-ConvertImag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425" y="0"/>
            <a:ext cx="38655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7419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000">
        <p:fade/>
      </p:transition>
    </mc:Choice>
    <mc:Fallback>
      <p:transition spd="med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SC_0307-ConvertImag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3" y="0"/>
            <a:ext cx="121681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7402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000">
        <p:fade/>
      </p:transition>
    </mc:Choice>
    <mc:Fallback>
      <p:transition spd="med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SC_0308-ConvertImag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3" y="0"/>
            <a:ext cx="121681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2965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000">
        <p:fade/>
      </p:transition>
    </mc:Choice>
    <mc:Fallback>
      <p:transition spd="med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SC_0311-ConvertImag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3" y="0"/>
            <a:ext cx="121681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2620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000">
        <p:fade/>
      </p:transition>
    </mc:Choice>
    <mc:Fallback>
      <p:transition spd="med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SC_0312-ConvertImag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3" y="0"/>
            <a:ext cx="121681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8915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000">
        <p:fade/>
      </p:transition>
    </mc:Choice>
    <mc:Fallback>
      <p:transition spd="med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LNC-3E-1-ConvertImag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50" y="0"/>
            <a:ext cx="102743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9764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000">
        <p:fade/>
      </p:transition>
    </mc:Choice>
    <mc:Fallback>
      <p:transition spd="med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Grand écran</PresentationFormat>
  <Paragraphs>0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CAROLE DINH</dc:creator>
  <cp:lastModifiedBy>CAROLE DINH</cp:lastModifiedBy>
  <cp:revision>1</cp:revision>
  <dcterms:created xsi:type="dcterms:W3CDTF">2020-10-01T23:48:37Z</dcterms:created>
  <dcterms:modified xsi:type="dcterms:W3CDTF">2020-10-01T23:49:19Z</dcterms:modified>
</cp:coreProperties>
</file>