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7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1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31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24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55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69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3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23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28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1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10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7232E-AE05-419C-BAA1-CD1EFDD066CB}" type="datetimeFigureOut">
              <a:rPr lang="fr-FR" smtClean="0"/>
              <a:t>02/07/2020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825C8-ADC5-4451-AAED-210E3B7B5C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583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128000" cy="334962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fr-F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Hannotate TC Regular"/>
                <a:cs typeface="Hannotate TC Regular"/>
              </a:rPr>
              <a:t> </a:t>
            </a:r>
            <a:r>
              <a:rPr lang="fr-FR" sz="1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Que peut-on faire au CDI</a:t>
            </a:r>
            <a:r>
              <a:rPr lang="fr-F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 </a:t>
            </a:r>
            <a:r>
              <a:rPr lang="fr-FR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?</a:t>
            </a:r>
            <a:endParaRPr lang="fr-F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011680" y="952499"/>
            <a:ext cx="2540000" cy="44370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 rot="10800000" flipV="1">
            <a:off x="2159000" y="2198994"/>
            <a:ext cx="14351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470400" y="1498600"/>
            <a:ext cx="196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622800" y="1651000"/>
            <a:ext cx="196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599765" y="1036690"/>
            <a:ext cx="3007285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Lire </a:t>
            </a:r>
            <a:endParaRPr lang="fr-FR" sz="1600" b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pPr algn="just"/>
            <a:endParaRPr lang="fr-FR" sz="900" b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     Des </a:t>
            </a:r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fictions</a:t>
            </a:r>
          </a:p>
          <a:p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Tu trouveras des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romans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des 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contes, de la poésie,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du théâtre, des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albums 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et des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bandes dessinées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.</a:t>
            </a:r>
          </a:p>
          <a:p>
            <a:endParaRPr lang="fr-FR" sz="900" b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r>
              <a:rPr lang="fr-FR" sz="14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    Des </a:t>
            </a:r>
            <a:r>
              <a:rPr lang="fr-FR" sz="14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journaux et des revues</a:t>
            </a:r>
          </a:p>
          <a:p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.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Pour 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s’informer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et apprendre 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: </a:t>
            </a:r>
          </a:p>
          <a:p>
            <a:r>
              <a:rPr lang="fr-FR" sz="1200" b="1" i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Sciences et vie Junior,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Le </a:t>
            </a:r>
            <a:r>
              <a:rPr lang="fr-FR" sz="1200" b="1" i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monde des Ados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Dada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I </a:t>
            </a:r>
            <a:r>
              <a:rPr lang="fr-FR" sz="1200" b="1" i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love </a:t>
            </a:r>
            <a:r>
              <a:rPr lang="fr-FR" sz="1200" b="1" i="1" dirty="0" err="1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english</a:t>
            </a:r>
            <a:r>
              <a:rPr lang="fr-FR" sz="1200" b="1" i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Okapi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Géo Ado</a:t>
            </a:r>
            <a:endParaRPr lang="fr-FR" sz="1200" b="1" i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et des revues </a:t>
            </a:r>
            <a:r>
              <a:rPr lang="fr-FR" sz="1200" b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locales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 …</a:t>
            </a:r>
            <a:endParaRPr lang="fr-FR" sz="1200" b="1" i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r>
              <a:rPr lang="fr-FR" sz="16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.</a:t>
            </a:r>
            <a:r>
              <a:rPr lang="fr-FR" sz="1200" b="1" dirty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 Pour se détendre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: Je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bouquine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</a:t>
            </a:r>
            <a:r>
              <a:rPr lang="fr-FR" sz="1200" b="1" i="1" dirty="0" err="1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Astrapi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, Julie, Spirou, </a:t>
            </a:r>
            <a:r>
              <a:rPr lang="fr-FR" sz="1200" b="1" i="1" dirty="0" smtClean="0">
                <a:solidFill>
                  <a:schemeClr val="accent3">
                    <a:lumMod val="50000"/>
                  </a:schemeClr>
                </a:solidFill>
                <a:cs typeface="Hannotate TC Regular"/>
              </a:rPr>
              <a:t>J’aime lire, So Foot</a:t>
            </a:r>
            <a:endParaRPr lang="fr-FR" sz="1200" b="1" i="1" dirty="0">
              <a:solidFill>
                <a:schemeClr val="accent3">
                  <a:lumMod val="50000"/>
                </a:schemeClr>
              </a:solidFill>
              <a:cs typeface="Hannotate TC Regular"/>
            </a:endParaRPr>
          </a:p>
          <a:p>
            <a:pPr algn="ctr"/>
            <a:endParaRPr lang="fr-FR" sz="1100" b="1" i="1" dirty="0">
              <a:solidFill>
                <a:srgbClr val="3A2C4A"/>
              </a:solidFill>
              <a:latin typeface="Hannotate TC Regular"/>
              <a:cs typeface="Hannotate TC Regular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01974" y="1036690"/>
            <a:ext cx="2411506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772D2B"/>
                </a:solidFill>
                <a:cs typeface="Hannotate TC Regular"/>
              </a:rPr>
              <a:t>Emprunter </a:t>
            </a:r>
          </a:p>
          <a:p>
            <a:endParaRPr lang="fr-FR" sz="900" b="1" dirty="0">
              <a:solidFill>
                <a:srgbClr val="772D2B"/>
              </a:solidFill>
              <a:cs typeface="Hannotate TC Regular"/>
            </a:endParaRPr>
          </a:p>
          <a:p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Tu as le droit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d’emprunter trois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documents :</a:t>
            </a:r>
            <a:endParaRPr lang="fr-FR" sz="1600" b="1" dirty="0">
              <a:solidFill>
                <a:srgbClr val="772D2B"/>
              </a:solidFill>
              <a:cs typeface="Hannotate TC Regular"/>
            </a:endParaRPr>
          </a:p>
          <a:p>
            <a:endParaRPr lang="fr-FR" sz="900" b="1" dirty="0">
              <a:solidFill>
                <a:srgbClr val="772D2B"/>
              </a:solidFill>
              <a:cs typeface="Hannotate TC Regular"/>
            </a:endParaRPr>
          </a:p>
          <a:p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  Un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roman, un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conte, de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la poésie ou du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théâtre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pour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une durée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de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21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 jours</a:t>
            </a:r>
          </a:p>
          <a:p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   Une bande dessinée pour une durée de 7 jours</a:t>
            </a:r>
            <a:endParaRPr lang="fr-FR" sz="1200" b="1" dirty="0">
              <a:solidFill>
                <a:srgbClr val="772D2B"/>
              </a:solidFill>
              <a:cs typeface="Hannotate TC Regular"/>
            </a:endParaRPr>
          </a:p>
          <a:p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 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Un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documentaire pour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une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durée de </a:t>
            </a:r>
            <a:r>
              <a:rPr lang="fr-FR" sz="1200" b="1" dirty="0" smtClean="0">
                <a:solidFill>
                  <a:srgbClr val="772D2B"/>
                </a:solidFill>
                <a:cs typeface="Hannotate TC Regular"/>
              </a:rPr>
              <a:t>14 </a:t>
            </a:r>
            <a:r>
              <a:rPr lang="fr-FR" sz="1200" b="1" dirty="0">
                <a:solidFill>
                  <a:srgbClr val="772D2B"/>
                </a:solidFill>
                <a:cs typeface="Hannotate TC Regular"/>
              </a:rPr>
              <a:t>jours.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188824" y="770597"/>
            <a:ext cx="217842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264264"/>
                </a:solidFill>
                <a:cs typeface="Hannotate TC Regular"/>
              </a:rPr>
              <a:t>Faire  une recherche</a:t>
            </a:r>
          </a:p>
          <a:p>
            <a:endParaRPr lang="fr-FR" sz="900" b="1" dirty="0">
              <a:solidFill>
                <a:srgbClr val="264264"/>
              </a:solidFill>
              <a:cs typeface="Hannotate TC Regular"/>
            </a:endParaRPr>
          </a:p>
          <a:p>
            <a:r>
              <a:rPr lang="fr-FR" sz="1400" b="1" dirty="0">
                <a:solidFill>
                  <a:srgbClr val="264264"/>
                </a:solidFill>
                <a:cs typeface="Hannotate TC Regular"/>
              </a:rPr>
              <a:t> </a:t>
            </a:r>
            <a:r>
              <a:rPr lang="fr-FR" sz="1400" b="1" dirty="0" smtClean="0">
                <a:solidFill>
                  <a:srgbClr val="264264"/>
                </a:solidFill>
                <a:cs typeface="Hannotate TC Regular"/>
              </a:rPr>
              <a:t> </a:t>
            </a:r>
            <a:r>
              <a:rPr lang="fr-FR" sz="1400" b="1" dirty="0" smtClean="0">
                <a:solidFill>
                  <a:srgbClr val="264264"/>
                </a:solidFill>
                <a:cs typeface="Hannotate TC Regular"/>
              </a:rPr>
              <a:t>  Pour </a:t>
            </a:r>
            <a:r>
              <a:rPr lang="fr-FR" sz="1400" b="1" dirty="0">
                <a:solidFill>
                  <a:srgbClr val="264264"/>
                </a:solidFill>
                <a:cs typeface="Hannotate TC Regular"/>
              </a:rPr>
              <a:t>un professeur </a:t>
            </a:r>
          </a:p>
          <a:p>
            <a:r>
              <a:rPr lang="fr-FR" sz="900" b="1" dirty="0">
                <a:solidFill>
                  <a:srgbClr val="264264"/>
                </a:solidFill>
                <a:cs typeface="Hannotate TC Regular"/>
              </a:rPr>
              <a:t> 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Pour </a:t>
            </a:r>
            <a:r>
              <a:rPr lang="fr-FR" sz="1200" b="1" dirty="0">
                <a:solidFill>
                  <a:srgbClr val="264264"/>
                </a:solidFill>
                <a:cs typeface="Hannotate TC Regular"/>
              </a:rPr>
              <a:t>retrouver un document 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dans le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 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CDI</a:t>
            </a:r>
            <a:r>
              <a:rPr lang="fr-FR" sz="1200" b="1" dirty="0">
                <a:solidFill>
                  <a:srgbClr val="264264"/>
                </a:solidFill>
                <a:cs typeface="Hannotate TC Regular"/>
              </a:rPr>
              <a:t>, 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 ou faire une recherche sur Internet, le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 portail du CDI, </a:t>
            </a:r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 Esidoc, est là pour t’aider.</a:t>
            </a:r>
            <a:endParaRPr lang="fr-FR" sz="1200" b="1" dirty="0">
              <a:solidFill>
                <a:srgbClr val="264264"/>
              </a:solidFill>
              <a:cs typeface="Hannotate TC Regular"/>
            </a:endParaRPr>
          </a:p>
          <a:p>
            <a:r>
              <a:rPr lang="fr-FR" sz="1200" b="1" dirty="0" smtClean="0">
                <a:solidFill>
                  <a:srgbClr val="264264"/>
                </a:solidFill>
                <a:cs typeface="Hannotate TC Regular"/>
              </a:rPr>
              <a:t> </a:t>
            </a:r>
            <a:endParaRPr lang="fr-FR" sz="1200" b="1" dirty="0">
              <a:solidFill>
                <a:srgbClr val="264264"/>
              </a:solidFill>
              <a:cs typeface="Hannotate TC Regular"/>
            </a:endParaRPr>
          </a:p>
          <a:p>
            <a:endParaRPr lang="fr-FR" sz="900" b="1" dirty="0">
              <a:solidFill>
                <a:srgbClr val="264264"/>
              </a:solidFill>
              <a:cs typeface="Hannotate TC Regular"/>
            </a:endParaRPr>
          </a:p>
          <a:p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 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    </a:t>
            </a:r>
            <a:r>
              <a:rPr lang="fr-FR" sz="14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Sur </a:t>
            </a: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un métier</a:t>
            </a:r>
          </a:p>
          <a:p>
            <a:endParaRPr lang="fr-FR" sz="900" b="1" dirty="0">
              <a:solidFill>
                <a:schemeClr val="accent1">
                  <a:lumMod val="50000"/>
                </a:schemeClr>
              </a:solidFill>
              <a:cs typeface="Hannotate TC Regular"/>
            </a:endParaRPr>
          </a:p>
          <a:p>
            <a:r>
              <a:rPr lang="fr-FR" sz="1200" b="1" dirty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Pour t’aider dans ton orientation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, te faire conna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ître les différents métiers et tout savoir sur les formations,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 </a:t>
            </a:r>
            <a:r>
              <a:rPr lang="fr-FR" sz="1200" b="1" dirty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tu trouveras dans le kiosque ONISEP des brochures 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et sur Esidoc des sites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  <a:cs typeface="Hannotate TC Regular"/>
              </a:rPr>
              <a:t> .</a:t>
            </a:r>
            <a:endParaRPr lang="fr-FR" sz="1200" b="1" dirty="0">
              <a:solidFill>
                <a:schemeClr val="accent1">
                  <a:lumMod val="50000"/>
                </a:schemeClr>
              </a:solidFill>
              <a:cs typeface="Hannotate TC Regular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94100" y="5245100"/>
            <a:ext cx="219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134873"/>
                </a:solidFill>
                <a:latin typeface="Hannotate TC Regular"/>
                <a:cs typeface="Hannotate TC Regular"/>
              </a:rPr>
              <a:t> </a:t>
            </a:r>
            <a:r>
              <a:rPr lang="fr-FR" sz="1200" b="1" dirty="0" smtClean="0">
                <a:solidFill>
                  <a:srgbClr val="165488"/>
                </a:solidFill>
                <a:latin typeface="Hannotate TC Regular"/>
                <a:cs typeface="Hannotate TC Regular"/>
              </a:rPr>
              <a:t>. </a:t>
            </a:r>
            <a:endParaRPr lang="fr-FR" sz="1200" b="1" dirty="0">
              <a:solidFill>
                <a:srgbClr val="165488"/>
              </a:solidFill>
              <a:latin typeface="Hannotate TC Regular"/>
              <a:cs typeface="Hannotate TC Regular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736850" y="4332303"/>
            <a:ext cx="26150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8414C"/>
                </a:solidFill>
                <a:cs typeface="Hannotate TC Regular"/>
              </a:rPr>
              <a:t>Utiliser un poste</a:t>
            </a:r>
          </a:p>
          <a:p>
            <a:r>
              <a:rPr lang="fr-FR" sz="1600" b="1" dirty="0">
                <a:solidFill>
                  <a:srgbClr val="18414C"/>
                </a:solidFill>
                <a:cs typeface="Hannotate TC Regular"/>
              </a:rPr>
              <a:t>informatique </a:t>
            </a:r>
          </a:p>
          <a:p>
            <a:endParaRPr lang="fr-FR" sz="1200" b="1" dirty="0">
              <a:solidFill>
                <a:srgbClr val="18414C"/>
              </a:solidFill>
              <a:cs typeface="Hannotate TC Regular"/>
            </a:endParaRPr>
          </a:p>
          <a:p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Avec l’autorisation </a:t>
            </a:r>
            <a:r>
              <a:rPr lang="fr-FR" sz="1200" b="1" dirty="0" smtClean="0">
                <a:solidFill>
                  <a:srgbClr val="18414C"/>
                </a:solidFill>
                <a:cs typeface="Hannotate TC Regular"/>
              </a:rPr>
              <a:t>du professeur documentaliste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, tu pourras faire une </a:t>
            </a:r>
            <a:r>
              <a:rPr lang="fr-FR" sz="1200" b="1" dirty="0" smtClean="0">
                <a:solidFill>
                  <a:srgbClr val="18414C"/>
                </a:solidFill>
                <a:cs typeface="Hannotate TC Regular"/>
              </a:rPr>
              <a:t>recherche, faire un 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jeu éducatif</a:t>
            </a:r>
            <a:r>
              <a:rPr lang="fr-FR" sz="1200" b="1" dirty="0" smtClean="0">
                <a:solidFill>
                  <a:srgbClr val="18414C"/>
                </a:solidFill>
                <a:cs typeface="Hannotate TC Regular"/>
              </a:rPr>
              <a:t>,  faire du 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traitement de texte, 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regarder un </a:t>
            </a:r>
            <a:r>
              <a:rPr lang="fr-FR" sz="1200" b="1" dirty="0" smtClean="0">
                <a:solidFill>
                  <a:srgbClr val="18414C"/>
                </a:solidFill>
                <a:cs typeface="Hannotate TC Regular"/>
              </a:rPr>
              <a:t>film, consulter 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les </a:t>
            </a:r>
            <a:r>
              <a:rPr lang="fr-FR" sz="1200" b="1" dirty="0" smtClean="0">
                <a:solidFill>
                  <a:srgbClr val="18414C"/>
                </a:solidFill>
                <a:cs typeface="Hannotate TC Regular"/>
              </a:rPr>
              <a:t>cédéroms </a:t>
            </a:r>
            <a:r>
              <a:rPr lang="fr-FR" sz="1200" b="1" dirty="0">
                <a:solidFill>
                  <a:srgbClr val="18414C"/>
                </a:solidFill>
                <a:cs typeface="Hannotate TC Regular"/>
              </a:rPr>
              <a:t>et imprimer.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207727" y="3365381"/>
            <a:ext cx="1550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742C2A"/>
                </a:solidFill>
              </a:rPr>
              <a:t> Les dictionnaires</a:t>
            </a:r>
            <a:r>
              <a:rPr lang="fr-FR" sz="1200" b="1" dirty="0">
                <a:solidFill>
                  <a:srgbClr val="742C2A"/>
                </a:solidFill>
              </a:rPr>
              <a:t>, </a:t>
            </a:r>
            <a:r>
              <a:rPr lang="fr-FR" sz="1200" b="1" dirty="0" smtClean="0">
                <a:solidFill>
                  <a:srgbClr val="742C2A"/>
                </a:solidFill>
              </a:rPr>
              <a:t>encyclopédies, DVD </a:t>
            </a:r>
            <a:r>
              <a:rPr lang="fr-FR" sz="1200" b="1" dirty="0" smtClean="0">
                <a:solidFill>
                  <a:srgbClr val="742C2A"/>
                </a:solidFill>
              </a:rPr>
              <a:t>et cédéroms </a:t>
            </a:r>
            <a:r>
              <a:rPr lang="fr-FR" sz="1200" b="1" dirty="0">
                <a:solidFill>
                  <a:srgbClr val="742C2A"/>
                </a:solidFill>
              </a:rPr>
              <a:t>ne sont pas empruntables.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2072787" y="154991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droite 16"/>
          <p:cNvSpPr/>
          <p:nvPr/>
        </p:nvSpPr>
        <p:spPr>
          <a:xfrm>
            <a:off x="9190969" y="1298989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droite 27"/>
          <p:cNvSpPr/>
          <p:nvPr/>
        </p:nvSpPr>
        <p:spPr>
          <a:xfrm>
            <a:off x="2100625" y="2387335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Flèche droite 30"/>
          <p:cNvSpPr/>
          <p:nvPr/>
        </p:nvSpPr>
        <p:spPr>
          <a:xfrm>
            <a:off x="5997388" y="2065494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droite 32"/>
          <p:cNvSpPr/>
          <p:nvPr/>
        </p:nvSpPr>
        <p:spPr>
          <a:xfrm>
            <a:off x="5997388" y="2612127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Flèche droite 36"/>
          <p:cNvSpPr/>
          <p:nvPr/>
        </p:nvSpPr>
        <p:spPr>
          <a:xfrm>
            <a:off x="6001974" y="2971960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droite 37"/>
          <p:cNvSpPr/>
          <p:nvPr/>
        </p:nvSpPr>
        <p:spPr>
          <a:xfrm>
            <a:off x="2072787" y="1498600"/>
            <a:ext cx="1167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Flèche droite 38"/>
          <p:cNvSpPr/>
          <p:nvPr/>
        </p:nvSpPr>
        <p:spPr>
          <a:xfrm>
            <a:off x="9249343" y="2803777"/>
            <a:ext cx="116748" cy="51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oShape 2" descr="Culture. 7 livres à lire avant de partir"/>
          <p:cNvSpPr>
            <a:spLocks noChangeAspect="1" noChangeArrowheads="1"/>
          </p:cNvSpPr>
          <p:nvPr/>
        </p:nvSpPr>
        <p:spPr bwMode="auto">
          <a:xfrm>
            <a:off x="155575" y="-822325"/>
            <a:ext cx="25812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76" y="1298988"/>
            <a:ext cx="2230081" cy="113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Users\clemagoarou\Documents\magic_15936558609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05" y="3668115"/>
            <a:ext cx="1916952" cy="143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1577744"/>
            <a:ext cx="1333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2475803"/>
            <a:ext cx="1333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404" y="4406576"/>
            <a:ext cx="4219858" cy="648953"/>
          </a:xfrm>
          <a:prstGeom prst="rect">
            <a:avLst/>
          </a:prstGeom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343" y="5429766"/>
            <a:ext cx="1403537" cy="94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569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265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Que peut-on faire au CDI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peut-on faire au CDI ?</dc:title>
  <dc:creator>utilisateur</dc:creator>
  <cp:lastModifiedBy>Catherine LE MAGOAROU</cp:lastModifiedBy>
  <cp:revision>16</cp:revision>
  <dcterms:created xsi:type="dcterms:W3CDTF">2015-05-31T22:42:45Z</dcterms:created>
  <dcterms:modified xsi:type="dcterms:W3CDTF">2020-07-02T02:48:44Z</dcterms:modified>
</cp:coreProperties>
</file>