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5" r:id="rId5"/>
    <p:sldId id="262" r:id="rId6"/>
    <p:sldId id="263" r:id="rId7"/>
    <p:sldId id="259" r:id="rId8"/>
    <p:sldId id="261" r:id="rId9"/>
    <p:sldId id="266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4629" autoAdjust="0"/>
  </p:normalViewPr>
  <p:slideViewPr>
    <p:cSldViewPr>
      <p:cViewPr>
        <p:scale>
          <a:sx n="70" d="100"/>
          <a:sy n="70" d="100"/>
        </p:scale>
        <p:origin x="-2056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625CB-0114-4DF7-965F-CB003DE62A42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662FB-CC6F-472E-A12E-0410EEE522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74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662FB-CC6F-472E-A12E-0410EEE522F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8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4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9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4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3FB-BEB8-4DD1-A646-09EA62372031}" type="datetimeFigureOut">
              <a:rPr lang="fr-FR" smtClean="0"/>
              <a:t>27/04/15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556C-FAEE-4B39-835C-ADAE45F69F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>
          <a:xfrm>
            <a:off x="899592" y="1124744"/>
            <a:ext cx="7776864" cy="54510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u="sng" dirty="0" smtClean="0"/>
              <a:t>ANGLO-SAXON COUNTRIES</a:t>
            </a:r>
            <a:endParaRPr lang="fr-FR" sz="5400" b="1" u="sng" dirty="0"/>
          </a:p>
        </p:txBody>
      </p:sp>
      <p:pic>
        <p:nvPicPr>
          <p:cNvPr id="1028" name="Picture 4" descr="D:\CHARLENE\Flag_of_Europe_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5" y="1484784"/>
            <a:ext cx="1826741" cy="12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55535"/>
      </p:ext>
    </p:extLst>
  </p:cSld>
  <p:clrMapOvr>
    <a:masterClrMapping/>
  </p:clrMapOvr>
  <p:transition xmlns:p14="http://schemas.microsoft.com/office/powerpoint/2010/main" advClick="0" advTm="1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6019" y="4766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Dublin</a:t>
            </a:r>
            <a:endParaRPr lang="fr-F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56" y="260649"/>
            <a:ext cx="5294881" cy="35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463480" cy="25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93424"/>
            <a:ext cx="4001509" cy="17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0515"/>
            <a:ext cx="3297728" cy="21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629469"/>
            <a:ext cx="4824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9" y="409425"/>
            <a:ext cx="2099023" cy="104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3" y="2833873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Great Britain :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b="1" dirty="0" smtClean="0"/>
              <a:t>  England                                   Wales                                    Scotland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 smtClean="0"/>
          </a:p>
          <a:p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b="1" u="sng" dirty="0" smtClean="0"/>
              <a:t>Northern Ireland </a:t>
            </a:r>
            <a:endParaRPr lang="fr-FR" sz="28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3" y="3622041"/>
            <a:ext cx="1571825" cy="943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21" y="3655628"/>
            <a:ext cx="1489223" cy="90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37" y="3657200"/>
            <a:ext cx="1513228" cy="90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06404"/>
            <a:ext cx="2333798" cy="1166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6587" y="1772816"/>
            <a:ext cx="3950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73</a:t>
            </a:r>
            <a:r>
              <a:rPr lang="en-US" sz="2000" dirty="0" smtClean="0"/>
              <a:t> seats in the European Parliament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678"/>
            <a:ext cx="2328044" cy="12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5576" y="404664"/>
            <a:ext cx="5865535" cy="7344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EU member country since  </a:t>
            </a:r>
            <a:r>
              <a:rPr lang="en-US" sz="2400" b="1" dirty="0" smtClean="0"/>
              <a:t>1973</a:t>
            </a:r>
          </a:p>
          <a:p>
            <a:endParaRPr lang="en-US" sz="2400" dirty="0" smtClean="0"/>
          </a:p>
          <a:p>
            <a:r>
              <a:rPr lang="fr-FR" sz="2400" dirty="0" err="1"/>
              <a:t>Geographical</a:t>
            </a:r>
            <a:r>
              <a:rPr lang="fr-FR" sz="2400" dirty="0"/>
              <a:t> size: 248 527.8 km²</a:t>
            </a:r>
          </a:p>
          <a:p>
            <a:endParaRPr lang="en-US" sz="2400" dirty="0" smtClean="0"/>
          </a:p>
          <a:p>
            <a:r>
              <a:rPr lang="en-US" sz="2400" dirty="0" smtClean="0"/>
              <a:t>64.3 </a:t>
            </a:r>
            <a:r>
              <a:rPr lang="en-US" sz="2400" dirty="0" err="1" smtClean="0"/>
              <a:t>milion</a:t>
            </a:r>
            <a:r>
              <a:rPr lang="en-US" sz="2400" dirty="0" smtClean="0"/>
              <a:t> of inhabitants</a:t>
            </a:r>
          </a:p>
          <a:p>
            <a:endParaRPr lang="en-US" sz="2400" dirty="0" smtClean="0"/>
          </a:p>
          <a:p>
            <a:r>
              <a:rPr lang="fr-FR" sz="2400" dirty="0"/>
              <a:t>Population </a:t>
            </a:r>
            <a:r>
              <a:rPr lang="fr-FR" sz="2400" dirty="0" smtClean="0"/>
              <a:t>of </a:t>
            </a:r>
            <a:r>
              <a:rPr lang="fr-FR" sz="2400" dirty="0"/>
              <a:t>total EU population: 12.7 % </a:t>
            </a:r>
          </a:p>
          <a:p>
            <a:endParaRPr lang="en-US" sz="2400" dirty="0"/>
          </a:p>
          <a:p>
            <a:r>
              <a:rPr lang="en-US" sz="2400" dirty="0"/>
              <a:t>Currency :  </a:t>
            </a:r>
            <a:r>
              <a:rPr lang="en-US" sz="2400" b="1" dirty="0"/>
              <a:t>pound sterling  £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                </a:t>
            </a:r>
            <a:r>
              <a:rPr lang="en-US" sz="2000" dirty="0" smtClean="0"/>
              <a:t>(not </a:t>
            </a:r>
            <a:r>
              <a:rPr lang="en-US" sz="2000" dirty="0"/>
              <a:t>a </a:t>
            </a:r>
            <a:r>
              <a:rPr lang="en-US" sz="2000" dirty="0" smtClean="0"/>
              <a:t>Schengen </a:t>
            </a:r>
            <a:r>
              <a:rPr lang="en-US" sz="2000" dirty="0"/>
              <a:t>area member)</a:t>
            </a:r>
          </a:p>
          <a:p>
            <a:endParaRPr lang="en-US" sz="2400" b="1" dirty="0"/>
          </a:p>
          <a:p>
            <a:endParaRPr lang="en-US" sz="2400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15" y="4581128"/>
            <a:ext cx="1944216" cy="1354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01" y="266529"/>
            <a:ext cx="2341854" cy="39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" y="5085185"/>
            <a:ext cx="5288320" cy="146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7056784"/>
          </a:xfrm>
        </p:spPr>
        <p:txBody>
          <a:bodyPr>
            <a:normAutofit/>
          </a:bodyPr>
          <a:lstStyle/>
          <a:p>
            <a:r>
              <a:rPr lang="fr-FR" dirty="0" err="1"/>
              <a:t>Political</a:t>
            </a:r>
            <a:r>
              <a:rPr lang="fr-FR" dirty="0"/>
              <a:t> system: </a:t>
            </a:r>
            <a:r>
              <a:rPr lang="fr-FR" b="1" dirty="0" err="1"/>
              <a:t>parliamentary</a:t>
            </a:r>
            <a:r>
              <a:rPr lang="fr-FR" b="1" dirty="0"/>
              <a:t> </a:t>
            </a:r>
            <a:r>
              <a:rPr lang="fr-FR" b="1" dirty="0" err="1"/>
              <a:t>constitutional</a:t>
            </a: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fr-FR" b="1" dirty="0" err="1" smtClean="0"/>
              <a:t>monarchy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sz="2400" dirty="0" err="1" smtClean="0"/>
              <a:t>Monarch</a:t>
            </a:r>
            <a:r>
              <a:rPr lang="fr-FR" sz="2400" dirty="0"/>
              <a:t> :</a:t>
            </a:r>
            <a:r>
              <a:rPr lang="fr-FR" sz="2400" dirty="0" smtClean="0"/>
              <a:t>                                               Prime </a:t>
            </a:r>
            <a:r>
              <a:rPr lang="fr-FR" sz="2400" dirty="0" err="1"/>
              <a:t>Minister</a:t>
            </a:r>
            <a:r>
              <a:rPr lang="fr-FR" sz="2400" dirty="0"/>
              <a:t> </a:t>
            </a:r>
            <a:r>
              <a:rPr lang="fr-FR" sz="2400" dirty="0" smtClean="0"/>
              <a:t>:                  Elizabeth </a:t>
            </a:r>
            <a:r>
              <a:rPr lang="fr-FR" sz="2400" dirty="0"/>
              <a:t>II 	</a:t>
            </a:r>
            <a:r>
              <a:rPr lang="fr-FR" sz="2400" dirty="0" smtClean="0"/>
              <a:t>                                        David </a:t>
            </a:r>
            <a:r>
              <a:rPr lang="fr-FR" sz="2400" dirty="0"/>
              <a:t>Cameron</a:t>
            </a:r>
          </a:p>
          <a:p>
            <a:endParaRPr lang="fr-FR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               The </a:t>
            </a:r>
            <a:r>
              <a:rPr lang="en-US" sz="2400" dirty="0"/>
              <a:t>Palace of Westminster, seat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dirty="0" smtClean="0"/>
              <a:t>Parliament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4685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4458072" cy="17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83319"/>
            <a:ext cx="2742480" cy="1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1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2" y="1628799"/>
            <a:ext cx="4422399" cy="24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2014" y="994717"/>
            <a:ext cx="25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London (</a:t>
            </a:r>
            <a:r>
              <a:rPr lang="fr-FR" sz="2400" b="1" dirty="0" err="1" smtClean="0"/>
              <a:t>England</a:t>
            </a:r>
            <a:r>
              <a:rPr lang="fr-FR" sz="2400" b="1" dirty="0" smtClean="0"/>
              <a:t>) </a:t>
            </a:r>
            <a:endParaRPr lang="fr-FR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4001"/>
            <a:ext cx="3315468" cy="220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2163"/>
            <a:ext cx="4966087" cy="24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89919" y="5553674"/>
            <a:ext cx="26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Cardiff (Wales)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526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91680" y="73734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Edinbourg (Scotland)</a:t>
            </a:r>
            <a:endParaRPr lang="fr-F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0870"/>
            <a:ext cx="4300736" cy="32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1572" y="4811960"/>
            <a:ext cx="259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Belfast </a:t>
            </a:r>
          </a:p>
          <a:p>
            <a:r>
              <a:rPr lang="fr-FR" sz="2400" b="1" dirty="0" smtClean="0"/>
              <a:t>(</a:t>
            </a:r>
            <a:r>
              <a:rPr lang="fr-FR" sz="2400" b="1" dirty="0" err="1" smtClean="0"/>
              <a:t>Northern</a:t>
            </a:r>
            <a:r>
              <a:rPr lang="fr-FR" sz="2400" b="1" dirty="0" smtClean="0"/>
              <a:t> Ireland) </a:t>
            </a:r>
            <a:endParaRPr lang="fr-FR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8412"/>
            <a:ext cx="3960440" cy="27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033579" y="61602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200" b="1" dirty="0" smtClean="0"/>
              <a:t>Ireland</a:t>
            </a:r>
            <a:endParaRPr lang="fr-FR" sz="7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1033"/>
            <a:ext cx="2780611" cy="139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73" y="3765445"/>
            <a:ext cx="2525266" cy="2237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09634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691" y="2460958"/>
            <a:ext cx="3715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11</a:t>
            </a:r>
            <a:r>
              <a:rPr lang="en-US" dirty="0" smtClean="0"/>
              <a:t> seats in the European </a:t>
            </a:r>
            <a:r>
              <a:rPr lang="en-US" sz="2000" dirty="0" smtClean="0"/>
              <a:t>Parliament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4" y="404664"/>
            <a:ext cx="2913919" cy="16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221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 EU member country since  </a:t>
            </a:r>
            <a:r>
              <a:rPr lang="en-US" sz="2400" b="1" dirty="0" smtClean="0"/>
              <a:t>1973</a:t>
            </a:r>
          </a:p>
          <a:p>
            <a:endParaRPr lang="en-US" sz="2400" b="1" dirty="0" smtClean="0"/>
          </a:p>
          <a:p>
            <a:r>
              <a:rPr lang="en-US" sz="2400" dirty="0"/>
              <a:t>Geographical size: 69 797 km2</a:t>
            </a:r>
          </a:p>
          <a:p>
            <a:endParaRPr lang="fr-FR" sz="2400" b="1" dirty="0" smtClean="0"/>
          </a:p>
          <a:p>
            <a:r>
              <a:rPr lang="en-US" sz="2400" dirty="0" smtClean="0"/>
              <a:t>Official languages: </a:t>
            </a:r>
            <a:r>
              <a:rPr lang="en-US" sz="2400" b="1" dirty="0" smtClean="0"/>
              <a:t>Irish, English</a:t>
            </a:r>
          </a:p>
          <a:p>
            <a:endParaRPr lang="en-US" sz="2400" b="1" dirty="0" smtClean="0"/>
          </a:p>
          <a:p>
            <a:r>
              <a:rPr lang="en-US" sz="2400" dirty="0"/>
              <a:t>4.6 </a:t>
            </a:r>
            <a:r>
              <a:rPr lang="en-US" sz="2400" dirty="0" err="1" smtClean="0"/>
              <a:t>milions</a:t>
            </a:r>
            <a:r>
              <a:rPr lang="en-US" sz="2400" dirty="0" smtClean="0"/>
              <a:t> </a:t>
            </a:r>
            <a:r>
              <a:rPr lang="en-US" sz="2400" dirty="0"/>
              <a:t>of inhabitants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 smtClean="0"/>
              <a:t>Population </a:t>
            </a:r>
            <a:r>
              <a:rPr lang="en-US" sz="2400" dirty="0"/>
              <a:t>of total EU population: 0.9 %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 smtClean="0"/>
              <a:t>Currency : </a:t>
            </a:r>
            <a:r>
              <a:rPr lang="en-US" sz="2400" b="1" dirty="0" smtClean="0"/>
              <a:t>Euro </a:t>
            </a:r>
            <a:r>
              <a:rPr lang="en-US" sz="2000" dirty="0" smtClean="0"/>
              <a:t>( But not a  </a:t>
            </a:r>
            <a:r>
              <a:rPr lang="en-US" sz="2000" dirty="0"/>
              <a:t>Schengen area </a:t>
            </a:r>
            <a:r>
              <a:rPr lang="en-US" sz="2000" dirty="0" smtClean="0"/>
              <a:t>member)</a:t>
            </a:r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 smtClean="0"/>
              <a:t>Presidency </a:t>
            </a:r>
            <a:r>
              <a:rPr lang="en-US" sz="2400" dirty="0"/>
              <a:t>of the Council: Ireland has held the revolving presidency of the Council of the EU 7 times between 1975 and 2013.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53" y="3645023"/>
            <a:ext cx="2087426" cy="14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67" y="217361"/>
            <a:ext cx="2576012" cy="27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18423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Political system: </a:t>
            </a:r>
            <a:r>
              <a:rPr lang="en-US" sz="3900" b="1" dirty="0"/>
              <a:t>parliamentary </a:t>
            </a:r>
            <a:r>
              <a:rPr lang="en-US" sz="3900" b="1" dirty="0" smtClean="0"/>
              <a:t>republic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 smtClean="0"/>
              <a:t> President</a:t>
            </a:r>
            <a:r>
              <a:rPr lang="en-US" dirty="0"/>
              <a:t>: </a:t>
            </a:r>
            <a:r>
              <a:rPr lang="en-US" dirty="0" smtClean="0"/>
              <a:t>                                     Prime Minister              Michael </a:t>
            </a:r>
            <a:r>
              <a:rPr lang="en-US" dirty="0"/>
              <a:t>D. </a:t>
            </a:r>
            <a:r>
              <a:rPr lang="en-US" dirty="0" smtClean="0"/>
              <a:t>Higgins                         </a:t>
            </a:r>
            <a:r>
              <a:rPr lang="en-US" dirty="0" err="1" smtClean="0"/>
              <a:t>Enda</a:t>
            </a:r>
            <a:r>
              <a:rPr lang="en-US" dirty="0" smtClean="0"/>
              <a:t> Kenny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Government Building</a:t>
            </a:r>
            <a:endParaRPr lang="en-US" dirty="0"/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1122"/>
            <a:ext cx="2232248" cy="29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74" y="2409830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33" y="4238781"/>
            <a:ext cx="3261353" cy="24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161</Words>
  <Application>Microsoft Macintosh PowerPoint</Application>
  <PresentationFormat>Présentation à l'écran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Ireland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Dabout</dc:creator>
  <cp:lastModifiedBy>Francoise ROUAM-SIM</cp:lastModifiedBy>
  <cp:revision>31</cp:revision>
  <dcterms:created xsi:type="dcterms:W3CDTF">2015-04-08T08:00:17Z</dcterms:created>
  <dcterms:modified xsi:type="dcterms:W3CDTF">2015-04-26T19:28:19Z</dcterms:modified>
</cp:coreProperties>
</file>