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60" r:id="rId4"/>
    <p:sldId id="259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6" d="100"/>
          <a:sy n="86" d="100"/>
        </p:scale>
        <p:origin x="-60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AFA3-0725-4B73-B01E-9CB0896B3AA1}" type="datetimeFigureOut">
              <a:rPr lang="fr-FR" smtClean="0"/>
              <a:t>08/05/2019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A784C-FCD1-40B9-BC91-88D26890D2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5679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AFA3-0725-4B73-B01E-9CB0896B3AA1}" type="datetimeFigureOut">
              <a:rPr lang="fr-FR" smtClean="0"/>
              <a:t>08/05/2019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A784C-FCD1-40B9-BC91-88D26890D2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0226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AFA3-0725-4B73-B01E-9CB0896B3AA1}" type="datetimeFigureOut">
              <a:rPr lang="fr-FR" smtClean="0"/>
              <a:t>08/05/2019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A784C-FCD1-40B9-BC91-88D26890D2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8240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56A1-B120-4139-A158-65DAF72B90B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08/05/2019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19BEF-0E5B-4248-88F6-55F0083BB6F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863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56A1-B120-4139-A158-65DAF72B90B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08/05/2019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19BEF-0E5B-4248-88F6-55F0083BB6F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8400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56A1-B120-4139-A158-65DAF72B90B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08/05/2019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19BEF-0E5B-4248-88F6-55F0083BB6F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3955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56A1-B120-4139-A158-65DAF72B90B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08/05/2019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19BEF-0E5B-4248-88F6-55F0083BB6F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4410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56A1-B120-4139-A158-65DAF72B90B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08/05/2019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19BEF-0E5B-4248-88F6-55F0083BB6F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5257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56A1-B120-4139-A158-65DAF72B90B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08/05/2019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19BEF-0E5B-4248-88F6-55F0083BB6F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2243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56A1-B120-4139-A158-65DAF72B90B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08/05/2019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19BEF-0E5B-4248-88F6-55F0083BB6F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992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56A1-B120-4139-A158-65DAF72B90B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08/05/2019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19BEF-0E5B-4248-88F6-55F0083BB6F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490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AFA3-0725-4B73-B01E-9CB0896B3AA1}" type="datetimeFigureOut">
              <a:rPr lang="fr-FR" smtClean="0"/>
              <a:t>08/05/2019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A784C-FCD1-40B9-BC91-88D26890D2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46161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56A1-B120-4139-A158-65DAF72B90B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08/05/2019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19BEF-0E5B-4248-88F6-55F0083BB6F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4444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56A1-B120-4139-A158-65DAF72B90B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08/05/2019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19BEF-0E5B-4248-88F6-55F0083BB6F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6908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56A1-B120-4139-A158-65DAF72B90B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08/05/2019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19BEF-0E5B-4248-88F6-55F0083BB6F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563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AFA3-0725-4B73-B01E-9CB0896B3AA1}" type="datetimeFigureOut">
              <a:rPr lang="fr-FR" smtClean="0"/>
              <a:t>08/05/2019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A784C-FCD1-40B9-BC91-88D26890D2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1363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AFA3-0725-4B73-B01E-9CB0896B3AA1}" type="datetimeFigureOut">
              <a:rPr lang="fr-FR" smtClean="0"/>
              <a:t>08/05/2019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A784C-FCD1-40B9-BC91-88D26890D2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4374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AFA3-0725-4B73-B01E-9CB0896B3AA1}" type="datetimeFigureOut">
              <a:rPr lang="fr-FR" smtClean="0"/>
              <a:t>08/05/2019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A784C-FCD1-40B9-BC91-88D26890D2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5971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AFA3-0725-4B73-B01E-9CB0896B3AA1}" type="datetimeFigureOut">
              <a:rPr lang="fr-FR" smtClean="0"/>
              <a:t>08/05/2019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A784C-FCD1-40B9-BC91-88D26890D2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5735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AFA3-0725-4B73-B01E-9CB0896B3AA1}" type="datetimeFigureOut">
              <a:rPr lang="fr-FR" smtClean="0"/>
              <a:t>08/05/2019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A784C-FCD1-40B9-BC91-88D26890D2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8050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AFA3-0725-4B73-B01E-9CB0896B3AA1}" type="datetimeFigureOut">
              <a:rPr lang="fr-FR" smtClean="0"/>
              <a:t>08/05/2019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A784C-FCD1-40B9-BC91-88D26890D2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33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AFA3-0725-4B73-B01E-9CB0896B3AA1}" type="datetimeFigureOut">
              <a:rPr lang="fr-FR" smtClean="0"/>
              <a:t>08/05/2019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A784C-FCD1-40B9-BC91-88D26890D2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4225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EAFA3-0725-4B73-B01E-9CB0896B3AA1}" type="datetimeFigureOut">
              <a:rPr lang="fr-FR" smtClean="0"/>
              <a:t>08/05/2019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A784C-FCD1-40B9-BC91-88D26890D2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1532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C56A1-B120-4139-A158-65DAF72B90B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08/05/2019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19BEF-0E5B-4248-88F6-55F0083BB6F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589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489" y="1"/>
            <a:ext cx="10063439" cy="6852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24005" y="2689394"/>
            <a:ext cx="9359463" cy="16411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52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THE </a:t>
            </a:r>
            <a:r>
              <a:rPr lang="en-US" sz="52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EUROPEAN</a:t>
            </a:r>
            <a:r>
              <a:rPr lang="fr-FR" sz="52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UNION</a:t>
            </a:r>
          </a:p>
        </p:txBody>
      </p:sp>
    </p:spTree>
    <p:extLst>
      <p:ext uri="{BB962C8B-B14F-4D97-AF65-F5344CB8AC3E}">
        <p14:creationId xmlns:p14="http://schemas.microsoft.com/office/powerpoint/2010/main" val="380641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6" t="3839" r="5190" b="11757"/>
          <a:stretch/>
        </p:blipFill>
        <p:spPr bwMode="auto">
          <a:xfrm rot="20831144">
            <a:off x="8791437" y="2465321"/>
            <a:ext cx="2860677" cy="1172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5785" y="3370036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CAPITAL</a:t>
            </a:r>
            <a:r>
              <a:rPr lang="fr-FR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2200" dirty="0" smtClean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Dublin</a:t>
            </a:r>
          </a:p>
          <a:p>
            <a:endParaRPr lang="fr-FR" sz="2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OFFICIAL </a:t>
            </a: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</a:t>
            </a:r>
            <a:r>
              <a:rPr lang="fr-FR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fr-FR" sz="2200" dirty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fr-FR" sz="2200" dirty="0">
                <a:solidFill>
                  <a:srgbClr val="F79646">
                    <a:lumMod val="75000"/>
                  </a:srgbClr>
                </a:solidFill>
                <a:latin typeface="Book Antiqua" panose="02040602050305030304" pitchFamily="18" charset="0"/>
              </a:rPr>
              <a:t>Irish, English</a:t>
            </a:r>
            <a:endParaRPr lang="fr-FR" sz="2200" dirty="0" smtClean="0">
              <a:solidFill>
                <a:srgbClr val="F79646">
                  <a:lumMod val="75000"/>
                </a:srgbClr>
              </a:solidFill>
              <a:latin typeface="Oswald"/>
            </a:endParaRPr>
          </a:p>
          <a:p>
            <a:endParaRPr lang="fr-FR" sz="2200" b="1" dirty="0">
              <a:solidFill>
                <a:prstClr val="black"/>
              </a:solidFill>
              <a:latin typeface="Oswald"/>
              <a:cs typeface="Times New Roman" panose="02020603050405020304" pitchFamily="18" charset="0"/>
            </a:endParaRPr>
          </a:p>
          <a:p>
            <a:r>
              <a:rPr lang="fr-FR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POPULATION: </a:t>
            </a:r>
            <a:r>
              <a:rPr lang="fr-FR" sz="2200" dirty="0" smtClean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4 784 000</a:t>
            </a:r>
          </a:p>
          <a:p>
            <a:endParaRPr lang="fr-FR" sz="2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AREA: </a:t>
            </a:r>
            <a:r>
              <a:rPr lang="fr-FR" sz="2200" dirty="0" smtClean="0">
                <a:solidFill>
                  <a:srgbClr val="F79646">
                    <a:lumMod val="75000"/>
                  </a:srgbClr>
                </a:solidFill>
              </a:rPr>
              <a:t>70</a:t>
            </a:r>
            <a:r>
              <a:rPr lang="fr-FR" sz="2200" dirty="0">
                <a:solidFill>
                  <a:srgbClr val="F79646">
                    <a:lumMod val="75000"/>
                  </a:srgbClr>
                </a:solidFill>
              </a:rPr>
              <a:t> 273 km²</a:t>
            </a:r>
            <a:endParaRPr lang="fr-FR" sz="2200" b="1" dirty="0">
              <a:solidFill>
                <a:srgbClr val="F79646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2200" b="1" dirty="0">
              <a:solidFill>
                <a:srgbClr val="F79646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HEAD OF </a:t>
            </a:r>
            <a:r>
              <a:rPr lang="fr-FR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STATE: </a:t>
            </a:r>
            <a:r>
              <a:rPr lang="fr-FR" sz="2200" dirty="0" smtClean="0">
                <a:solidFill>
                  <a:srgbClr val="F79646">
                    <a:lumMod val="75000"/>
                  </a:srgbClr>
                </a:solidFill>
              </a:rPr>
              <a:t>Michael </a:t>
            </a:r>
            <a:r>
              <a:rPr lang="fr-FR" sz="2200" dirty="0">
                <a:solidFill>
                  <a:srgbClr val="F79646">
                    <a:lumMod val="75000"/>
                  </a:srgbClr>
                </a:solidFill>
              </a:rPr>
              <a:t>D. Higgins</a:t>
            </a:r>
            <a:endParaRPr lang="fr-FR" sz="2200" b="1" dirty="0">
              <a:solidFill>
                <a:srgbClr val="F79646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11003" y="1701020"/>
            <a:ext cx="3409908" cy="46166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MEMBER OF EU SINCE :</a:t>
            </a:r>
            <a:r>
              <a:rPr lang="en-US" sz="2400" i="1" dirty="0" smtClean="0">
                <a:solidFill>
                  <a:srgbClr val="F79646">
                    <a:lumMod val="75000"/>
                  </a:srgbClr>
                </a:solidFill>
                <a:latin typeface="Book Antiqua" panose="02040602050305030304" pitchFamily="18" charset="0"/>
              </a:rPr>
              <a:t>1973</a:t>
            </a:r>
            <a:endParaRPr lang="fr-FR" sz="2400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772090" y="2537608"/>
            <a:ext cx="460851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HISTORICAL</a:t>
            </a:r>
            <a:r>
              <a:rPr lang="fr-FR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SITES</a:t>
            </a:r>
            <a:r>
              <a:rPr lang="fr-FR" sz="2000" dirty="0" smtClean="0">
                <a:solidFill>
                  <a:prstClr val="black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fr-FR" sz="2000" dirty="0" smtClean="0">
                <a:solidFill>
                  <a:srgbClr val="F79646">
                    <a:lumMod val="75000"/>
                  </a:srgb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Hill of Tara ,</a:t>
            </a:r>
          </a:p>
          <a:p>
            <a:r>
              <a:rPr lang="fr-FR" sz="2000" dirty="0" smtClean="0">
                <a:solidFill>
                  <a:srgbClr val="F79646">
                    <a:lumMod val="75000"/>
                  </a:srgb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Rock of Cashel </a:t>
            </a:r>
          </a:p>
          <a:p>
            <a:r>
              <a:rPr lang="fr-FR" sz="2000" dirty="0" smtClean="0">
                <a:solidFill>
                  <a:srgbClr val="F79646">
                    <a:lumMod val="75000"/>
                  </a:srgb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solidFill>
                  <a:srgbClr val="F79646">
                    <a:lumMod val="75000"/>
                  </a:srgb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Ceide</a:t>
            </a:r>
            <a:r>
              <a:rPr lang="fr-FR" sz="2000" dirty="0" smtClean="0">
                <a:solidFill>
                  <a:srgbClr val="F79646">
                    <a:lumMod val="75000"/>
                  </a:srgb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Fields</a:t>
            </a:r>
            <a:endParaRPr lang="fr-FR" sz="2000" b="1" dirty="0" smtClean="0">
              <a:solidFill>
                <a:srgbClr val="F79646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CULINARY</a:t>
            </a:r>
            <a:r>
              <a:rPr lang="fr-FR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SPECIALITIES</a:t>
            </a:r>
            <a:r>
              <a:rPr lang="fr-FR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fr-FR" sz="2000" dirty="0" smtClean="0">
                <a:solidFill>
                  <a:srgbClr val="F79646">
                    <a:lumMod val="75000"/>
                  </a:srgb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Soda </a:t>
            </a:r>
            <a:r>
              <a:rPr lang="fr-FR" sz="2000" dirty="0" err="1" smtClean="0">
                <a:solidFill>
                  <a:srgbClr val="F79646">
                    <a:lumMod val="75000"/>
                  </a:srgb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bread</a:t>
            </a:r>
            <a:r>
              <a:rPr lang="fr-FR" sz="2000" dirty="0" smtClean="0">
                <a:solidFill>
                  <a:srgbClr val="F79646">
                    <a:lumMod val="75000"/>
                  </a:srgb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fr-FR" sz="2000" dirty="0" err="1" smtClean="0">
                <a:solidFill>
                  <a:srgbClr val="F79646">
                    <a:lumMod val="75000"/>
                  </a:srgb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Shellfish</a:t>
            </a:r>
            <a:r>
              <a:rPr lang="fr-FR" sz="2000" dirty="0" smtClean="0">
                <a:solidFill>
                  <a:srgbClr val="F79646">
                    <a:lumMod val="75000"/>
                  </a:srgb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fr-FR" sz="2000" dirty="0" smtClean="0">
                <a:solidFill>
                  <a:srgbClr val="F79646">
                    <a:lumMod val="75000"/>
                  </a:srgb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Irish </a:t>
            </a:r>
            <a:r>
              <a:rPr lang="fr-FR" sz="2000" dirty="0" err="1" smtClean="0">
                <a:solidFill>
                  <a:srgbClr val="F79646">
                    <a:lumMod val="75000"/>
                  </a:srgb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stew</a:t>
            </a:r>
            <a:endParaRPr lang="fr-FR" sz="2000" dirty="0" smtClean="0">
              <a:solidFill>
                <a:srgbClr val="F79646">
                  <a:lumMod val="75000"/>
                </a:srgbClr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r>
              <a:rPr lang="fr-FR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PERSONALITIES</a:t>
            </a:r>
            <a:r>
              <a:rPr lang="fr-FR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fr-FR" sz="2000" b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dirty="0" smtClean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smtClean="0">
                <a:solidFill>
                  <a:srgbClr val="F79646">
                    <a:lumMod val="75000"/>
                  </a:srgb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Katie McGrath  </a:t>
            </a:r>
          </a:p>
          <a:p>
            <a:r>
              <a:rPr lang="fr-FR" sz="2000" dirty="0" smtClean="0">
                <a:solidFill>
                  <a:srgbClr val="F79646">
                    <a:lumMod val="75000"/>
                  </a:srgb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 Oscar Wilde</a:t>
            </a:r>
          </a:p>
          <a:p>
            <a:r>
              <a:rPr lang="fr-FR" sz="2000" dirty="0" smtClean="0">
                <a:solidFill>
                  <a:srgbClr val="F79646">
                    <a:lumMod val="75000"/>
                  </a:srgb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 Robert </a:t>
            </a:r>
            <a:r>
              <a:rPr lang="fr-FR" sz="2000" dirty="0" err="1" smtClean="0">
                <a:solidFill>
                  <a:srgbClr val="F79646">
                    <a:lumMod val="75000"/>
                  </a:srgb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Sheehan</a:t>
            </a:r>
            <a:endParaRPr lang="fr-FR" sz="2000" dirty="0">
              <a:solidFill>
                <a:srgbClr val="F79646">
                  <a:lumMod val="75000"/>
                </a:srgbClr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3" descr="C:\Users\Nathalie\Downloads\irelan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09" y="-268967"/>
            <a:ext cx="4903584" cy="367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necteur droit 9"/>
          <p:cNvCxnSpPr/>
          <p:nvPr/>
        </p:nvCxnSpPr>
        <p:spPr>
          <a:xfrm>
            <a:off x="5411003" y="2730986"/>
            <a:ext cx="0" cy="401445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5931763" y="300710"/>
            <a:ext cx="36863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 smtClean="0">
                <a:solidFill>
                  <a:prstClr val="black"/>
                </a:solidFill>
              </a:rPr>
              <a:t>IRELAND</a:t>
            </a:r>
            <a:endParaRPr lang="fr-FR" sz="6000" b="1" dirty="0">
              <a:solidFill>
                <a:prstClr val="black"/>
              </a:solidFill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6" t="11695" r="6369" b="3846"/>
          <a:stretch/>
        </p:blipFill>
        <p:spPr bwMode="auto">
          <a:xfrm>
            <a:off x="9763869" y="0"/>
            <a:ext cx="2428131" cy="179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0" t="12016" r="26668" b="11390"/>
          <a:stretch/>
        </p:blipFill>
        <p:spPr bwMode="auto">
          <a:xfrm>
            <a:off x="9665764" y="4152346"/>
            <a:ext cx="2080751" cy="1127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0328" y="5560548"/>
            <a:ext cx="2407081" cy="1162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016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624" y="4044889"/>
            <a:ext cx="2338048" cy="1309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t="6541" r="5498" b="3167"/>
          <a:stretch/>
        </p:blipFill>
        <p:spPr bwMode="auto">
          <a:xfrm rot="20029681">
            <a:off x="9976173" y="317384"/>
            <a:ext cx="1880757" cy="189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8640" y="3414352"/>
            <a:ext cx="5349922" cy="313932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fr-FR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CAPITAL</a:t>
            </a:r>
            <a:r>
              <a:rPr lang="fr-FR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London</a:t>
            </a:r>
          </a:p>
          <a:p>
            <a:pPr lvl="0"/>
            <a:endParaRPr lang="fr-FR" sz="2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fr-FR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OFFICIAL </a:t>
            </a: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</a:t>
            </a:r>
            <a:r>
              <a:rPr lang="fr-FR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2200" dirty="0">
                <a:solidFill>
                  <a:srgbClr val="C00000"/>
                </a:solidFill>
                <a:latin typeface="Book Antiqua" panose="02040602050305030304" pitchFamily="18" charset="0"/>
              </a:rPr>
              <a:t>English</a:t>
            </a:r>
          </a:p>
          <a:p>
            <a:pPr lvl="0"/>
            <a:endParaRPr lang="fr-FR" sz="2200" dirty="0">
              <a:solidFill>
                <a:prstClr val="black"/>
              </a:solidFill>
              <a:latin typeface="Oswald"/>
            </a:endParaRPr>
          </a:p>
          <a:p>
            <a:pPr lvl="0"/>
            <a:r>
              <a:rPr lang="fr-FR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POPULATION: </a:t>
            </a:r>
            <a:r>
              <a:rPr lang="fr-FR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66 040 000</a:t>
            </a:r>
          </a:p>
          <a:p>
            <a:pPr lvl="0"/>
            <a:endParaRPr lang="fr-FR" sz="2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fr-FR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AREA: </a:t>
            </a:r>
            <a:r>
              <a:rPr lang="fr-FR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242 500 km²</a:t>
            </a:r>
          </a:p>
          <a:p>
            <a:pPr lvl="0"/>
            <a:endParaRPr lang="fr-FR" sz="2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fr-FR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HEAD OF STATE: </a:t>
            </a:r>
            <a:r>
              <a:rPr lang="fr-FR" sz="2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Queen</a:t>
            </a:r>
            <a:r>
              <a:rPr lang="fr-FR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Elizabeth </a:t>
            </a:r>
            <a:r>
              <a:rPr lang="fr-FR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</p:txBody>
      </p:sp>
      <p:sp>
        <p:nvSpPr>
          <p:cNvPr id="3" name="Rectangle 2"/>
          <p:cNvSpPr/>
          <p:nvPr/>
        </p:nvSpPr>
        <p:spPr>
          <a:xfrm>
            <a:off x="4942299" y="1597903"/>
            <a:ext cx="3409908" cy="461665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r>
              <a:rPr lang="en-US" i="1" dirty="0">
                <a:latin typeface="Book Antiqua" panose="02040602050305030304" pitchFamily="18" charset="0"/>
              </a:rPr>
              <a:t>MEMBER OF EU SINCE :</a:t>
            </a:r>
            <a:r>
              <a:rPr lang="en-US" sz="2400" i="1" dirty="0">
                <a:solidFill>
                  <a:srgbClr val="C00000"/>
                </a:solidFill>
                <a:latin typeface="Book Antiqua" panose="02040602050305030304" pitchFamily="18" charset="0"/>
              </a:rPr>
              <a:t>1973</a:t>
            </a:r>
            <a:endParaRPr lang="fr-FR" sz="2400" dirty="0">
              <a:solidFill>
                <a:srgbClr val="C0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768562" y="2535896"/>
            <a:ext cx="3456384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HISTORICAL</a:t>
            </a:r>
            <a:r>
              <a:rPr lang="fr-FR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SITES:</a:t>
            </a:r>
          </a:p>
          <a:p>
            <a:r>
              <a:rPr lang="fr-FR" sz="1900" dirty="0">
                <a:solidFill>
                  <a:srgbClr val="C00000"/>
                </a:solidFill>
                <a:latin typeface="Book Antiqua" panose="02040602050305030304" pitchFamily="18" charset="0"/>
              </a:rPr>
              <a:t>Stonehenge</a:t>
            </a:r>
          </a:p>
          <a:p>
            <a:r>
              <a:rPr lang="fr-FR" sz="1900" dirty="0">
                <a:solidFill>
                  <a:srgbClr val="C0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Tower of London</a:t>
            </a:r>
          </a:p>
          <a:p>
            <a:r>
              <a:rPr lang="fr-FR" sz="1900" dirty="0">
                <a:solidFill>
                  <a:srgbClr val="C0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Warwick Castle</a:t>
            </a:r>
            <a:endParaRPr lang="fr-FR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CULINARY</a:t>
            </a:r>
            <a:r>
              <a:rPr lang="fr-FR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SPECIALITIES</a:t>
            </a:r>
            <a:r>
              <a:rPr lang="fr-FR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fr-FR" sz="1900" dirty="0">
                <a:solidFill>
                  <a:srgbClr val="C0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Fish and chips</a:t>
            </a:r>
          </a:p>
          <a:p>
            <a:r>
              <a:rPr lang="fr-FR" sz="1900" dirty="0" err="1">
                <a:solidFill>
                  <a:srgbClr val="C0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Tea</a:t>
            </a:r>
            <a:r>
              <a:rPr lang="fr-FR" sz="1900" dirty="0">
                <a:solidFill>
                  <a:srgbClr val="C0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, </a:t>
            </a:r>
            <a:r>
              <a:rPr lang="fr-FR" sz="1900" dirty="0" err="1">
                <a:solidFill>
                  <a:srgbClr val="C0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Beer</a:t>
            </a:r>
            <a:endParaRPr lang="fr-FR" sz="1900" dirty="0">
              <a:solidFill>
                <a:srgbClr val="C0000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r>
              <a:rPr lang="fr-FR" sz="1900" dirty="0">
                <a:solidFill>
                  <a:srgbClr val="C0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Scone</a:t>
            </a:r>
          </a:p>
          <a:p>
            <a:endParaRPr lang="fr-FR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PERSONALITIES</a:t>
            </a:r>
            <a:r>
              <a:rPr lang="fr-FR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  <a:p>
            <a:r>
              <a:rPr lang="fr-FR" sz="1900" dirty="0">
                <a:solidFill>
                  <a:srgbClr val="C0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William </a:t>
            </a:r>
            <a:r>
              <a:rPr lang="fr-FR" sz="1900" dirty="0" err="1">
                <a:solidFill>
                  <a:srgbClr val="C0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Shakespear</a:t>
            </a:r>
            <a:r>
              <a:rPr lang="fr-FR" sz="1900" dirty="0">
                <a:solidFill>
                  <a:srgbClr val="C0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fr-FR" sz="1900" dirty="0">
                <a:solidFill>
                  <a:srgbClr val="C0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Isaac Newton </a:t>
            </a:r>
          </a:p>
          <a:p>
            <a:r>
              <a:rPr lang="fr-FR" sz="1900" dirty="0">
                <a:solidFill>
                  <a:srgbClr val="C0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Idris </a:t>
            </a:r>
            <a:r>
              <a:rPr lang="fr-FR" sz="1900" dirty="0" err="1">
                <a:solidFill>
                  <a:srgbClr val="C0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Elba</a:t>
            </a:r>
            <a:endParaRPr lang="fr-FR" sz="1900" dirty="0">
              <a:solidFill>
                <a:srgbClr val="C0000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Nathalie\Downloads\united-kingdo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40" y="-406158"/>
            <a:ext cx="4207961" cy="420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necteur droit 7"/>
          <p:cNvCxnSpPr/>
          <p:nvPr/>
        </p:nvCxnSpPr>
        <p:spPr>
          <a:xfrm>
            <a:off x="5452880" y="2987467"/>
            <a:ext cx="0" cy="370126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5066307" y="374713"/>
            <a:ext cx="575634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200" b="1" dirty="0"/>
              <a:t>UNITED </a:t>
            </a:r>
            <a:r>
              <a:rPr lang="fr-FR" sz="5200" b="1" dirty="0" err="1"/>
              <a:t>KINGDOM</a:t>
            </a:r>
            <a:endParaRPr lang="fr-FR" sz="5200" b="1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919" y="5417354"/>
            <a:ext cx="2180054" cy="1362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375" y="2420235"/>
            <a:ext cx="1923515" cy="1542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8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111</Words>
  <Application>Microsoft Office PowerPoint</Application>
  <PresentationFormat>Personnalisé</PresentationFormat>
  <Paragraphs>51</Paragraphs>
  <Slides>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3</vt:i4>
      </vt:variant>
    </vt:vector>
  </HeadingPairs>
  <TitlesOfParts>
    <vt:vector size="5" baseType="lpstr">
      <vt:lpstr>Thème Office</vt:lpstr>
      <vt:lpstr>1_Thème Office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</dc:creator>
  <cp:lastModifiedBy>Nathalie</cp:lastModifiedBy>
  <cp:revision>3</cp:revision>
  <dcterms:created xsi:type="dcterms:W3CDTF">2019-05-06T05:25:02Z</dcterms:created>
  <dcterms:modified xsi:type="dcterms:W3CDTF">2019-05-08T05:47:42Z</dcterms:modified>
</cp:coreProperties>
</file>