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9" r:id="rId2"/>
    <p:sldId id="256" r:id="rId3"/>
    <p:sldId id="257" r:id="rId4"/>
    <p:sldId id="258" r:id="rId5"/>
    <p:sldId id="260" r:id="rId6"/>
    <p:sldId id="264" r:id="rId7"/>
    <p:sldId id="266" r:id="rId8"/>
    <p:sldId id="261" r:id="rId9"/>
    <p:sldId id="262" r:id="rId10"/>
    <p:sldId id="263" r:id="rId11"/>
    <p:sldId id="265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62" autoAdjust="0"/>
  </p:normalViewPr>
  <p:slideViewPr>
    <p:cSldViewPr>
      <p:cViewPr>
        <p:scale>
          <a:sx n="77" d="100"/>
          <a:sy n="77" d="100"/>
        </p:scale>
        <p:origin x="-1164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B0DE63-2D6F-4D4A-A705-5DE8DD24C84A}" type="doc">
      <dgm:prSet loTypeId="urn:microsoft.com/office/officeart/2005/8/layout/vList2" loCatId="list" qsTypeId="urn:microsoft.com/office/officeart/2005/8/quickstyle/simple1" qsCatId="simple" csTypeId="urn:microsoft.com/office/officeart/2005/8/colors/accent0_2" csCatId="mainScheme"/>
      <dgm:spPr/>
      <dgm:t>
        <a:bodyPr/>
        <a:lstStyle/>
        <a:p>
          <a:endParaRPr lang="fr-FR"/>
        </a:p>
      </dgm:t>
    </dgm:pt>
    <dgm:pt modelId="{2D49CB9F-533D-4FDB-B2A4-BB6546AA99FF}">
      <dgm:prSet/>
      <dgm:spPr/>
      <dgm:t>
        <a:bodyPr/>
        <a:lstStyle/>
        <a:p>
          <a:pPr rtl="0"/>
          <a:r>
            <a:rPr lang="fr-FR" dirty="0" smtClean="0"/>
            <a:t>1. Faire partager les valeurs de la République</a:t>
          </a:r>
          <a:endParaRPr lang="fr-FR" dirty="0"/>
        </a:p>
      </dgm:t>
    </dgm:pt>
    <dgm:pt modelId="{40907D69-9EC4-46B0-ABF9-CC453FCFF6E3}" type="parTrans" cxnId="{A7D03BFE-50F1-4CC0-954E-A47A377CB5A6}">
      <dgm:prSet/>
      <dgm:spPr/>
      <dgm:t>
        <a:bodyPr/>
        <a:lstStyle/>
        <a:p>
          <a:endParaRPr lang="fr-FR"/>
        </a:p>
      </dgm:t>
    </dgm:pt>
    <dgm:pt modelId="{4B4CF796-2653-4268-B2FB-58984833B884}" type="sibTrans" cxnId="{A7D03BFE-50F1-4CC0-954E-A47A377CB5A6}">
      <dgm:prSet/>
      <dgm:spPr/>
      <dgm:t>
        <a:bodyPr/>
        <a:lstStyle/>
        <a:p>
          <a:endParaRPr lang="fr-FR"/>
        </a:p>
      </dgm:t>
    </dgm:pt>
    <dgm:pt modelId="{2A25B880-DEF2-4EFC-AF3D-3F810E54F52B}">
      <dgm:prSet/>
      <dgm:spPr/>
      <dgm:t>
        <a:bodyPr/>
        <a:lstStyle/>
        <a:p>
          <a:pPr rtl="0"/>
          <a:r>
            <a:rPr lang="fr-FR" smtClean="0"/>
            <a:t>2. Inscrire son action dans le cadre des principes fondamentaux du système éducatif et dans le cadre réglementaire de l'école</a:t>
          </a:r>
          <a:endParaRPr lang="fr-FR"/>
        </a:p>
      </dgm:t>
    </dgm:pt>
    <dgm:pt modelId="{900BCCD1-9DCE-4351-8FCF-2A68AF457F5D}" type="parTrans" cxnId="{89C8E03A-A4BE-4983-A820-AD84DB1279E7}">
      <dgm:prSet/>
      <dgm:spPr/>
      <dgm:t>
        <a:bodyPr/>
        <a:lstStyle/>
        <a:p>
          <a:endParaRPr lang="fr-FR"/>
        </a:p>
      </dgm:t>
    </dgm:pt>
    <dgm:pt modelId="{D299C737-4C42-4EBA-B547-B6278B18C281}" type="sibTrans" cxnId="{89C8E03A-A4BE-4983-A820-AD84DB1279E7}">
      <dgm:prSet/>
      <dgm:spPr/>
      <dgm:t>
        <a:bodyPr/>
        <a:lstStyle/>
        <a:p>
          <a:endParaRPr lang="fr-FR"/>
        </a:p>
      </dgm:t>
    </dgm:pt>
    <dgm:pt modelId="{7FED3D12-2A00-4A95-A1FF-EC49BEB93A9E}">
      <dgm:prSet/>
      <dgm:spPr/>
      <dgm:t>
        <a:bodyPr/>
        <a:lstStyle/>
        <a:p>
          <a:pPr rtl="0"/>
          <a:r>
            <a:rPr lang="fr-FR" dirty="0" smtClean="0"/>
            <a:t>3. Connaître les élèves et les processus d'apprentissage</a:t>
          </a:r>
          <a:endParaRPr lang="fr-FR" dirty="0"/>
        </a:p>
      </dgm:t>
    </dgm:pt>
    <dgm:pt modelId="{0468FFA0-B7FA-4151-B7D7-5BB214CD9E27}" type="parTrans" cxnId="{9A9B1C7B-4F01-4033-B804-5BDEDEFA7B63}">
      <dgm:prSet/>
      <dgm:spPr/>
      <dgm:t>
        <a:bodyPr/>
        <a:lstStyle/>
        <a:p>
          <a:endParaRPr lang="fr-FR"/>
        </a:p>
      </dgm:t>
    </dgm:pt>
    <dgm:pt modelId="{F3EA8E51-9955-41CE-B531-E3F94ACDF72A}" type="sibTrans" cxnId="{9A9B1C7B-4F01-4033-B804-5BDEDEFA7B63}">
      <dgm:prSet/>
      <dgm:spPr/>
      <dgm:t>
        <a:bodyPr/>
        <a:lstStyle/>
        <a:p>
          <a:endParaRPr lang="fr-FR"/>
        </a:p>
      </dgm:t>
    </dgm:pt>
    <dgm:pt modelId="{386048DF-F67C-459A-84C8-0675355FCA9E}">
      <dgm:prSet/>
      <dgm:spPr/>
      <dgm:t>
        <a:bodyPr/>
        <a:lstStyle/>
        <a:p>
          <a:pPr rtl="0"/>
          <a:r>
            <a:rPr lang="fr-FR" dirty="0" smtClean="0"/>
            <a:t>4. Prendre en compte la diversité des élèves</a:t>
          </a:r>
          <a:endParaRPr lang="fr-FR" dirty="0"/>
        </a:p>
      </dgm:t>
    </dgm:pt>
    <dgm:pt modelId="{81F66D94-580A-4813-A013-6D77A85507F0}" type="parTrans" cxnId="{D991F17A-FB1F-4375-B3A1-5B229E2ADCF4}">
      <dgm:prSet/>
      <dgm:spPr/>
      <dgm:t>
        <a:bodyPr/>
        <a:lstStyle/>
        <a:p>
          <a:endParaRPr lang="fr-FR"/>
        </a:p>
      </dgm:t>
    </dgm:pt>
    <dgm:pt modelId="{6335B5A6-CA1B-4DF3-B706-F87648856DC1}" type="sibTrans" cxnId="{D991F17A-FB1F-4375-B3A1-5B229E2ADCF4}">
      <dgm:prSet/>
      <dgm:spPr/>
      <dgm:t>
        <a:bodyPr/>
        <a:lstStyle/>
        <a:p>
          <a:endParaRPr lang="fr-FR"/>
        </a:p>
      </dgm:t>
    </dgm:pt>
    <dgm:pt modelId="{4092ABED-DE10-4D85-A2C6-CFD5FAA3CA3E}">
      <dgm:prSet/>
      <dgm:spPr/>
      <dgm:t>
        <a:bodyPr/>
        <a:lstStyle/>
        <a:p>
          <a:pPr rtl="0"/>
          <a:r>
            <a:rPr lang="fr-FR" smtClean="0"/>
            <a:t>5. Accompagner les élèves dans leur parcours de formation</a:t>
          </a:r>
          <a:endParaRPr lang="fr-FR"/>
        </a:p>
      </dgm:t>
    </dgm:pt>
    <dgm:pt modelId="{1E23E461-F0F5-4D5C-B65B-72191F36BBFC}" type="parTrans" cxnId="{27395CC1-F3CB-41E2-9B3F-58E5B0B5985F}">
      <dgm:prSet/>
      <dgm:spPr/>
      <dgm:t>
        <a:bodyPr/>
        <a:lstStyle/>
        <a:p>
          <a:endParaRPr lang="fr-FR"/>
        </a:p>
      </dgm:t>
    </dgm:pt>
    <dgm:pt modelId="{8FD8E11D-2E95-4FD2-86E4-145FB06FE2D8}" type="sibTrans" cxnId="{27395CC1-F3CB-41E2-9B3F-58E5B0B5985F}">
      <dgm:prSet/>
      <dgm:spPr/>
      <dgm:t>
        <a:bodyPr/>
        <a:lstStyle/>
        <a:p>
          <a:endParaRPr lang="fr-FR"/>
        </a:p>
      </dgm:t>
    </dgm:pt>
    <dgm:pt modelId="{40462AD9-AEFF-4CE9-A296-FF68A511DCA8}">
      <dgm:prSet/>
      <dgm:spPr/>
      <dgm:t>
        <a:bodyPr/>
        <a:lstStyle/>
        <a:p>
          <a:pPr rtl="0"/>
          <a:r>
            <a:rPr lang="fr-FR" smtClean="0"/>
            <a:t>6. Agir en éducateur responsable et selon des principes éthiques</a:t>
          </a:r>
          <a:endParaRPr lang="fr-FR"/>
        </a:p>
      </dgm:t>
    </dgm:pt>
    <dgm:pt modelId="{05BCF143-7F4A-4099-B5CD-37EB956605FD}" type="parTrans" cxnId="{A0EA2CAC-7E5C-4D25-BB19-FC72F2AA1513}">
      <dgm:prSet/>
      <dgm:spPr/>
      <dgm:t>
        <a:bodyPr/>
        <a:lstStyle/>
        <a:p>
          <a:endParaRPr lang="fr-FR"/>
        </a:p>
      </dgm:t>
    </dgm:pt>
    <dgm:pt modelId="{43F98FD3-6825-4FF3-9847-37C24C69F894}" type="sibTrans" cxnId="{A0EA2CAC-7E5C-4D25-BB19-FC72F2AA1513}">
      <dgm:prSet/>
      <dgm:spPr/>
      <dgm:t>
        <a:bodyPr/>
        <a:lstStyle/>
        <a:p>
          <a:endParaRPr lang="fr-FR"/>
        </a:p>
      </dgm:t>
    </dgm:pt>
    <dgm:pt modelId="{4A1C5030-6692-404A-874F-F888C5B933F2}">
      <dgm:prSet/>
      <dgm:spPr/>
      <dgm:t>
        <a:bodyPr/>
        <a:lstStyle/>
        <a:p>
          <a:pPr rtl="0"/>
          <a:r>
            <a:rPr lang="fr-FR" smtClean="0"/>
            <a:t>7. Maîtriser la langue française à des fins de communication</a:t>
          </a:r>
          <a:endParaRPr lang="fr-FR"/>
        </a:p>
      </dgm:t>
    </dgm:pt>
    <dgm:pt modelId="{410BBBB4-257B-4722-BD75-45FAF9A90E18}" type="parTrans" cxnId="{D3C9CAA9-4565-47BC-A4D4-963F99A1B1CE}">
      <dgm:prSet/>
      <dgm:spPr/>
      <dgm:t>
        <a:bodyPr/>
        <a:lstStyle/>
        <a:p>
          <a:endParaRPr lang="fr-FR"/>
        </a:p>
      </dgm:t>
    </dgm:pt>
    <dgm:pt modelId="{3012CF8A-9BD7-4E15-93CB-A91645DA0F53}" type="sibTrans" cxnId="{D3C9CAA9-4565-47BC-A4D4-963F99A1B1CE}">
      <dgm:prSet/>
      <dgm:spPr/>
      <dgm:t>
        <a:bodyPr/>
        <a:lstStyle/>
        <a:p>
          <a:endParaRPr lang="fr-FR"/>
        </a:p>
      </dgm:t>
    </dgm:pt>
    <dgm:pt modelId="{F35DBA7C-EDBD-4308-BE9F-A74B8FE7D6B3}" type="pres">
      <dgm:prSet presAssocID="{7BB0DE63-2D6F-4D4A-A705-5DE8DD24C84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B59B2079-8274-4A10-A8E7-CEFADD0D5B89}" type="pres">
      <dgm:prSet presAssocID="{2D49CB9F-533D-4FDB-B2A4-BB6546AA99FF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6D6A3B3-B5C8-496E-AE7F-381CD67FD0D4}" type="pres">
      <dgm:prSet presAssocID="{4B4CF796-2653-4268-B2FB-58984833B884}" presName="spacer" presStyleCnt="0"/>
      <dgm:spPr/>
    </dgm:pt>
    <dgm:pt modelId="{69FCDD41-2C3D-4D3D-9FBA-A60F9CB5948E}" type="pres">
      <dgm:prSet presAssocID="{2A25B880-DEF2-4EFC-AF3D-3F810E54F52B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97E75DA-7DDD-4CFE-A49F-7549177D51BC}" type="pres">
      <dgm:prSet presAssocID="{D299C737-4C42-4EBA-B547-B6278B18C281}" presName="spacer" presStyleCnt="0"/>
      <dgm:spPr/>
    </dgm:pt>
    <dgm:pt modelId="{55B95315-8443-42C8-9DA7-D167FAC67AB3}" type="pres">
      <dgm:prSet presAssocID="{7FED3D12-2A00-4A95-A1FF-EC49BEB93A9E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08DA931-1C94-4363-95DF-D33794559584}" type="pres">
      <dgm:prSet presAssocID="{F3EA8E51-9955-41CE-B531-E3F94ACDF72A}" presName="spacer" presStyleCnt="0"/>
      <dgm:spPr/>
    </dgm:pt>
    <dgm:pt modelId="{D2802F57-22FB-40D5-A907-ECB41A899F2B}" type="pres">
      <dgm:prSet presAssocID="{386048DF-F67C-459A-84C8-0675355FCA9E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075C48B-64B3-4197-8F43-28ADA01D96B6}" type="pres">
      <dgm:prSet presAssocID="{6335B5A6-CA1B-4DF3-B706-F87648856DC1}" presName="spacer" presStyleCnt="0"/>
      <dgm:spPr/>
    </dgm:pt>
    <dgm:pt modelId="{164E9458-B6B3-4956-B360-650FFF32793E}" type="pres">
      <dgm:prSet presAssocID="{4092ABED-DE10-4D85-A2C6-CFD5FAA3CA3E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1D4471A-2409-4DBA-9F69-569C7E9FFB90}" type="pres">
      <dgm:prSet presAssocID="{8FD8E11D-2E95-4FD2-86E4-145FB06FE2D8}" presName="spacer" presStyleCnt="0"/>
      <dgm:spPr/>
    </dgm:pt>
    <dgm:pt modelId="{B9ECCFDA-AC12-4BF4-AF67-1295C422990A}" type="pres">
      <dgm:prSet presAssocID="{40462AD9-AEFF-4CE9-A296-FF68A511DCA8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B1B3DF4-EA7C-4AA3-B0E7-7779F16D4967}" type="pres">
      <dgm:prSet presAssocID="{43F98FD3-6825-4FF3-9847-37C24C69F894}" presName="spacer" presStyleCnt="0"/>
      <dgm:spPr/>
    </dgm:pt>
    <dgm:pt modelId="{02C7089E-AFC2-431A-A4A1-5836FA98B329}" type="pres">
      <dgm:prSet presAssocID="{4A1C5030-6692-404A-874F-F888C5B933F2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9C8E03A-A4BE-4983-A820-AD84DB1279E7}" srcId="{7BB0DE63-2D6F-4D4A-A705-5DE8DD24C84A}" destId="{2A25B880-DEF2-4EFC-AF3D-3F810E54F52B}" srcOrd="1" destOrd="0" parTransId="{900BCCD1-9DCE-4351-8FCF-2A68AF457F5D}" sibTransId="{D299C737-4C42-4EBA-B547-B6278B18C281}"/>
    <dgm:cxn modelId="{9C45594D-5FDA-41F6-9209-D5A110F1EC71}" type="presOf" srcId="{4A1C5030-6692-404A-874F-F888C5B933F2}" destId="{02C7089E-AFC2-431A-A4A1-5836FA98B329}" srcOrd="0" destOrd="0" presId="urn:microsoft.com/office/officeart/2005/8/layout/vList2"/>
    <dgm:cxn modelId="{BEE1559A-7B93-4372-81FF-8A660FFA274A}" type="presOf" srcId="{386048DF-F67C-459A-84C8-0675355FCA9E}" destId="{D2802F57-22FB-40D5-A907-ECB41A899F2B}" srcOrd="0" destOrd="0" presId="urn:microsoft.com/office/officeart/2005/8/layout/vList2"/>
    <dgm:cxn modelId="{E755AA09-24E5-4163-B524-8D3831E1ED21}" type="presOf" srcId="{40462AD9-AEFF-4CE9-A296-FF68A511DCA8}" destId="{B9ECCFDA-AC12-4BF4-AF67-1295C422990A}" srcOrd="0" destOrd="0" presId="urn:microsoft.com/office/officeart/2005/8/layout/vList2"/>
    <dgm:cxn modelId="{27395CC1-F3CB-41E2-9B3F-58E5B0B5985F}" srcId="{7BB0DE63-2D6F-4D4A-A705-5DE8DD24C84A}" destId="{4092ABED-DE10-4D85-A2C6-CFD5FAA3CA3E}" srcOrd="4" destOrd="0" parTransId="{1E23E461-F0F5-4D5C-B65B-72191F36BBFC}" sibTransId="{8FD8E11D-2E95-4FD2-86E4-145FB06FE2D8}"/>
    <dgm:cxn modelId="{7658DCE4-D78A-41C1-ACA0-1EE948F935AE}" type="presOf" srcId="{2A25B880-DEF2-4EFC-AF3D-3F810E54F52B}" destId="{69FCDD41-2C3D-4D3D-9FBA-A60F9CB5948E}" srcOrd="0" destOrd="0" presId="urn:microsoft.com/office/officeart/2005/8/layout/vList2"/>
    <dgm:cxn modelId="{9A9B1C7B-4F01-4033-B804-5BDEDEFA7B63}" srcId="{7BB0DE63-2D6F-4D4A-A705-5DE8DD24C84A}" destId="{7FED3D12-2A00-4A95-A1FF-EC49BEB93A9E}" srcOrd="2" destOrd="0" parTransId="{0468FFA0-B7FA-4151-B7D7-5BB214CD9E27}" sibTransId="{F3EA8E51-9955-41CE-B531-E3F94ACDF72A}"/>
    <dgm:cxn modelId="{A7D03BFE-50F1-4CC0-954E-A47A377CB5A6}" srcId="{7BB0DE63-2D6F-4D4A-A705-5DE8DD24C84A}" destId="{2D49CB9F-533D-4FDB-B2A4-BB6546AA99FF}" srcOrd="0" destOrd="0" parTransId="{40907D69-9EC4-46B0-ABF9-CC453FCFF6E3}" sibTransId="{4B4CF796-2653-4268-B2FB-58984833B884}"/>
    <dgm:cxn modelId="{7BB5E307-B0F5-4908-BDB0-E34775D7080A}" type="presOf" srcId="{7FED3D12-2A00-4A95-A1FF-EC49BEB93A9E}" destId="{55B95315-8443-42C8-9DA7-D167FAC67AB3}" srcOrd="0" destOrd="0" presId="urn:microsoft.com/office/officeart/2005/8/layout/vList2"/>
    <dgm:cxn modelId="{3CCD228E-159D-4690-8452-A0BEAE963162}" type="presOf" srcId="{2D49CB9F-533D-4FDB-B2A4-BB6546AA99FF}" destId="{B59B2079-8274-4A10-A8E7-CEFADD0D5B89}" srcOrd="0" destOrd="0" presId="urn:microsoft.com/office/officeart/2005/8/layout/vList2"/>
    <dgm:cxn modelId="{27418909-4F2F-4240-9F3F-56EAFDD8E1FA}" type="presOf" srcId="{4092ABED-DE10-4D85-A2C6-CFD5FAA3CA3E}" destId="{164E9458-B6B3-4956-B360-650FFF32793E}" srcOrd="0" destOrd="0" presId="urn:microsoft.com/office/officeart/2005/8/layout/vList2"/>
    <dgm:cxn modelId="{C4D7848F-685C-42F4-AD5E-CD3B20E04F2E}" type="presOf" srcId="{7BB0DE63-2D6F-4D4A-A705-5DE8DD24C84A}" destId="{F35DBA7C-EDBD-4308-BE9F-A74B8FE7D6B3}" srcOrd="0" destOrd="0" presId="urn:microsoft.com/office/officeart/2005/8/layout/vList2"/>
    <dgm:cxn modelId="{D991F17A-FB1F-4375-B3A1-5B229E2ADCF4}" srcId="{7BB0DE63-2D6F-4D4A-A705-5DE8DD24C84A}" destId="{386048DF-F67C-459A-84C8-0675355FCA9E}" srcOrd="3" destOrd="0" parTransId="{81F66D94-580A-4813-A013-6D77A85507F0}" sibTransId="{6335B5A6-CA1B-4DF3-B706-F87648856DC1}"/>
    <dgm:cxn modelId="{A0EA2CAC-7E5C-4D25-BB19-FC72F2AA1513}" srcId="{7BB0DE63-2D6F-4D4A-A705-5DE8DD24C84A}" destId="{40462AD9-AEFF-4CE9-A296-FF68A511DCA8}" srcOrd="5" destOrd="0" parTransId="{05BCF143-7F4A-4099-B5CD-37EB956605FD}" sibTransId="{43F98FD3-6825-4FF3-9847-37C24C69F894}"/>
    <dgm:cxn modelId="{D3C9CAA9-4565-47BC-A4D4-963F99A1B1CE}" srcId="{7BB0DE63-2D6F-4D4A-A705-5DE8DD24C84A}" destId="{4A1C5030-6692-404A-874F-F888C5B933F2}" srcOrd="6" destOrd="0" parTransId="{410BBBB4-257B-4722-BD75-45FAF9A90E18}" sibTransId="{3012CF8A-9BD7-4E15-93CB-A91645DA0F53}"/>
    <dgm:cxn modelId="{DE0CEAD3-EBAC-4A64-9C8C-413FA3E38903}" type="presParOf" srcId="{F35DBA7C-EDBD-4308-BE9F-A74B8FE7D6B3}" destId="{B59B2079-8274-4A10-A8E7-CEFADD0D5B89}" srcOrd="0" destOrd="0" presId="urn:microsoft.com/office/officeart/2005/8/layout/vList2"/>
    <dgm:cxn modelId="{1FD51029-AD9D-4637-8B68-4663FEB3E8F4}" type="presParOf" srcId="{F35DBA7C-EDBD-4308-BE9F-A74B8FE7D6B3}" destId="{C6D6A3B3-B5C8-496E-AE7F-381CD67FD0D4}" srcOrd="1" destOrd="0" presId="urn:microsoft.com/office/officeart/2005/8/layout/vList2"/>
    <dgm:cxn modelId="{B90DB10E-B553-42AC-8A4B-88A90FD219F6}" type="presParOf" srcId="{F35DBA7C-EDBD-4308-BE9F-A74B8FE7D6B3}" destId="{69FCDD41-2C3D-4D3D-9FBA-A60F9CB5948E}" srcOrd="2" destOrd="0" presId="urn:microsoft.com/office/officeart/2005/8/layout/vList2"/>
    <dgm:cxn modelId="{42A45E74-D9E8-4B5B-9199-23338D15AEFB}" type="presParOf" srcId="{F35DBA7C-EDBD-4308-BE9F-A74B8FE7D6B3}" destId="{897E75DA-7DDD-4CFE-A49F-7549177D51BC}" srcOrd="3" destOrd="0" presId="urn:microsoft.com/office/officeart/2005/8/layout/vList2"/>
    <dgm:cxn modelId="{7107F5B9-B3CA-4720-ADBF-D1F0C73148EC}" type="presParOf" srcId="{F35DBA7C-EDBD-4308-BE9F-A74B8FE7D6B3}" destId="{55B95315-8443-42C8-9DA7-D167FAC67AB3}" srcOrd="4" destOrd="0" presId="urn:microsoft.com/office/officeart/2005/8/layout/vList2"/>
    <dgm:cxn modelId="{FA3168B3-7E29-40C6-8CF8-045A2A62814E}" type="presParOf" srcId="{F35DBA7C-EDBD-4308-BE9F-A74B8FE7D6B3}" destId="{908DA931-1C94-4363-95DF-D33794559584}" srcOrd="5" destOrd="0" presId="urn:microsoft.com/office/officeart/2005/8/layout/vList2"/>
    <dgm:cxn modelId="{17946736-0FAB-4454-92D1-746EF89C5C75}" type="presParOf" srcId="{F35DBA7C-EDBD-4308-BE9F-A74B8FE7D6B3}" destId="{D2802F57-22FB-40D5-A907-ECB41A899F2B}" srcOrd="6" destOrd="0" presId="urn:microsoft.com/office/officeart/2005/8/layout/vList2"/>
    <dgm:cxn modelId="{2159175A-9ECC-4399-9A6E-03C539593FB7}" type="presParOf" srcId="{F35DBA7C-EDBD-4308-BE9F-A74B8FE7D6B3}" destId="{0075C48B-64B3-4197-8F43-28ADA01D96B6}" srcOrd="7" destOrd="0" presId="urn:microsoft.com/office/officeart/2005/8/layout/vList2"/>
    <dgm:cxn modelId="{A5CD42D2-BE2A-449B-8B27-DD05278FC953}" type="presParOf" srcId="{F35DBA7C-EDBD-4308-BE9F-A74B8FE7D6B3}" destId="{164E9458-B6B3-4956-B360-650FFF32793E}" srcOrd="8" destOrd="0" presId="urn:microsoft.com/office/officeart/2005/8/layout/vList2"/>
    <dgm:cxn modelId="{D79FAF70-2C3D-48F6-B85F-3FA0A1E3EB16}" type="presParOf" srcId="{F35DBA7C-EDBD-4308-BE9F-A74B8FE7D6B3}" destId="{C1D4471A-2409-4DBA-9F69-569C7E9FFB90}" srcOrd="9" destOrd="0" presId="urn:microsoft.com/office/officeart/2005/8/layout/vList2"/>
    <dgm:cxn modelId="{DCAE143E-E231-4678-A536-A406205D192E}" type="presParOf" srcId="{F35DBA7C-EDBD-4308-BE9F-A74B8FE7D6B3}" destId="{B9ECCFDA-AC12-4BF4-AF67-1295C422990A}" srcOrd="10" destOrd="0" presId="urn:microsoft.com/office/officeart/2005/8/layout/vList2"/>
    <dgm:cxn modelId="{50DEE65C-951B-49CA-86C9-8188DDAFAE70}" type="presParOf" srcId="{F35DBA7C-EDBD-4308-BE9F-A74B8FE7D6B3}" destId="{DB1B3DF4-EA7C-4AA3-B0E7-7779F16D4967}" srcOrd="11" destOrd="0" presId="urn:microsoft.com/office/officeart/2005/8/layout/vList2"/>
    <dgm:cxn modelId="{E874F4AD-3F35-4E69-9FA3-DB9191372A06}" type="presParOf" srcId="{F35DBA7C-EDBD-4308-BE9F-A74B8FE7D6B3}" destId="{02C7089E-AFC2-431A-A4A1-5836FA98B329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EDD797A-5DDB-4841-BCEF-3DDAEA9809C3}" type="doc">
      <dgm:prSet loTypeId="urn:microsoft.com/office/officeart/2005/8/layout/vList2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fr-FR"/>
        </a:p>
      </dgm:t>
    </dgm:pt>
    <dgm:pt modelId="{A7003AB2-870E-4B24-B197-928BF0F1D263}">
      <dgm:prSet/>
      <dgm:spPr/>
      <dgm:t>
        <a:bodyPr/>
        <a:lstStyle/>
        <a:p>
          <a:pPr rtl="0"/>
          <a:r>
            <a:rPr lang="fr-FR" smtClean="0"/>
            <a:t>8. Utiliser une langue vivante étrangère dans les situations exigées par son métier</a:t>
          </a:r>
          <a:endParaRPr lang="fr-FR"/>
        </a:p>
      </dgm:t>
    </dgm:pt>
    <dgm:pt modelId="{6BE8A6B5-F810-4811-A5ED-3F43409644EC}" type="parTrans" cxnId="{0655D0E5-DC85-4C75-8F03-DC3049D47EB8}">
      <dgm:prSet/>
      <dgm:spPr/>
      <dgm:t>
        <a:bodyPr/>
        <a:lstStyle/>
        <a:p>
          <a:endParaRPr lang="fr-FR"/>
        </a:p>
      </dgm:t>
    </dgm:pt>
    <dgm:pt modelId="{8C8D3CCE-D22B-4359-895A-6F7AE0C6BA7B}" type="sibTrans" cxnId="{0655D0E5-DC85-4C75-8F03-DC3049D47EB8}">
      <dgm:prSet/>
      <dgm:spPr/>
      <dgm:t>
        <a:bodyPr/>
        <a:lstStyle/>
        <a:p>
          <a:endParaRPr lang="fr-FR"/>
        </a:p>
      </dgm:t>
    </dgm:pt>
    <dgm:pt modelId="{76D5D73A-FF29-4594-BC48-AF0422A0EFF4}">
      <dgm:prSet/>
      <dgm:spPr/>
      <dgm:t>
        <a:bodyPr/>
        <a:lstStyle/>
        <a:p>
          <a:pPr rtl="0"/>
          <a:r>
            <a:rPr lang="fr-FR" dirty="0" smtClean="0"/>
            <a:t>9. Intégrer les éléments de la culture numérique nécessaires à l'exercice de son métier</a:t>
          </a:r>
          <a:endParaRPr lang="fr-FR" dirty="0"/>
        </a:p>
      </dgm:t>
    </dgm:pt>
    <dgm:pt modelId="{3031A96A-A194-4A44-A409-79846DCFBDFC}" type="parTrans" cxnId="{DD3B6BDE-752B-4B09-BD90-AEF93582EE7D}">
      <dgm:prSet/>
      <dgm:spPr/>
      <dgm:t>
        <a:bodyPr/>
        <a:lstStyle/>
        <a:p>
          <a:endParaRPr lang="fr-FR"/>
        </a:p>
      </dgm:t>
    </dgm:pt>
    <dgm:pt modelId="{58C18F35-82B8-4CFC-AE59-FE3C724546BB}" type="sibTrans" cxnId="{DD3B6BDE-752B-4B09-BD90-AEF93582EE7D}">
      <dgm:prSet/>
      <dgm:spPr/>
      <dgm:t>
        <a:bodyPr/>
        <a:lstStyle/>
        <a:p>
          <a:endParaRPr lang="fr-FR"/>
        </a:p>
      </dgm:t>
    </dgm:pt>
    <dgm:pt modelId="{8C2FD6AD-0322-470A-B381-99E9855A6CAF}">
      <dgm:prSet/>
      <dgm:spPr/>
      <dgm:t>
        <a:bodyPr/>
        <a:lstStyle/>
        <a:p>
          <a:pPr rtl="0"/>
          <a:r>
            <a:rPr lang="fr-FR" smtClean="0"/>
            <a:t>10. Coopérer au sein d'une équipe</a:t>
          </a:r>
          <a:endParaRPr lang="fr-FR"/>
        </a:p>
      </dgm:t>
    </dgm:pt>
    <dgm:pt modelId="{C4421BB1-EB54-4B5D-9657-B25157515330}" type="parTrans" cxnId="{2B3A495B-B3CD-465D-BB7B-FADACF38CEB9}">
      <dgm:prSet/>
      <dgm:spPr/>
      <dgm:t>
        <a:bodyPr/>
        <a:lstStyle/>
        <a:p>
          <a:endParaRPr lang="fr-FR"/>
        </a:p>
      </dgm:t>
    </dgm:pt>
    <dgm:pt modelId="{AF0225C2-D265-409F-AD80-854153AFAD95}" type="sibTrans" cxnId="{2B3A495B-B3CD-465D-BB7B-FADACF38CEB9}">
      <dgm:prSet/>
      <dgm:spPr/>
      <dgm:t>
        <a:bodyPr/>
        <a:lstStyle/>
        <a:p>
          <a:endParaRPr lang="fr-FR"/>
        </a:p>
      </dgm:t>
    </dgm:pt>
    <dgm:pt modelId="{4376FB86-5354-4EB9-811B-E938D7221CA2}">
      <dgm:prSet/>
      <dgm:spPr/>
      <dgm:t>
        <a:bodyPr/>
        <a:lstStyle/>
        <a:p>
          <a:pPr rtl="0"/>
          <a:r>
            <a:rPr lang="fr-FR" smtClean="0"/>
            <a:t>11. Contribuer à l'action de la communauté éducative</a:t>
          </a:r>
          <a:endParaRPr lang="fr-FR"/>
        </a:p>
      </dgm:t>
    </dgm:pt>
    <dgm:pt modelId="{5B9A94A0-4CD5-4AF9-8FDA-754A419EA9F7}" type="parTrans" cxnId="{B6BD1358-2C74-4959-B47F-DCF52A042C7E}">
      <dgm:prSet/>
      <dgm:spPr/>
      <dgm:t>
        <a:bodyPr/>
        <a:lstStyle/>
        <a:p>
          <a:endParaRPr lang="fr-FR"/>
        </a:p>
      </dgm:t>
    </dgm:pt>
    <dgm:pt modelId="{C148CAA0-04C5-4ECF-881D-04023BB93F8E}" type="sibTrans" cxnId="{B6BD1358-2C74-4959-B47F-DCF52A042C7E}">
      <dgm:prSet/>
      <dgm:spPr/>
      <dgm:t>
        <a:bodyPr/>
        <a:lstStyle/>
        <a:p>
          <a:endParaRPr lang="fr-FR"/>
        </a:p>
      </dgm:t>
    </dgm:pt>
    <dgm:pt modelId="{5356DF88-8DF4-4D9A-8F8F-AB216929FC3D}">
      <dgm:prSet/>
      <dgm:spPr/>
      <dgm:t>
        <a:bodyPr/>
        <a:lstStyle/>
        <a:p>
          <a:pPr rtl="0"/>
          <a:r>
            <a:rPr lang="fr-FR" smtClean="0"/>
            <a:t>12. Coopérer avec les parents d'élèves</a:t>
          </a:r>
          <a:endParaRPr lang="fr-FR"/>
        </a:p>
      </dgm:t>
    </dgm:pt>
    <dgm:pt modelId="{50182DC4-BFD9-4C75-89AF-CC4CFB56EA85}" type="parTrans" cxnId="{7D1DB86A-C918-4646-8271-3620426A19BD}">
      <dgm:prSet/>
      <dgm:spPr/>
      <dgm:t>
        <a:bodyPr/>
        <a:lstStyle/>
        <a:p>
          <a:endParaRPr lang="fr-FR"/>
        </a:p>
      </dgm:t>
    </dgm:pt>
    <dgm:pt modelId="{0436E24C-9EAF-4C00-9DDF-923C3BA96547}" type="sibTrans" cxnId="{7D1DB86A-C918-4646-8271-3620426A19BD}">
      <dgm:prSet/>
      <dgm:spPr/>
      <dgm:t>
        <a:bodyPr/>
        <a:lstStyle/>
        <a:p>
          <a:endParaRPr lang="fr-FR"/>
        </a:p>
      </dgm:t>
    </dgm:pt>
    <dgm:pt modelId="{4F5882FE-4152-4D43-A578-153B89ADBB7C}">
      <dgm:prSet/>
      <dgm:spPr/>
      <dgm:t>
        <a:bodyPr/>
        <a:lstStyle/>
        <a:p>
          <a:pPr rtl="0"/>
          <a:r>
            <a:rPr lang="fr-FR" smtClean="0"/>
            <a:t>13. Coopérer avec les partenaires de l'école</a:t>
          </a:r>
          <a:endParaRPr lang="fr-FR"/>
        </a:p>
      </dgm:t>
    </dgm:pt>
    <dgm:pt modelId="{BC2DC9A1-AF7E-416F-A326-ED8537CA507D}" type="parTrans" cxnId="{64FC6761-1814-4C2F-ACC3-AB4F5B9382F1}">
      <dgm:prSet/>
      <dgm:spPr/>
      <dgm:t>
        <a:bodyPr/>
        <a:lstStyle/>
        <a:p>
          <a:endParaRPr lang="fr-FR"/>
        </a:p>
      </dgm:t>
    </dgm:pt>
    <dgm:pt modelId="{570A0A10-1D86-407C-B033-34EBA4216D76}" type="sibTrans" cxnId="{64FC6761-1814-4C2F-ACC3-AB4F5B9382F1}">
      <dgm:prSet/>
      <dgm:spPr/>
      <dgm:t>
        <a:bodyPr/>
        <a:lstStyle/>
        <a:p>
          <a:endParaRPr lang="fr-FR"/>
        </a:p>
      </dgm:t>
    </dgm:pt>
    <dgm:pt modelId="{87DFB530-AC2C-4D7D-BC22-B9AF4547BA87}">
      <dgm:prSet/>
      <dgm:spPr/>
      <dgm:t>
        <a:bodyPr/>
        <a:lstStyle/>
        <a:p>
          <a:pPr rtl="0"/>
          <a:r>
            <a:rPr lang="fr-FR" smtClean="0"/>
            <a:t>14. S'engager dans une démarche individuelle et collective de développement professionnel</a:t>
          </a:r>
          <a:endParaRPr lang="fr-FR"/>
        </a:p>
      </dgm:t>
    </dgm:pt>
    <dgm:pt modelId="{BE18C917-9399-4381-BFC0-272D7297A682}" type="parTrans" cxnId="{7A6E4140-7965-48E1-97A1-917A12F930A5}">
      <dgm:prSet/>
      <dgm:spPr/>
      <dgm:t>
        <a:bodyPr/>
        <a:lstStyle/>
        <a:p>
          <a:endParaRPr lang="fr-FR"/>
        </a:p>
      </dgm:t>
    </dgm:pt>
    <dgm:pt modelId="{A5870A1B-D3BF-4047-8B1D-59A0EEDCC9B7}" type="sibTrans" cxnId="{7A6E4140-7965-48E1-97A1-917A12F930A5}">
      <dgm:prSet/>
      <dgm:spPr/>
      <dgm:t>
        <a:bodyPr/>
        <a:lstStyle/>
        <a:p>
          <a:endParaRPr lang="fr-FR"/>
        </a:p>
      </dgm:t>
    </dgm:pt>
    <dgm:pt modelId="{08570D07-2AE4-46F4-A361-AE9E9B19B8C1}" type="pres">
      <dgm:prSet presAssocID="{4EDD797A-5DDB-4841-BCEF-3DDAEA9809C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BF3159D7-9ADB-4245-A8B0-9971B85739EF}" type="pres">
      <dgm:prSet presAssocID="{A7003AB2-870E-4B24-B197-928BF0F1D263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F7B5E93-4F73-4CD1-B3DF-CDA6105B84E2}" type="pres">
      <dgm:prSet presAssocID="{8C8D3CCE-D22B-4359-895A-6F7AE0C6BA7B}" presName="spacer" presStyleCnt="0"/>
      <dgm:spPr/>
    </dgm:pt>
    <dgm:pt modelId="{2BB77EF3-80D7-4E61-9E21-6DCC12775A96}" type="pres">
      <dgm:prSet presAssocID="{76D5D73A-FF29-4594-BC48-AF0422A0EFF4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9594698-291D-47C9-9CCB-E2A3B432903A}" type="pres">
      <dgm:prSet presAssocID="{58C18F35-82B8-4CFC-AE59-FE3C724546BB}" presName="spacer" presStyleCnt="0"/>
      <dgm:spPr/>
    </dgm:pt>
    <dgm:pt modelId="{4858AB50-AB2E-4450-B5C6-548B63ADF4B6}" type="pres">
      <dgm:prSet presAssocID="{8C2FD6AD-0322-470A-B381-99E9855A6CAF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561C2FF-525E-4163-8131-4A99EE5600DC}" type="pres">
      <dgm:prSet presAssocID="{AF0225C2-D265-409F-AD80-854153AFAD95}" presName="spacer" presStyleCnt="0"/>
      <dgm:spPr/>
    </dgm:pt>
    <dgm:pt modelId="{18961C40-BD57-4BD6-870A-F2FBD2C5B348}" type="pres">
      <dgm:prSet presAssocID="{4376FB86-5354-4EB9-811B-E938D7221CA2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C862556-0F90-446C-BECB-15A6A7F494D8}" type="pres">
      <dgm:prSet presAssocID="{C148CAA0-04C5-4ECF-881D-04023BB93F8E}" presName="spacer" presStyleCnt="0"/>
      <dgm:spPr/>
    </dgm:pt>
    <dgm:pt modelId="{C87D6A9F-133A-487E-BC2C-6CF2D13B1996}" type="pres">
      <dgm:prSet presAssocID="{5356DF88-8DF4-4D9A-8F8F-AB216929FC3D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BCAB76E-DCD5-4B50-9B93-5768E5AF5068}" type="pres">
      <dgm:prSet presAssocID="{0436E24C-9EAF-4C00-9DDF-923C3BA96547}" presName="spacer" presStyleCnt="0"/>
      <dgm:spPr/>
    </dgm:pt>
    <dgm:pt modelId="{95570C38-9D04-40CC-8097-9282708876F9}" type="pres">
      <dgm:prSet presAssocID="{4F5882FE-4152-4D43-A578-153B89ADBB7C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C439829-F459-4BA6-81E7-32346C9A9763}" type="pres">
      <dgm:prSet presAssocID="{570A0A10-1D86-407C-B033-34EBA4216D76}" presName="spacer" presStyleCnt="0"/>
      <dgm:spPr/>
    </dgm:pt>
    <dgm:pt modelId="{1B3DA9AD-5609-4E52-B5DB-EB386A1714DF}" type="pres">
      <dgm:prSet presAssocID="{87DFB530-AC2C-4D7D-BC22-B9AF4547BA87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7A6E4140-7965-48E1-97A1-917A12F930A5}" srcId="{4EDD797A-5DDB-4841-BCEF-3DDAEA9809C3}" destId="{87DFB530-AC2C-4D7D-BC22-B9AF4547BA87}" srcOrd="6" destOrd="0" parTransId="{BE18C917-9399-4381-BFC0-272D7297A682}" sibTransId="{A5870A1B-D3BF-4047-8B1D-59A0EEDCC9B7}"/>
    <dgm:cxn modelId="{9F3CF410-1A0E-4567-BF4F-913E555E60FD}" type="presOf" srcId="{5356DF88-8DF4-4D9A-8F8F-AB216929FC3D}" destId="{C87D6A9F-133A-487E-BC2C-6CF2D13B1996}" srcOrd="0" destOrd="0" presId="urn:microsoft.com/office/officeart/2005/8/layout/vList2"/>
    <dgm:cxn modelId="{2B3A495B-B3CD-465D-BB7B-FADACF38CEB9}" srcId="{4EDD797A-5DDB-4841-BCEF-3DDAEA9809C3}" destId="{8C2FD6AD-0322-470A-B381-99E9855A6CAF}" srcOrd="2" destOrd="0" parTransId="{C4421BB1-EB54-4B5D-9657-B25157515330}" sibTransId="{AF0225C2-D265-409F-AD80-854153AFAD95}"/>
    <dgm:cxn modelId="{EB4E15C7-C573-42C1-B7F4-7F1482E196B6}" type="presOf" srcId="{8C2FD6AD-0322-470A-B381-99E9855A6CAF}" destId="{4858AB50-AB2E-4450-B5C6-548B63ADF4B6}" srcOrd="0" destOrd="0" presId="urn:microsoft.com/office/officeart/2005/8/layout/vList2"/>
    <dgm:cxn modelId="{A1C4D7FE-3868-4861-8BDA-5883FA852BBF}" type="presOf" srcId="{4EDD797A-5DDB-4841-BCEF-3DDAEA9809C3}" destId="{08570D07-2AE4-46F4-A361-AE9E9B19B8C1}" srcOrd="0" destOrd="0" presId="urn:microsoft.com/office/officeart/2005/8/layout/vList2"/>
    <dgm:cxn modelId="{393F5351-9E0F-40B2-AD7A-64EAD64EDBC1}" type="presOf" srcId="{4376FB86-5354-4EB9-811B-E938D7221CA2}" destId="{18961C40-BD57-4BD6-870A-F2FBD2C5B348}" srcOrd="0" destOrd="0" presId="urn:microsoft.com/office/officeart/2005/8/layout/vList2"/>
    <dgm:cxn modelId="{64FC6761-1814-4C2F-ACC3-AB4F5B9382F1}" srcId="{4EDD797A-5DDB-4841-BCEF-3DDAEA9809C3}" destId="{4F5882FE-4152-4D43-A578-153B89ADBB7C}" srcOrd="5" destOrd="0" parTransId="{BC2DC9A1-AF7E-416F-A326-ED8537CA507D}" sibTransId="{570A0A10-1D86-407C-B033-34EBA4216D76}"/>
    <dgm:cxn modelId="{7D1DB86A-C918-4646-8271-3620426A19BD}" srcId="{4EDD797A-5DDB-4841-BCEF-3DDAEA9809C3}" destId="{5356DF88-8DF4-4D9A-8F8F-AB216929FC3D}" srcOrd="4" destOrd="0" parTransId="{50182DC4-BFD9-4C75-89AF-CC4CFB56EA85}" sibTransId="{0436E24C-9EAF-4C00-9DDF-923C3BA96547}"/>
    <dgm:cxn modelId="{E2E17804-AC6B-40B0-A671-5E68DCDC78F0}" type="presOf" srcId="{76D5D73A-FF29-4594-BC48-AF0422A0EFF4}" destId="{2BB77EF3-80D7-4E61-9E21-6DCC12775A96}" srcOrd="0" destOrd="0" presId="urn:microsoft.com/office/officeart/2005/8/layout/vList2"/>
    <dgm:cxn modelId="{0655D0E5-DC85-4C75-8F03-DC3049D47EB8}" srcId="{4EDD797A-5DDB-4841-BCEF-3DDAEA9809C3}" destId="{A7003AB2-870E-4B24-B197-928BF0F1D263}" srcOrd="0" destOrd="0" parTransId="{6BE8A6B5-F810-4811-A5ED-3F43409644EC}" sibTransId="{8C8D3CCE-D22B-4359-895A-6F7AE0C6BA7B}"/>
    <dgm:cxn modelId="{DD3B6BDE-752B-4B09-BD90-AEF93582EE7D}" srcId="{4EDD797A-5DDB-4841-BCEF-3DDAEA9809C3}" destId="{76D5D73A-FF29-4594-BC48-AF0422A0EFF4}" srcOrd="1" destOrd="0" parTransId="{3031A96A-A194-4A44-A409-79846DCFBDFC}" sibTransId="{58C18F35-82B8-4CFC-AE59-FE3C724546BB}"/>
    <dgm:cxn modelId="{64F6E889-2FAB-4FEB-8FB8-A460416933F3}" type="presOf" srcId="{4F5882FE-4152-4D43-A578-153B89ADBB7C}" destId="{95570C38-9D04-40CC-8097-9282708876F9}" srcOrd="0" destOrd="0" presId="urn:microsoft.com/office/officeart/2005/8/layout/vList2"/>
    <dgm:cxn modelId="{08E61F92-4778-4714-8960-E98240FD30D6}" type="presOf" srcId="{87DFB530-AC2C-4D7D-BC22-B9AF4547BA87}" destId="{1B3DA9AD-5609-4E52-B5DB-EB386A1714DF}" srcOrd="0" destOrd="0" presId="urn:microsoft.com/office/officeart/2005/8/layout/vList2"/>
    <dgm:cxn modelId="{B6BD1358-2C74-4959-B47F-DCF52A042C7E}" srcId="{4EDD797A-5DDB-4841-BCEF-3DDAEA9809C3}" destId="{4376FB86-5354-4EB9-811B-E938D7221CA2}" srcOrd="3" destOrd="0" parTransId="{5B9A94A0-4CD5-4AF9-8FDA-754A419EA9F7}" sibTransId="{C148CAA0-04C5-4ECF-881D-04023BB93F8E}"/>
    <dgm:cxn modelId="{0AE8B1E9-3A5D-4568-BEC5-7D5B6C181C89}" type="presOf" srcId="{A7003AB2-870E-4B24-B197-928BF0F1D263}" destId="{BF3159D7-9ADB-4245-A8B0-9971B85739EF}" srcOrd="0" destOrd="0" presId="urn:microsoft.com/office/officeart/2005/8/layout/vList2"/>
    <dgm:cxn modelId="{7C3A5EAD-66B2-4896-B543-439567FFECE1}" type="presParOf" srcId="{08570D07-2AE4-46F4-A361-AE9E9B19B8C1}" destId="{BF3159D7-9ADB-4245-A8B0-9971B85739EF}" srcOrd="0" destOrd="0" presId="urn:microsoft.com/office/officeart/2005/8/layout/vList2"/>
    <dgm:cxn modelId="{E8687718-95DB-4C11-AAAD-AC392B92432D}" type="presParOf" srcId="{08570D07-2AE4-46F4-A361-AE9E9B19B8C1}" destId="{3F7B5E93-4F73-4CD1-B3DF-CDA6105B84E2}" srcOrd="1" destOrd="0" presId="urn:microsoft.com/office/officeart/2005/8/layout/vList2"/>
    <dgm:cxn modelId="{4A500BA3-6E98-4C7A-9161-C1A0A7367484}" type="presParOf" srcId="{08570D07-2AE4-46F4-A361-AE9E9B19B8C1}" destId="{2BB77EF3-80D7-4E61-9E21-6DCC12775A96}" srcOrd="2" destOrd="0" presId="urn:microsoft.com/office/officeart/2005/8/layout/vList2"/>
    <dgm:cxn modelId="{5834B480-CB42-4D76-8BC8-2EB8952916C8}" type="presParOf" srcId="{08570D07-2AE4-46F4-A361-AE9E9B19B8C1}" destId="{19594698-291D-47C9-9CCB-E2A3B432903A}" srcOrd="3" destOrd="0" presId="urn:microsoft.com/office/officeart/2005/8/layout/vList2"/>
    <dgm:cxn modelId="{627A1E1E-7B30-407B-BA03-12BD19428897}" type="presParOf" srcId="{08570D07-2AE4-46F4-A361-AE9E9B19B8C1}" destId="{4858AB50-AB2E-4450-B5C6-548B63ADF4B6}" srcOrd="4" destOrd="0" presId="urn:microsoft.com/office/officeart/2005/8/layout/vList2"/>
    <dgm:cxn modelId="{ECBE668D-1D6E-46D1-B6B2-B4FD64D4D5C8}" type="presParOf" srcId="{08570D07-2AE4-46F4-A361-AE9E9B19B8C1}" destId="{A561C2FF-525E-4163-8131-4A99EE5600DC}" srcOrd="5" destOrd="0" presId="urn:microsoft.com/office/officeart/2005/8/layout/vList2"/>
    <dgm:cxn modelId="{98377D35-4A15-4B45-823F-03F33857D239}" type="presParOf" srcId="{08570D07-2AE4-46F4-A361-AE9E9B19B8C1}" destId="{18961C40-BD57-4BD6-870A-F2FBD2C5B348}" srcOrd="6" destOrd="0" presId="urn:microsoft.com/office/officeart/2005/8/layout/vList2"/>
    <dgm:cxn modelId="{5A10EF38-3D92-4EA0-B332-C47F160F49AA}" type="presParOf" srcId="{08570D07-2AE4-46F4-A361-AE9E9B19B8C1}" destId="{BC862556-0F90-446C-BECB-15A6A7F494D8}" srcOrd="7" destOrd="0" presId="urn:microsoft.com/office/officeart/2005/8/layout/vList2"/>
    <dgm:cxn modelId="{510DDC94-A667-4573-85E5-0E952EA5BFDE}" type="presParOf" srcId="{08570D07-2AE4-46F4-A361-AE9E9B19B8C1}" destId="{C87D6A9F-133A-487E-BC2C-6CF2D13B1996}" srcOrd="8" destOrd="0" presId="urn:microsoft.com/office/officeart/2005/8/layout/vList2"/>
    <dgm:cxn modelId="{F8964F5B-7711-478E-AB5F-17CBDE751DF9}" type="presParOf" srcId="{08570D07-2AE4-46F4-A361-AE9E9B19B8C1}" destId="{7BCAB76E-DCD5-4B50-9B93-5768E5AF5068}" srcOrd="9" destOrd="0" presId="urn:microsoft.com/office/officeart/2005/8/layout/vList2"/>
    <dgm:cxn modelId="{F86B596A-A846-4D64-A5C7-2C0E87DAC89D}" type="presParOf" srcId="{08570D07-2AE4-46F4-A361-AE9E9B19B8C1}" destId="{95570C38-9D04-40CC-8097-9282708876F9}" srcOrd="10" destOrd="0" presId="urn:microsoft.com/office/officeart/2005/8/layout/vList2"/>
    <dgm:cxn modelId="{98D89E0A-CC72-40D9-82E1-1D1B2CD1DA7E}" type="presParOf" srcId="{08570D07-2AE4-46F4-A361-AE9E9B19B8C1}" destId="{0C439829-F459-4BA6-81E7-32346C9A9763}" srcOrd="11" destOrd="0" presId="urn:microsoft.com/office/officeart/2005/8/layout/vList2"/>
    <dgm:cxn modelId="{6FD39473-0BD9-44D5-B40A-DBBED811E646}" type="presParOf" srcId="{08570D07-2AE4-46F4-A361-AE9E9B19B8C1}" destId="{1B3DA9AD-5609-4E52-B5DB-EB386A1714DF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409115F-16F9-4E0F-8F5A-03549C361411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fr-FR"/>
        </a:p>
      </dgm:t>
    </dgm:pt>
    <dgm:pt modelId="{3734132D-EC78-4EBB-888F-5244AA635D7C}">
      <dgm:prSet/>
      <dgm:spPr>
        <a:solidFill>
          <a:srgbClr val="FFC000"/>
        </a:solidFill>
      </dgm:spPr>
      <dgm:t>
        <a:bodyPr/>
        <a:lstStyle/>
        <a:p>
          <a:pPr rtl="0"/>
          <a:r>
            <a:rPr lang="fr-FR" b="1" dirty="0" smtClean="0"/>
            <a:t>P 1. Maîtriser les savoirs disciplinaires et leur didactique</a:t>
          </a:r>
          <a:endParaRPr lang="fr-FR" dirty="0"/>
        </a:p>
      </dgm:t>
    </dgm:pt>
    <dgm:pt modelId="{2A556DB6-8B5C-4738-A1BD-F05FC9EB1A31}" type="parTrans" cxnId="{C5F1D8FC-71DA-4142-B256-4ECC77A77F3C}">
      <dgm:prSet/>
      <dgm:spPr/>
      <dgm:t>
        <a:bodyPr/>
        <a:lstStyle/>
        <a:p>
          <a:endParaRPr lang="fr-FR"/>
        </a:p>
      </dgm:t>
    </dgm:pt>
    <dgm:pt modelId="{445CFCDC-B76F-4AD6-930B-2B04668FE3F2}" type="sibTrans" cxnId="{C5F1D8FC-71DA-4142-B256-4ECC77A77F3C}">
      <dgm:prSet/>
      <dgm:spPr/>
      <dgm:t>
        <a:bodyPr/>
        <a:lstStyle/>
        <a:p>
          <a:endParaRPr lang="fr-FR"/>
        </a:p>
      </dgm:t>
    </dgm:pt>
    <dgm:pt modelId="{A9D53ACE-8F54-4A64-9070-D19FBD50F803}">
      <dgm:prSet/>
      <dgm:spPr>
        <a:solidFill>
          <a:srgbClr val="FFC000"/>
        </a:solidFill>
      </dgm:spPr>
      <dgm:t>
        <a:bodyPr/>
        <a:lstStyle/>
        <a:p>
          <a:pPr rtl="0"/>
          <a:r>
            <a:rPr lang="fr-FR" b="1" dirty="0" smtClean="0"/>
            <a:t>P 2. Maîtriser la langue française dans le cadre de son enseignement</a:t>
          </a:r>
          <a:r>
            <a:rPr lang="fr-FR" dirty="0" smtClean="0"/>
            <a:t> </a:t>
          </a:r>
          <a:endParaRPr lang="fr-FR" dirty="0"/>
        </a:p>
      </dgm:t>
    </dgm:pt>
    <dgm:pt modelId="{62A7878E-52DD-4C29-B951-9A8DF49D4D69}" type="parTrans" cxnId="{06D24196-E5A8-46CA-BC69-3C842C654223}">
      <dgm:prSet/>
      <dgm:spPr/>
      <dgm:t>
        <a:bodyPr/>
        <a:lstStyle/>
        <a:p>
          <a:endParaRPr lang="fr-FR"/>
        </a:p>
      </dgm:t>
    </dgm:pt>
    <dgm:pt modelId="{29E9BEFF-5E74-4651-B53A-64A6C1178D31}" type="sibTrans" cxnId="{06D24196-E5A8-46CA-BC69-3C842C654223}">
      <dgm:prSet/>
      <dgm:spPr/>
      <dgm:t>
        <a:bodyPr/>
        <a:lstStyle/>
        <a:p>
          <a:endParaRPr lang="fr-FR"/>
        </a:p>
      </dgm:t>
    </dgm:pt>
    <dgm:pt modelId="{8DA6FC0E-02B8-4B2D-BDB7-D36DDB05C051}">
      <dgm:prSet/>
      <dgm:spPr>
        <a:solidFill>
          <a:srgbClr val="FFC000"/>
        </a:solidFill>
      </dgm:spPr>
      <dgm:t>
        <a:bodyPr/>
        <a:lstStyle/>
        <a:p>
          <a:pPr rtl="0"/>
          <a:r>
            <a:rPr lang="fr-FR" b="1" dirty="0" smtClean="0"/>
            <a:t>P 3. Construire, mettre en œuvre et animer des situations d'enseignement et d'apprentissage prenant en compte la diversité des élèves</a:t>
          </a:r>
          <a:r>
            <a:rPr lang="fr-FR" dirty="0" smtClean="0"/>
            <a:t> </a:t>
          </a:r>
          <a:endParaRPr lang="fr-FR" dirty="0"/>
        </a:p>
      </dgm:t>
    </dgm:pt>
    <dgm:pt modelId="{193AC044-6B38-4BB5-A81A-1579C6FAB23A}" type="parTrans" cxnId="{3C1E5D9D-8F14-4E23-9460-A7FFB52375BC}">
      <dgm:prSet/>
      <dgm:spPr/>
      <dgm:t>
        <a:bodyPr/>
        <a:lstStyle/>
        <a:p>
          <a:endParaRPr lang="fr-FR"/>
        </a:p>
      </dgm:t>
    </dgm:pt>
    <dgm:pt modelId="{3BE30CD2-D96E-4B49-A8F7-28E22C54DE6E}" type="sibTrans" cxnId="{3C1E5D9D-8F14-4E23-9460-A7FFB52375BC}">
      <dgm:prSet/>
      <dgm:spPr/>
      <dgm:t>
        <a:bodyPr/>
        <a:lstStyle/>
        <a:p>
          <a:endParaRPr lang="fr-FR"/>
        </a:p>
      </dgm:t>
    </dgm:pt>
    <dgm:pt modelId="{DA4B3C3F-9DC1-4E6A-AC48-54468D71827B}">
      <dgm:prSet/>
      <dgm:spPr>
        <a:solidFill>
          <a:srgbClr val="FFC000"/>
        </a:solidFill>
      </dgm:spPr>
      <dgm:t>
        <a:bodyPr/>
        <a:lstStyle/>
        <a:p>
          <a:pPr rtl="0"/>
          <a:r>
            <a:rPr lang="fr-FR" b="1" dirty="0" smtClean="0"/>
            <a:t>P 4. Organiser et assurer un mode de fonctionnement du groupe favorisant l'apprentissage et la socialisation des élèves</a:t>
          </a:r>
          <a:endParaRPr lang="fr-FR" dirty="0"/>
        </a:p>
      </dgm:t>
    </dgm:pt>
    <dgm:pt modelId="{64BB28B6-A244-4668-B9E7-AA9372BB1DA4}" type="parTrans" cxnId="{6D3C4125-8FCD-45E7-BA15-AEB19BA28507}">
      <dgm:prSet/>
      <dgm:spPr/>
      <dgm:t>
        <a:bodyPr/>
        <a:lstStyle/>
        <a:p>
          <a:endParaRPr lang="fr-FR"/>
        </a:p>
      </dgm:t>
    </dgm:pt>
    <dgm:pt modelId="{0D426FB5-5E69-4338-8737-789A02841349}" type="sibTrans" cxnId="{6D3C4125-8FCD-45E7-BA15-AEB19BA28507}">
      <dgm:prSet/>
      <dgm:spPr/>
      <dgm:t>
        <a:bodyPr/>
        <a:lstStyle/>
        <a:p>
          <a:endParaRPr lang="fr-FR"/>
        </a:p>
      </dgm:t>
    </dgm:pt>
    <dgm:pt modelId="{7D04D5DB-3E61-4B17-8A56-9E913DB72D1E}">
      <dgm:prSet/>
      <dgm:spPr>
        <a:solidFill>
          <a:srgbClr val="FFC000"/>
        </a:solidFill>
      </dgm:spPr>
      <dgm:t>
        <a:bodyPr/>
        <a:lstStyle/>
        <a:p>
          <a:pPr rtl="0"/>
          <a:r>
            <a:rPr lang="fr-FR" b="1" dirty="0" smtClean="0"/>
            <a:t>P 5. Évaluer les progrès et les acquisitions des élèves</a:t>
          </a:r>
          <a:endParaRPr lang="fr-FR" dirty="0"/>
        </a:p>
      </dgm:t>
    </dgm:pt>
    <dgm:pt modelId="{5FB2FC88-E95F-4ACA-8D64-A1475E45D934}" type="parTrans" cxnId="{35301CB1-86AF-49B5-BAA7-F5EAF8EBC39D}">
      <dgm:prSet/>
      <dgm:spPr/>
      <dgm:t>
        <a:bodyPr/>
        <a:lstStyle/>
        <a:p>
          <a:endParaRPr lang="fr-FR"/>
        </a:p>
      </dgm:t>
    </dgm:pt>
    <dgm:pt modelId="{11245863-D7ED-48EB-BB00-D9281AA36E2E}" type="sibTrans" cxnId="{35301CB1-86AF-49B5-BAA7-F5EAF8EBC39D}">
      <dgm:prSet/>
      <dgm:spPr/>
      <dgm:t>
        <a:bodyPr/>
        <a:lstStyle/>
        <a:p>
          <a:endParaRPr lang="fr-FR"/>
        </a:p>
      </dgm:t>
    </dgm:pt>
    <dgm:pt modelId="{B4F375B9-5CC0-4284-85D6-D70A8893AB54}" type="pres">
      <dgm:prSet presAssocID="{1409115F-16F9-4E0F-8F5A-03549C36141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C2FF7E4-A0DF-4050-B093-57AE03FD4F1E}" type="pres">
      <dgm:prSet presAssocID="{3734132D-EC78-4EBB-888F-5244AA635D7C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608EF02-BA2A-4E86-A6FF-9B6CD9C5CBFB}" type="pres">
      <dgm:prSet presAssocID="{445CFCDC-B76F-4AD6-930B-2B04668FE3F2}" presName="spacer" presStyleCnt="0"/>
      <dgm:spPr/>
    </dgm:pt>
    <dgm:pt modelId="{58A5DF64-ABF6-4738-815E-3CF558B0D3CD}" type="pres">
      <dgm:prSet presAssocID="{A9D53ACE-8F54-4A64-9070-D19FBD50F803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F77CD4E-08F5-4308-AF3C-8524406C9923}" type="pres">
      <dgm:prSet presAssocID="{29E9BEFF-5E74-4651-B53A-64A6C1178D31}" presName="spacer" presStyleCnt="0"/>
      <dgm:spPr/>
    </dgm:pt>
    <dgm:pt modelId="{85E7CC22-C30B-4838-BCD4-C93C251BA41F}" type="pres">
      <dgm:prSet presAssocID="{8DA6FC0E-02B8-4B2D-BDB7-D36DDB05C051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E7E4DC0-4575-48D1-AEF1-7F981B2795DD}" type="pres">
      <dgm:prSet presAssocID="{3BE30CD2-D96E-4B49-A8F7-28E22C54DE6E}" presName="spacer" presStyleCnt="0"/>
      <dgm:spPr/>
    </dgm:pt>
    <dgm:pt modelId="{BE1F028B-6192-40EA-A592-AF4F0305E750}" type="pres">
      <dgm:prSet presAssocID="{DA4B3C3F-9DC1-4E6A-AC48-54468D71827B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E1E98CD-F7BE-4A9B-8839-796E80BB429B}" type="pres">
      <dgm:prSet presAssocID="{0D426FB5-5E69-4338-8737-789A02841349}" presName="spacer" presStyleCnt="0"/>
      <dgm:spPr/>
    </dgm:pt>
    <dgm:pt modelId="{468DB8C0-6E44-4B25-BBC0-9B373D881033}" type="pres">
      <dgm:prSet presAssocID="{7D04D5DB-3E61-4B17-8A56-9E913DB72D1E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468AF398-5FA1-4367-A7B3-855A1D694DF6}" type="presOf" srcId="{1409115F-16F9-4E0F-8F5A-03549C361411}" destId="{B4F375B9-5CC0-4284-85D6-D70A8893AB54}" srcOrd="0" destOrd="0" presId="urn:microsoft.com/office/officeart/2005/8/layout/vList2"/>
    <dgm:cxn modelId="{6D3C4125-8FCD-45E7-BA15-AEB19BA28507}" srcId="{1409115F-16F9-4E0F-8F5A-03549C361411}" destId="{DA4B3C3F-9DC1-4E6A-AC48-54468D71827B}" srcOrd="3" destOrd="0" parTransId="{64BB28B6-A244-4668-B9E7-AA9372BB1DA4}" sibTransId="{0D426FB5-5E69-4338-8737-789A02841349}"/>
    <dgm:cxn modelId="{8282D35E-E643-4BE8-B959-B6A2CECDB717}" type="presOf" srcId="{7D04D5DB-3E61-4B17-8A56-9E913DB72D1E}" destId="{468DB8C0-6E44-4B25-BBC0-9B373D881033}" srcOrd="0" destOrd="0" presId="urn:microsoft.com/office/officeart/2005/8/layout/vList2"/>
    <dgm:cxn modelId="{35301CB1-86AF-49B5-BAA7-F5EAF8EBC39D}" srcId="{1409115F-16F9-4E0F-8F5A-03549C361411}" destId="{7D04D5DB-3E61-4B17-8A56-9E913DB72D1E}" srcOrd="4" destOrd="0" parTransId="{5FB2FC88-E95F-4ACA-8D64-A1475E45D934}" sibTransId="{11245863-D7ED-48EB-BB00-D9281AA36E2E}"/>
    <dgm:cxn modelId="{883E0995-6A81-42F3-9C68-65EDA87D43B3}" type="presOf" srcId="{A9D53ACE-8F54-4A64-9070-D19FBD50F803}" destId="{58A5DF64-ABF6-4738-815E-3CF558B0D3CD}" srcOrd="0" destOrd="0" presId="urn:microsoft.com/office/officeart/2005/8/layout/vList2"/>
    <dgm:cxn modelId="{D7EBC4FA-766A-4D9B-B4F0-9F024D7CFBDE}" type="presOf" srcId="{3734132D-EC78-4EBB-888F-5244AA635D7C}" destId="{AC2FF7E4-A0DF-4050-B093-57AE03FD4F1E}" srcOrd="0" destOrd="0" presId="urn:microsoft.com/office/officeart/2005/8/layout/vList2"/>
    <dgm:cxn modelId="{C5F1D8FC-71DA-4142-B256-4ECC77A77F3C}" srcId="{1409115F-16F9-4E0F-8F5A-03549C361411}" destId="{3734132D-EC78-4EBB-888F-5244AA635D7C}" srcOrd="0" destOrd="0" parTransId="{2A556DB6-8B5C-4738-A1BD-F05FC9EB1A31}" sibTransId="{445CFCDC-B76F-4AD6-930B-2B04668FE3F2}"/>
    <dgm:cxn modelId="{84C3AFB6-3478-44A0-8E13-C2C4AFBED610}" type="presOf" srcId="{DA4B3C3F-9DC1-4E6A-AC48-54468D71827B}" destId="{BE1F028B-6192-40EA-A592-AF4F0305E750}" srcOrd="0" destOrd="0" presId="urn:microsoft.com/office/officeart/2005/8/layout/vList2"/>
    <dgm:cxn modelId="{B03E605F-D26B-4C64-B6C2-8A1B8899E389}" type="presOf" srcId="{8DA6FC0E-02B8-4B2D-BDB7-D36DDB05C051}" destId="{85E7CC22-C30B-4838-BCD4-C93C251BA41F}" srcOrd="0" destOrd="0" presId="urn:microsoft.com/office/officeart/2005/8/layout/vList2"/>
    <dgm:cxn modelId="{06D24196-E5A8-46CA-BC69-3C842C654223}" srcId="{1409115F-16F9-4E0F-8F5A-03549C361411}" destId="{A9D53ACE-8F54-4A64-9070-D19FBD50F803}" srcOrd="1" destOrd="0" parTransId="{62A7878E-52DD-4C29-B951-9A8DF49D4D69}" sibTransId="{29E9BEFF-5E74-4651-B53A-64A6C1178D31}"/>
    <dgm:cxn modelId="{3C1E5D9D-8F14-4E23-9460-A7FFB52375BC}" srcId="{1409115F-16F9-4E0F-8F5A-03549C361411}" destId="{8DA6FC0E-02B8-4B2D-BDB7-D36DDB05C051}" srcOrd="2" destOrd="0" parTransId="{193AC044-6B38-4BB5-A81A-1579C6FAB23A}" sibTransId="{3BE30CD2-D96E-4B49-A8F7-28E22C54DE6E}"/>
    <dgm:cxn modelId="{438BA0CC-0A51-4217-840A-FD76EB349768}" type="presParOf" srcId="{B4F375B9-5CC0-4284-85D6-D70A8893AB54}" destId="{AC2FF7E4-A0DF-4050-B093-57AE03FD4F1E}" srcOrd="0" destOrd="0" presId="urn:microsoft.com/office/officeart/2005/8/layout/vList2"/>
    <dgm:cxn modelId="{F04EC386-FE4E-474F-9ADB-8BCE889DD5CF}" type="presParOf" srcId="{B4F375B9-5CC0-4284-85D6-D70A8893AB54}" destId="{6608EF02-BA2A-4E86-A6FF-9B6CD9C5CBFB}" srcOrd="1" destOrd="0" presId="urn:microsoft.com/office/officeart/2005/8/layout/vList2"/>
    <dgm:cxn modelId="{C8B514A9-9331-4C1C-89B7-16AF39B3318A}" type="presParOf" srcId="{B4F375B9-5CC0-4284-85D6-D70A8893AB54}" destId="{58A5DF64-ABF6-4738-815E-3CF558B0D3CD}" srcOrd="2" destOrd="0" presId="urn:microsoft.com/office/officeart/2005/8/layout/vList2"/>
    <dgm:cxn modelId="{B7BA764A-BA50-4726-9401-CCC4E925927D}" type="presParOf" srcId="{B4F375B9-5CC0-4284-85D6-D70A8893AB54}" destId="{8F77CD4E-08F5-4308-AF3C-8524406C9923}" srcOrd="3" destOrd="0" presId="urn:microsoft.com/office/officeart/2005/8/layout/vList2"/>
    <dgm:cxn modelId="{958F4F0C-89C9-4071-86D3-BA1D0B105670}" type="presParOf" srcId="{B4F375B9-5CC0-4284-85D6-D70A8893AB54}" destId="{85E7CC22-C30B-4838-BCD4-C93C251BA41F}" srcOrd="4" destOrd="0" presId="urn:microsoft.com/office/officeart/2005/8/layout/vList2"/>
    <dgm:cxn modelId="{7AC2196D-5F3E-4AB8-A841-48F6E6C65FC0}" type="presParOf" srcId="{B4F375B9-5CC0-4284-85D6-D70A8893AB54}" destId="{FE7E4DC0-4575-48D1-AEF1-7F981B2795DD}" srcOrd="5" destOrd="0" presId="urn:microsoft.com/office/officeart/2005/8/layout/vList2"/>
    <dgm:cxn modelId="{C89634DD-4279-4AEA-ACC9-F3AE41D992C7}" type="presParOf" srcId="{B4F375B9-5CC0-4284-85D6-D70A8893AB54}" destId="{BE1F028B-6192-40EA-A592-AF4F0305E750}" srcOrd="6" destOrd="0" presId="urn:microsoft.com/office/officeart/2005/8/layout/vList2"/>
    <dgm:cxn modelId="{73B7FD45-4ADF-43AD-AAF4-5C0A403771B9}" type="presParOf" srcId="{B4F375B9-5CC0-4284-85D6-D70A8893AB54}" destId="{FE1E98CD-F7BE-4A9B-8839-796E80BB429B}" srcOrd="7" destOrd="0" presId="urn:microsoft.com/office/officeart/2005/8/layout/vList2"/>
    <dgm:cxn modelId="{4CDA75AB-CEA9-4327-99BA-9B98ECFB2ABB}" type="presParOf" srcId="{B4F375B9-5CC0-4284-85D6-D70A8893AB54}" destId="{468DB8C0-6E44-4B25-BBC0-9B373D881033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775156B-9F6C-41D9-9188-717882E0134B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fr-FR"/>
        </a:p>
      </dgm:t>
    </dgm:pt>
    <dgm:pt modelId="{20805973-C05E-47BC-9905-5B4F27B5F701}">
      <dgm:prSet/>
      <dgm:spPr>
        <a:solidFill>
          <a:srgbClr val="FFFF00"/>
        </a:solidFill>
      </dgm:spPr>
      <dgm:t>
        <a:bodyPr/>
        <a:lstStyle/>
        <a:p>
          <a:pPr rtl="0"/>
          <a:r>
            <a:rPr lang="fr-FR" b="1" dirty="0" smtClean="0"/>
            <a:t>D 1. Maîtriser les connaissances et les compétences propres à l'éducation aux médias et à l'information</a:t>
          </a:r>
          <a:endParaRPr lang="fr-FR" b="1" dirty="0"/>
        </a:p>
      </dgm:t>
    </dgm:pt>
    <dgm:pt modelId="{425FD756-F76B-490A-BED8-29D8B47D87A0}" type="parTrans" cxnId="{8B8D3CD7-5DB7-4943-9A7F-B7754CE2472D}">
      <dgm:prSet/>
      <dgm:spPr/>
      <dgm:t>
        <a:bodyPr/>
        <a:lstStyle/>
        <a:p>
          <a:endParaRPr lang="fr-FR"/>
        </a:p>
      </dgm:t>
    </dgm:pt>
    <dgm:pt modelId="{BAC3D60C-82A9-4C91-952A-8032F108A482}" type="sibTrans" cxnId="{8B8D3CD7-5DB7-4943-9A7F-B7754CE2472D}">
      <dgm:prSet/>
      <dgm:spPr/>
      <dgm:t>
        <a:bodyPr/>
        <a:lstStyle/>
        <a:p>
          <a:endParaRPr lang="fr-FR"/>
        </a:p>
      </dgm:t>
    </dgm:pt>
    <dgm:pt modelId="{E723CB1F-5FE2-436B-A7F3-ACF98DF4A6C0}">
      <dgm:prSet/>
      <dgm:spPr>
        <a:solidFill>
          <a:srgbClr val="FFFF00"/>
        </a:solidFill>
      </dgm:spPr>
      <dgm:t>
        <a:bodyPr/>
        <a:lstStyle/>
        <a:p>
          <a:pPr rtl="0"/>
          <a:r>
            <a:rPr lang="fr-FR" b="1" dirty="0" smtClean="0"/>
            <a:t>D 2. Mettre en œuvre la politique documentaire de l'établissement qu'il contribue à définir</a:t>
          </a:r>
          <a:endParaRPr lang="fr-FR" b="1" dirty="0"/>
        </a:p>
      </dgm:t>
    </dgm:pt>
    <dgm:pt modelId="{4DE3A334-1D7B-43B2-A7C1-9EBF0BAAC03B}" type="parTrans" cxnId="{C7D7B38A-FD4F-424A-8154-F286E454FAFC}">
      <dgm:prSet/>
      <dgm:spPr/>
      <dgm:t>
        <a:bodyPr/>
        <a:lstStyle/>
        <a:p>
          <a:endParaRPr lang="fr-FR"/>
        </a:p>
      </dgm:t>
    </dgm:pt>
    <dgm:pt modelId="{624B2FAD-8941-44E5-B29F-5137208EDD39}" type="sibTrans" cxnId="{C7D7B38A-FD4F-424A-8154-F286E454FAFC}">
      <dgm:prSet/>
      <dgm:spPr/>
      <dgm:t>
        <a:bodyPr/>
        <a:lstStyle/>
        <a:p>
          <a:endParaRPr lang="fr-FR"/>
        </a:p>
      </dgm:t>
    </dgm:pt>
    <dgm:pt modelId="{000FD116-DA99-4CB8-B8BD-F39D3A8EA89A}">
      <dgm:prSet/>
      <dgm:spPr>
        <a:solidFill>
          <a:srgbClr val="FFFF00"/>
        </a:solidFill>
      </dgm:spPr>
      <dgm:t>
        <a:bodyPr/>
        <a:lstStyle/>
        <a:p>
          <a:pPr rtl="0"/>
          <a:r>
            <a:rPr lang="fr-FR" b="1" dirty="0" smtClean="0"/>
            <a:t>D 3. Assurer la responsabilité du centre de ressources et de la diffusion de l'information au sein de l'établissement</a:t>
          </a:r>
          <a:endParaRPr lang="fr-FR" b="1" dirty="0"/>
        </a:p>
      </dgm:t>
    </dgm:pt>
    <dgm:pt modelId="{6117954F-9D7C-4D1C-BC40-EE70A7F5615F}" type="parTrans" cxnId="{EAC93818-4F55-48ED-98E2-7FC7E20374E5}">
      <dgm:prSet/>
      <dgm:spPr/>
      <dgm:t>
        <a:bodyPr/>
        <a:lstStyle/>
        <a:p>
          <a:endParaRPr lang="fr-FR"/>
        </a:p>
      </dgm:t>
    </dgm:pt>
    <dgm:pt modelId="{0ED322B0-B4EB-4644-957A-15333A4D9BC3}" type="sibTrans" cxnId="{EAC93818-4F55-48ED-98E2-7FC7E20374E5}">
      <dgm:prSet/>
      <dgm:spPr/>
      <dgm:t>
        <a:bodyPr/>
        <a:lstStyle/>
        <a:p>
          <a:endParaRPr lang="fr-FR"/>
        </a:p>
      </dgm:t>
    </dgm:pt>
    <dgm:pt modelId="{EFB0993D-2C04-45DF-BC01-DA99701D7AEB}">
      <dgm:prSet/>
      <dgm:spPr>
        <a:solidFill>
          <a:srgbClr val="FFFF00"/>
        </a:solidFill>
      </dgm:spPr>
      <dgm:t>
        <a:bodyPr/>
        <a:lstStyle/>
        <a:p>
          <a:pPr rtl="0"/>
          <a:r>
            <a:rPr lang="fr-FR" b="1" dirty="0" smtClean="0"/>
            <a:t>D 4. Contribuer à l'ouverture de l'établissement scolaire sur l'environnement éducatif, culturel et professionnel, local et régional, national, européen et international</a:t>
          </a:r>
          <a:endParaRPr lang="fr-FR" b="1" dirty="0"/>
        </a:p>
      </dgm:t>
    </dgm:pt>
    <dgm:pt modelId="{D8887C08-67F0-49C7-9044-4F5972B40F02}" type="parTrans" cxnId="{6CBADD33-8246-409B-9214-7FA14693E881}">
      <dgm:prSet/>
      <dgm:spPr/>
      <dgm:t>
        <a:bodyPr/>
        <a:lstStyle/>
        <a:p>
          <a:endParaRPr lang="fr-FR"/>
        </a:p>
      </dgm:t>
    </dgm:pt>
    <dgm:pt modelId="{DE78B11C-A1A9-46B2-98EA-18E182FF61D0}" type="sibTrans" cxnId="{6CBADD33-8246-409B-9214-7FA14693E881}">
      <dgm:prSet/>
      <dgm:spPr/>
      <dgm:t>
        <a:bodyPr/>
        <a:lstStyle/>
        <a:p>
          <a:endParaRPr lang="fr-FR"/>
        </a:p>
      </dgm:t>
    </dgm:pt>
    <dgm:pt modelId="{0CEEFD61-B9C4-42CC-A54E-8DBF3E1F7347}" type="pres">
      <dgm:prSet presAssocID="{F775156B-9F6C-41D9-9188-717882E0134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B61E6362-9055-4120-9D45-D470A4B0B10E}" type="pres">
      <dgm:prSet presAssocID="{20805973-C05E-47BC-9905-5B4F27B5F701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233A431-6273-47B9-9A52-5F47600B43C3}" type="pres">
      <dgm:prSet presAssocID="{BAC3D60C-82A9-4C91-952A-8032F108A482}" presName="spacer" presStyleCnt="0"/>
      <dgm:spPr/>
    </dgm:pt>
    <dgm:pt modelId="{1C4E0DD6-290E-41A6-B914-19ADDB8FB85F}" type="pres">
      <dgm:prSet presAssocID="{E723CB1F-5FE2-436B-A7F3-ACF98DF4A6C0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6B2DC40-75D6-4634-97E9-0E07FCFB9301}" type="pres">
      <dgm:prSet presAssocID="{624B2FAD-8941-44E5-B29F-5137208EDD39}" presName="spacer" presStyleCnt="0"/>
      <dgm:spPr/>
    </dgm:pt>
    <dgm:pt modelId="{98A24336-5DAE-49B6-8E7F-8F63C1494C24}" type="pres">
      <dgm:prSet presAssocID="{000FD116-DA99-4CB8-B8BD-F39D3A8EA89A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6D107DE-2DB3-478F-8316-4EF71C79015A}" type="pres">
      <dgm:prSet presAssocID="{0ED322B0-B4EB-4644-957A-15333A4D9BC3}" presName="spacer" presStyleCnt="0"/>
      <dgm:spPr/>
    </dgm:pt>
    <dgm:pt modelId="{57DB1087-86BA-4419-B6D5-B120B8C37115}" type="pres">
      <dgm:prSet presAssocID="{EFB0993D-2C04-45DF-BC01-DA99701D7AEB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6CBADD33-8246-409B-9214-7FA14693E881}" srcId="{F775156B-9F6C-41D9-9188-717882E0134B}" destId="{EFB0993D-2C04-45DF-BC01-DA99701D7AEB}" srcOrd="3" destOrd="0" parTransId="{D8887C08-67F0-49C7-9044-4F5972B40F02}" sibTransId="{DE78B11C-A1A9-46B2-98EA-18E182FF61D0}"/>
    <dgm:cxn modelId="{EAC93818-4F55-48ED-98E2-7FC7E20374E5}" srcId="{F775156B-9F6C-41D9-9188-717882E0134B}" destId="{000FD116-DA99-4CB8-B8BD-F39D3A8EA89A}" srcOrd="2" destOrd="0" parTransId="{6117954F-9D7C-4D1C-BC40-EE70A7F5615F}" sibTransId="{0ED322B0-B4EB-4644-957A-15333A4D9BC3}"/>
    <dgm:cxn modelId="{8B8D3CD7-5DB7-4943-9A7F-B7754CE2472D}" srcId="{F775156B-9F6C-41D9-9188-717882E0134B}" destId="{20805973-C05E-47BC-9905-5B4F27B5F701}" srcOrd="0" destOrd="0" parTransId="{425FD756-F76B-490A-BED8-29D8B47D87A0}" sibTransId="{BAC3D60C-82A9-4C91-952A-8032F108A482}"/>
    <dgm:cxn modelId="{1E375553-1086-4BBB-8B72-2E84B67714FC}" type="presOf" srcId="{E723CB1F-5FE2-436B-A7F3-ACF98DF4A6C0}" destId="{1C4E0DD6-290E-41A6-B914-19ADDB8FB85F}" srcOrd="0" destOrd="0" presId="urn:microsoft.com/office/officeart/2005/8/layout/vList2"/>
    <dgm:cxn modelId="{9DE2FCEA-0E00-4F39-A871-AFC0E96EDA97}" type="presOf" srcId="{20805973-C05E-47BC-9905-5B4F27B5F701}" destId="{B61E6362-9055-4120-9D45-D470A4B0B10E}" srcOrd="0" destOrd="0" presId="urn:microsoft.com/office/officeart/2005/8/layout/vList2"/>
    <dgm:cxn modelId="{A2820250-11FF-4D51-9B6A-58C750381BE5}" type="presOf" srcId="{F775156B-9F6C-41D9-9188-717882E0134B}" destId="{0CEEFD61-B9C4-42CC-A54E-8DBF3E1F7347}" srcOrd="0" destOrd="0" presId="urn:microsoft.com/office/officeart/2005/8/layout/vList2"/>
    <dgm:cxn modelId="{DCFADECD-2974-4C48-885A-093D7AED7EF6}" type="presOf" srcId="{EFB0993D-2C04-45DF-BC01-DA99701D7AEB}" destId="{57DB1087-86BA-4419-B6D5-B120B8C37115}" srcOrd="0" destOrd="0" presId="urn:microsoft.com/office/officeart/2005/8/layout/vList2"/>
    <dgm:cxn modelId="{C7D7B38A-FD4F-424A-8154-F286E454FAFC}" srcId="{F775156B-9F6C-41D9-9188-717882E0134B}" destId="{E723CB1F-5FE2-436B-A7F3-ACF98DF4A6C0}" srcOrd="1" destOrd="0" parTransId="{4DE3A334-1D7B-43B2-A7C1-9EBF0BAAC03B}" sibTransId="{624B2FAD-8941-44E5-B29F-5137208EDD39}"/>
    <dgm:cxn modelId="{D2A21757-E2A8-4C75-81FE-9D4D22CE5631}" type="presOf" srcId="{000FD116-DA99-4CB8-B8BD-F39D3A8EA89A}" destId="{98A24336-5DAE-49B6-8E7F-8F63C1494C24}" srcOrd="0" destOrd="0" presId="urn:microsoft.com/office/officeart/2005/8/layout/vList2"/>
    <dgm:cxn modelId="{3A82DDCC-4C0F-4AA1-BFED-8AD9994A20E0}" type="presParOf" srcId="{0CEEFD61-B9C4-42CC-A54E-8DBF3E1F7347}" destId="{B61E6362-9055-4120-9D45-D470A4B0B10E}" srcOrd="0" destOrd="0" presId="urn:microsoft.com/office/officeart/2005/8/layout/vList2"/>
    <dgm:cxn modelId="{178C6793-B4D0-4CDF-9F5D-8A1918F8E8CD}" type="presParOf" srcId="{0CEEFD61-B9C4-42CC-A54E-8DBF3E1F7347}" destId="{E233A431-6273-47B9-9A52-5F47600B43C3}" srcOrd="1" destOrd="0" presId="urn:microsoft.com/office/officeart/2005/8/layout/vList2"/>
    <dgm:cxn modelId="{C0822D86-DC90-4F19-9506-A33E2B898FFB}" type="presParOf" srcId="{0CEEFD61-B9C4-42CC-A54E-8DBF3E1F7347}" destId="{1C4E0DD6-290E-41A6-B914-19ADDB8FB85F}" srcOrd="2" destOrd="0" presId="urn:microsoft.com/office/officeart/2005/8/layout/vList2"/>
    <dgm:cxn modelId="{1EB4432C-DD7D-45A1-81E0-2170F38DADF0}" type="presParOf" srcId="{0CEEFD61-B9C4-42CC-A54E-8DBF3E1F7347}" destId="{46B2DC40-75D6-4634-97E9-0E07FCFB9301}" srcOrd="3" destOrd="0" presId="urn:microsoft.com/office/officeart/2005/8/layout/vList2"/>
    <dgm:cxn modelId="{73DE3C1A-1F32-4CA9-B78B-4110F0AC1123}" type="presParOf" srcId="{0CEEFD61-B9C4-42CC-A54E-8DBF3E1F7347}" destId="{98A24336-5DAE-49B6-8E7F-8F63C1494C24}" srcOrd="4" destOrd="0" presId="urn:microsoft.com/office/officeart/2005/8/layout/vList2"/>
    <dgm:cxn modelId="{316E2333-B3CE-45DE-A6B3-B695C963670B}" type="presParOf" srcId="{0CEEFD61-B9C4-42CC-A54E-8DBF3E1F7347}" destId="{96D107DE-2DB3-478F-8316-4EF71C79015A}" srcOrd="5" destOrd="0" presId="urn:microsoft.com/office/officeart/2005/8/layout/vList2"/>
    <dgm:cxn modelId="{8AEF9901-5FB5-4E82-8407-3F1A49F41E0F}" type="presParOf" srcId="{0CEEFD61-B9C4-42CC-A54E-8DBF3E1F7347}" destId="{57DB1087-86BA-4419-B6D5-B120B8C37115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C61E4EA-35DC-42D5-99C0-4B4B55BE3E03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fr-FR"/>
        </a:p>
      </dgm:t>
    </dgm:pt>
    <dgm:pt modelId="{1206D35B-C875-44D6-AF4F-62C370A73544}">
      <dgm:prSet/>
      <dgm:spPr>
        <a:solidFill>
          <a:srgbClr val="00B0F0"/>
        </a:solidFill>
      </dgm:spPr>
      <dgm:t>
        <a:bodyPr/>
        <a:lstStyle/>
        <a:p>
          <a:pPr rtl="0"/>
          <a:r>
            <a:rPr lang="fr-FR" b="1" dirty="0" smtClean="0"/>
            <a:t>C 1. Organiser les conditions de vie des élèves dans l'établissement, leur sécurité, la qualité de l'organisation matérielle et la gestion du temps</a:t>
          </a:r>
          <a:endParaRPr lang="fr-FR" b="1" dirty="0"/>
        </a:p>
      </dgm:t>
    </dgm:pt>
    <dgm:pt modelId="{3D5F8093-232E-4B06-972D-532FD675F0FC}" type="parTrans" cxnId="{3D0E87D2-743F-4854-B3E3-7E6B9B24CB5A}">
      <dgm:prSet/>
      <dgm:spPr/>
      <dgm:t>
        <a:bodyPr/>
        <a:lstStyle/>
        <a:p>
          <a:endParaRPr lang="fr-FR"/>
        </a:p>
      </dgm:t>
    </dgm:pt>
    <dgm:pt modelId="{BC56C467-1824-4AD3-BF6D-F3858C545313}" type="sibTrans" cxnId="{3D0E87D2-743F-4854-B3E3-7E6B9B24CB5A}">
      <dgm:prSet/>
      <dgm:spPr/>
      <dgm:t>
        <a:bodyPr/>
        <a:lstStyle/>
        <a:p>
          <a:endParaRPr lang="fr-FR"/>
        </a:p>
      </dgm:t>
    </dgm:pt>
    <dgm:pt modelId="{C5AAB5AF-A89A-4502-91AA-C6BEDEEE03A8}">
      <dgm:prSet/>
      <dgm:spPr>
        <a:solidFill>
          <a:srgbClr val="00B0F0"/>
        </a:solidFill>
      </dgm:spPr>
      <dgm:t>
        <a:bodyPr/>
        <a:lstStyle/>
        <a:p>
          <a:pPr rtl="0"/>
          <a:r>
            <a:rPr lang="fr-FR" b="1" dirty="0" smtClean="0"/>
            <a:t>C 2. Garantir, en lien avec les autres personnels, le respect des règles de vie et de droit dans l'établissement</a:t>
          </a:r>
          <a:endParaRPr lang="fr-FR" b="1" dirty="0"/>
        </a:p>
      </dgm:t>
    </dgm:pt>
    <dgm:pt modelId="{33340236-EEA2-4F04-B81F-184BE35FD862}" type="parTrans" cxnId="{F3C65266-A2A7-42AA-B0F0-868C8B80C175}">
      <dgm:prSet/>
      <dgm:spPr/>
      <dgm:t>
        <a:bodyPr/>
        <a:lstStyle/>
        <a:p>
          <a:endParaRPr lang="fr-FR"/>
        </a:p>
      </dgm:t>
    </dgm:pt>
    <dgm:pt modelId="{2F25A0E6-8660-45BA-8AA8-43B1ECAFEBF3}" type="sibTrans" cxnId="{F3C65266-A2A7-42AA-B0F0-868C8B80C175}">
      <dgm:prSet/>
      <dgm:spPr/>
      <dgm:t>
        <a:bodyPr/>
        <a:lstStyle/>
        <a:p>
          <a:endParaRPr lang="fr-FR"/>
        </a:p>
      </dgm:t>
    </dgm:pt>
    <dgm:pt modelId="{7F20DF0F-B766-4535-B372-6BA22E8893EA}">
      <dgm:prSet/>
      <dgm:spPr>
        <a:solidFill>
          <a:srgbClr val="00B0F0"/>
        </a:solidFill>
      </dgm:spPr>
      <dgm:t>
        <a:bodyPr/>
        <a:lstStyle/>
        <a:p>
          <a:pPr rtl="0"/>
          <a:r>
            <a:rPr lang="fr-FR" b="1" dirty="0" smtClean="0"/>
            <a:t>C 3. Impulser et coordonner le volet éducatif du projet d'établissement</a:t>
          </a:r>
          <a:endParaRPr lang="fr-FR" b="1" dirty="0"/>
        </a:p>
      </dgm:t>
    </dgm:pt>
    <dgm:pt modelId="{6E60927B-1A22-4D0B-AE01-444C5A0567A4}" type="parTrans" cxnId="{245CE073-0ACA-48FA-929F-1B0710218DD6}">
      <dgm:prSet/>
      <dgm:spPr/>
      <dgm:t>
        <a:bodyPr/>
        <a:lstStyle/>
        <a:p>
          <a:endParaRPr lang="fr-FR"/>
        </a:p>
      </dgm:t>
    </dgm:pt>
    <dgm:pt modelId="{06F9CB6E-3BA2-4C80-8663-EA44CACC1508}" type="sibTrans" cxnId="{245CE073-0ACA-48FA-929F-1B0710218DD6}">
      <dgm:prSet/>
      <dgm:spPr/>
      <dgm:t>
        <a:bodyPr/>
        <a:lstStyle/>
        <a:p>
          <a:endParaRPr lang="fr-FR"/>
        </a:p>
      </dgm:t>
    </dgm:pt>
    <dgm:pt modelId="{DDDA17BD-EE2F-4DA7-948D-8E0C0DCC52E2}">
      <dgm:prSet/>
      <dgm:spPr>
        <a:solidFill>
          <a:srgbClr val="00B0F0"/>
        </a:solidFill>
      </dgm:spPr>
      <dgm:t>
        <a:bodyPr/>
        <a:lstStyle/>
        <a:p>
          <a:pPr rtl="0"/>
          <a:r>
            <a:rPr lang="fr-FR" b="1" dirty="0" smtClean="0"/>
            <a:t>C 4. Assurer la responsabilité de l'organisation et de l'animation de l'équipe de vie scolaire</a:t>
          </a:r>
          <a:endParaRPr lang="fr-FR" b="1" dirty="0"/>
        </a:p>
      </dgm:t>
    </dgm:pt>
    <dgm:pt modelId="{66FFBDD2-797B-4B06-86F9-6DAFA1A0ED38}" type="parTrans" cxnId="{9546AB0D-1FCC-4436-90E7-F801B167D1DE}">
      <dgm:prSet/>
      <dgm:spPr/>
      <dgm:t>
        <a:bodyPr/>
        <a:lstStyle/>
        <a:p>
          <a:endParaRPr lang="fr-FR"/>
        </a:p>
      </dgm:t>
    </dgm:pt>
    <dgm:pt modelId="{5427FB14-F47B-4BBC-965A-FDEE3FA81EDB}" type="sibTrans" cxnId="{9546AB0D-1FCC-4436-90E7-F801B167D1DE}">
      <dgm:prSet/>
      <dgm:spPr/>
      <dgm:t>
        <a:bodyPr/>
        <a:lstStyle/>
        <a:p>
          <a:endParaRPr lang="fr-FR"/>
        </a:p>
      </dgm:t>
    </dgm:pt>
    <dgm:pt modelId="{71C4CE18-BB2F-40BA-9748-B8C0DADA2DDC}">
      <dgm:prSet/>
      <dgm:spPr>
        <a:solidFill>
          <a:srgbClr val="00B0F0"/>
        </a:solidFill>
      </dgm:spPr>
      <dgm:t>
        <a:bodyPr/>
        <a:lstStyle/>
        <a:p>
          <a:pPr rtl="0"/>
          <a:r>
            <a:rPr lang="fr-FR" b="1" dirty="0" smtClean="0"/>
            <a:t>C 5. Accompagner le parcours de l'élève sur les plans pédagogique et éducatif</a:t>
          </a:r>
          <a:endParaRPr lang="fr-FR" b="1" dirty="0"/>
        </a:p>
      </dgm:t>
    </dgm:pt>
    <dgm:pt modelId="{AF0D59CC-5D56-4D1F-B006-9AB4985B862C}" type="parTrans" cxnId="{E6E5A662-A4A8-4708-9385-26C6ADA7CD5C}">
      <dgm:prSet/>
      <dgm:spPr/>
      <dgm:t>
        <a:bodyPr/>
        <a:lstStyle/>
        <a:p>
          <a:endParaRPr lang="fr-FR"/>
        </a:p>
      </dgm:t>
    </dgm:pt>
    <dgm:pt modelId="{535CF1F5-EE3F-45DB-BE71-672033A9277C}" type="sibTrans" cxnId="{E6E5A662-A4A8-4708-9385-26C6ADA7CD5C}">
      <dgm:prSet/>
      <dgm:spPr/>
      <dgm:t>
        <a:bodyPr/>
        <a:lstStyle/>
        <a:p>
          <a:endParaRPr lang="fr-FR"/>
        </a:p>
      </dgm:t>
    </dgm:pt>
    <dgm:pt modelId="{805E2150-A6A3-405B-BCF1-FB7795C1D8F2}">
      <dgm:prSet/>
      <dgm:spPr>
        <a:solidFill>
          <a:srgbClr val="00B0F0"/>
        </a:solidFill>
      </dgm:spPr>
      <dgm:t>
        <a:bodyPr/>
        <a:lstStyle/>
        <a:p>
          <a:pPr rtl="0"/>
          <a:r>
            <a:rPr lang="fr-FR" b="1" dirty="0" smtClean="0"/>
            <a:t>C 6. Accompagner les élèves, notamment dans leur formation à une citoyenneté participative</a:t>
          </a:r>
          <a:endParaRPr lang="fr-FR" b="1" dirty="0"/>
        </a:p>
      </dgm:t>
    </dgm:pt>
    <dgm:pt modelId="{AF99C547-F392-4F04-8C0D-A1E7D62BD518}" type="parTrans" cxnId="{BF7AEF74-B923-4AD6-81F9-79F848628939}">
      <dgm:prSet/>
      <dgm:spPr/>
      <dgm:t>
        <a:bodyPr/>
        <a:lstStyle/>
        <a:p>
          <a:endParaRPr lang="fr-FR"/>
        </a:p>
      </dgm:t>
    </dgm:pt>
    <dgm:pt modelId="{73A8CEF1-982B-4867-9CAF-6BC221EAA37A}" type="sibTrans" cxnId="{BF7AEF74-B923-4AD6-81F9-79F848628939}">
      <dgm:prSet/>
      <dgm:spPr/>
      <dgm:t>
        <a:bodyPr/>
        <a:lstStyle/>
        <a:p>
          <a:endParaRPr lang="fr-FR"/>
        </a:p>
      </dgm:t>
    </dgm:pt>
    <dgm:pt modelId="{58526B62-0311-4EB5-B469-05D617670B74}">
      <dgm:prSet/>
      <dgm:spPr>
        <a:solidFill>
          <a:srgbClr val="00B0F0"/>
        </a:solidFill>
      </dgm:spPr>
      <dgm:t>
        <a:bodyPr/>
        <a:lstStyle/>
        <a:p>
          <a:pPr rtl="0"/>
          <a:r>
            <a:rPr lang="fr-FR" b="1" dirty="0" smtClean="0"/>
            <a:t>C 7. Participer à la construction des parcours des élèves</a:t>
          </a:r>
          <a:endParaRPr lang="fr-FR" b="1" dirty="0"/>
        </a:p>
      </dgm:t>
    </dgm:pt>
    <dgm:pt modelId="{8C345EB7-30F1-4495-AE9F-6BF365C68AED}" type="parTrans" cxnId="{91CB1FF7-C8B6-42EC-9F80-BDE2B9B3768A}">
      <dgm:prSet/>
      <dgm:spPr/>
      <dgm:t>
        <a:bodyPr/>
        <a:lstStyle/>
        <a:p>
          <a:endParaRPr lang="fr-FR"/>
        </a:p>
      </dgm:t>
    </dgm:pt>
    <dgm:pt modelId="{D07896E3-F42D-4220-AD7A-7ABD8E00CF5E}" type="sibTrans" cxnId="{91CB1FF7-C8B6-42EC-9F80-BDE2B9B3768A}">
      <dgm:prSet/>
      <dgm:spPr/>
      <dgm:t>
        <a:bodyPr/>
        <a:lstStyle/>
        <a:p>
          <a:endParaRPr lang="fr-FR"/>
        </a:p>
      </dgm:t>
    </dgm:pt>
    <dgm:pt modelId="{7930DD2E-3B73-4FCF-B050-57A825748E82}">
      <dgm:prSet/>
      <dgm:spPr>
        <a:solidFill>
          <a:srgbClr val="00B0F0"/>
        </a:solidFill>
      </dgm:spPr>
      <dgm:t>
        <a:bodyPr/>
        <a:lstStyle/>
        <a:p>
          <a:pPr rtl="0"/>
          <a:r>
            <a:rPr lang="fr-FR" b="1" dirty="0" smtClean="0"/>
            <a:t>C 8. Travailler dans une équipe pédagogique</a:t>
          </a:r>
          <a:endParaRPr lang="fr-FR" b="1" dirty="0"/>
        </a:p>
      </dgm:t>
    </dgm:pt>
    <dgm:pt modelId="{84C71A76-7413-45AF-93CB-9790F4AF18A3}" type="parTrans" cxnId="{E5C8E844-DDF7-4A4C-BA1C-287975C2FC26}">
      <dgm:prSet/>
      <dgm:spPr/>
      <dgm:t>
        <a:bodyPr/>
        <a:lstStyle/>
        <a:p>
          <a:endParaRPr lang="fr-FR"/>
        </a:p>
      </dgm:t>
    </dgm:pt>
    <dgm:pt modelId="{F863C972-706A-46F3-9B51-F8F465363BBC}" type="sibTrans" cxnId="{E5C8E844-DDF7-4A4C-BA1C-287975C2FC26}">
      <dgm:prSet/>
      <dgm:spPr/>
      <dgm:t>
        <a:bodyPr/>
        <a:lstStyle/>
        <a:p>
          <a:endParaRPr lang="fr-FR"/>
        </a:p>
      </dgm:t>
    </dgm:pt>
    <dgm:pt modelId="{243D861B-2000-48CE-8AA6-C051D352B555}" type="pres">
      <dgm:prSet presAssocID="{BC61E4EA-35DC-42D5-99C0-4B4B55BE3E0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01937D7-E6CF-4AB5-BFE6-A2583FA1D81C}" type="pres">
      <dgm:prSet presAssocID="{1206D35B-C875-44D6-AF4F-62C370A73544}" presName="parentText" presStyleLbl="node1" presStyleIdx="0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34EC513-5498-4C59-887A-75764AB23B89}" type="pres">
      <dgm:prSet presAssocID="{BC56C467-1824-4AD3-BF6D-F3858C545313}" presName="spacer" presStyleCnt="0"/>
      <dgm:spPr/>
    </dgm:pt>
    <dgm:pt modelId="{60B311C0-4DDA-43DC-BCFB-26A5012ECDD8}" type="pres">
      <dgm:prSet presAssocID="{C5AAB5AF-A89A-4502-91AA-C6BEDEEE03A8}" presName="parentText" presStyleLbl="node1" presStyleIdx="1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7673EF8-2591-4C76-A3B1-235B7DD99EC1}" type="pres">
      <dgm:prSet presAssocID="{2F25A0E6-8660-45BA-8AA8-43B1ECAFEBF3}" presName="spacer" presStyleCnt="0"/>
      <dgm:spPr/>
    </dgm:pt>
    <dgm:pt modelId="{3D6E9539-79F1-4B7F-AA2A-A9D6A474970C}" type="pres">
      <dgm:prSet presAssocID="{7F20DF0F-B766-4535-B372-6BA22E8893EA}" presName="parentText" presStyleLbl="node1" presStyleIdx="2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C88D542-1BB1-47FC-893F-09A9ABD52A20}" type="pres">
      <dgm:prSet presAssocID="{06F9CB6E-3BA2-4C80-8663-EA44CACC1508}" presName="spacer" presStyleCnt="0"/>
      <dgm:spPr/>
    </dgm:pt>
    <dgm:pt modelId="{1D27649E-1E59-4702-92D9-FF0B1310E45B}" type="pres">
      <dgm:prSet presAssocID="{DDDA17BD-EE2F-4DA7-948D-8E0C0DCC52E2}" presName="parentText" presStyleLbl="node1" presStyleIdx="3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EF37E37-A139-45ED-BEBD-C3E670842DE0}" type="pres">
      <dgm:prSet presAssocID="{5427FB14-F47B-4BBC-965A-FDEE3FA81EDB}" presName="spacer" presStyleCnt="0"/>
      <dgm:spPr/>
    </dgm:pt>
    <dgm:pt modelId="{A56341EE-9CA4-4859-B5D9-E042727F57B3}" type="pres">
      <dgm:prSet presAssocID="{71C4CE18-BB2F-40BA-9748-B8C0DADA2DDC}" presName="parentText" presStyleLbl="node1" presStyleIdx="4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009C8EC-A27D-4876-AC79-789419B2A950}" type="pres">
      <dgm:prSet presAssocID="{535CF1F5-EE3F-45DB-BE71-672033A9277C}" presName="spacer" presStyleCnt="0"/>
      <dgm:spPr/>
    </dgm:pt>
    <dgm:pt modelId="{FC8CBC6D-456D-452B-AEEC-10F813BA31BF}" type="pres">
      <dgm:prSet presAssocID="{805E2150-A6A3-405B-BCF1-FB7795C1D8F2}" presName="parentText" presStyleLbl="node1" presStyleIdx="5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525EA7B-58DB-4003-A9AA-6B93D02ECE2F}" type="pres">
      <dgm:prSet presAssocID="{73A8CEF1-982B-4867-9CAF-6BC221EAA37A}" presName="spacer" presStyleCnt="0"/>
      <dgm:spPr/>
    </dgm:pt>
    <dgm:pt modelId="{82A00DDB-ACFB-4E11-804C-5276787B7338}" type="pres">
      <dgm:prSet presAssocID="{58526B62-0311-4EB5-B469-05D617670B74}" presName="parentText" presStyleLbl="node1" presStyleIdx="6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7C8A5B1-7E51-47D8-B039-926C59A7BA0A}" type="pres">
      <dgm:prSet presAssocID="{D07896E3-F42D-4220-AD7A-7ABD8E00CF5E}" presName="spacer" presStyleCnt="0"/>
      <dgm:spPr/>
    </dgm:pt>
    <dgm:pt modelId="{73FC2DD5-75A2-4687-AC05-3E7307EC9E29}" type="pres">
      <dgm:prSet presAssocID="{7930DD2E-3B73-4FCF-B050-57A825748E82}" presName="parentText" presStyleLbl="node1" presStyleIdx="7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924A6F6-6C4E-4297-889C-301A8F1920B4}" type="presOf" srcId="{C5AAB5AF-A89A-4502-91AA-C6BEDEEE03A8}" destId="{60B311C0-4DDA-43DC-BCFB-26A5012ECDD8}" srcOrd="0" destOrd="0" presId="urn:microsoft.com/office/officeart/2005/8/layout/vList2"/>
    <dgm:cxn modelId="{6D93A2B4-A7FA-4EB8-A6E6-57BD963664C9}" type="presOf" srcId="{71C4CE18-BB2F-40BA-9748-B8C0DADA2DDC}" destId="{A56341EE-9CA4-4859-B5D9-E042727F57B3}" srcOrd="0" destOrd="0" presId="urn:microsoft.com/office/officeart/2005/8/layout/vList2"/>
    <dgm:cxn modelId="{E6E5A662-A4A8-4708-9385-26C6ADA7CD5C}" srcId="{BC61E4EA-35DC-42D5-99C0-4B4B55BE3E03}" destId="{71C4CE18-BB2F-40BA-9748-B8C0DADA2DDC}" srcOrd="4" destOrd="0" parTransId="{AF0D59CC-5D56-4D1F-B006-9AB4985B862C}" sibTransId="{535CF1F5-EE3F-45DB-BE71-672033A9277C}"/>
    <dgm:cxn modelId="{40337AA9-CFD0-43FE-8065-F0F262A908C5}" type="presOf" srcId="{1206D35B-C875-44D6-AF4F-62C370A73544}" destId="{A01937D7-E6CF-4AB5-BFE6-A2583FA1D81C}" srcOrd="0" destOrd="0" presId="urn:microsoft.com/office/officeart/2005/8/layout/vList2"/>
    <dgm:cxn modelId="{245CE073-0ACA-48FA-929F-1B0710218DD6}" srcId="{BC61E4EA-35DC-42D5-99C0-4B4B55BE3E03}" destId="{7F20DF0F-B766-4535-B372-6BA22E8893EA}" srcOrd="2" destOrd="0" parTransId="{6E60927B-1A22-4D0B-AE01-444C5A0567A4}" sibTransId="{06F9CB6E-3BA2-4C80-8663-EA44CACC1508}"/>
    <dgm:cxn modelId="{9546AB0D-1FCC-4436-90E7-F801B167D1DE}" srcId="{BC61E4EA-35DC-42D5-99C0-4B4B55BE3E03}" destId="{DDDA17BD-EE2F-4DA7-948D-8E0C0DCC52E2}" srcOrd="3" destOrd="0" parTransId="{66FFBDD2-797B-4B06-86F9-6DAFA1A0ED38}" sibTransId="{5427FB14-F47B-4BBC-965A-FDEE3FA81EDB}"/>
    <dgm:cxn modelId="{91CB1FF7-C8B6-42EC-9F80-BDE2B9B3768A}" srcId="{BC61E4EA-35DC-42D5-99C0-4B4B55BE3E03}" destId="{58526B62-0311-4EB5-B469-05D617670B74}" srcOrd="6" destOrd="0" parTransId="{8C345EB7-30F1-4495-AE9F-6BF365C68AED}" sibTransId="{D07896E3-F42D-4220-AD7A-7ABD8E00CF5E}"/>
    <dgm:cxn modelId="{689457A6-81AD-4D41-A79E-EA230BBAC1E0}" type="presOf" srcId="{58526B62-0311-4EB5-B469-05D617670B74}" destId="{82A00DDB-ACFB-4E11-804C-5276787B7338}" srcOrd="0" destOrd="0" presId="urn:microsoft.com/office/officeart/2005/8/layout/vList2"/>
    <dgm:cxn modelId="{2C410E82-A123-42A5-8EB1-C114AFE778C3}" type="presOf" srcId="{7930DD2E-3B73-4FCF-B050-57A825748E82}" destId="{73FC2DD5-75A2-4687-AC05-3E7307EC9E29}" srcOrd="0" destOrd="0" presId="urn:microsoft.com/office/officeart/2005/8/layout/vList2"/>
    <dgm:cxn modelId="{61091543-448D-4BCF-9294-DA626D0C33BB}" type="presOf" srcId="{BC61E4EA-35DC-42D5-99C0-4B4B55BE3E03}" destId="{243D861B-2000-48CE-8AA6-C051D352B555}" srcOrd="0" destOrd="0" presId="urn:microsoft.com/office/officeart/2005/8/layout/vList2"/>
    <dgm:cxn modelId="{BF7AEF74-B923-4AD6-81F9-79F848628939}" srcId="{BC61E4EA-35DC-42D5-99C0-4B4B55BE3E03}" destId="{805E2150-A6A3-405B-BCF1-FB7795C1D8F2}" srcOrd="5" destOrd="0" parTransId="{AF99C547-F392-4F04-8C0D-A1E7D62BD518}" sibTransId="{73A8CEF1-982B-4867-9CAF-6BC221EAA37A}"/>
    <dgm:cxn modelId="{18F71C39-4862-4773-9C58-08B6CE7FA255}" type="presOf" srcId="{DDDA17BD-EE2F-4DA7-948D-8E0C0DCC52E2}" destId="{1D27649E-1E59-4702-92D9-FF0B1310E45B}" srcOrd="0" destOrd="0" presId="urn:microsoft.com/office/officeart/2005/8/layout/vList2"/>
    <dgm:cxn modelId="{3D0E87D2-743F-4854-B3E3-7E6B9B24CB5A}" srcId="{BC61E4EA-35DC-42D5-99C0-4B4B55BE3E03}" destId="{1206D35B-C875-44D6-AF4F-62C370A73544}" srcOrd="0" destOrd="0" parTransId="{3D5F8093-232E-4B06-972D-532FD675F0FC}" sibTransId="{BC56C467-1824-4AD3-BF6D-F3858C545313}"/>
    <dgm:cxn modelId="{D477DB31-822B-4AB9-9190-963E45EDD8CE}" type="presOf" srcId="{805E2150-A6A3-405B-BCF1-FB7795C1D8F2}" destId="{FC8CBC6D-456D-452B-AEEC-10F813BA31BF}" srcOrd="0" destOrd="0" presId="urn:microsoft.com/office/officeart/2005/8/layout/vList2"/>
    <dgm:cxn modelId="{F3C65266-A2A7-42AA-B0F0-868C8B80C175}" srcId="{BC61E4EA-35DC-42D5-99C0-4B4B55BE3E03}" destId="{C5AAB5AF-A89A-4502-91AA-C6BEDEEE03A8}" srcOrd="1" destOrd="0" parTransId="{33340236-EEA2-4F04-B81F-184BE35FD862}" sibTransId="{2F25A0E6-8660-45BA-8AA8-43B1ECAFEBF3}"/>
    <dgm:cxn modelId="{E5C8E844-DDF7-4A4C-BA1C-287975C2FC26}" srcId="{BC61E4EA-35DC-42D5-99C0-4B4B55BE3E03}" destId="{7930DD2E-3B73-4FCF-B050-57A825748E82}" srcOrd="7" destOrd="0" parTransId="{84C71A76-7413-45AF-93CB-9790F4AF18A3}" sibTransId="{F863C972-706A-46F3-9B51-F8F465363BBC}"/>
    <dgm:cxn modelId="{7477DAC3-284E-49D2-980D-98EB952872D7}" type="presOf" srcId="{7F20DF0F-B766-4535-B372-6BA22E8893EA}" destId="{3D6E9539-79F1-4B7F-AA2A-A9D6A474970C}" srcOrd="0" destOrd="0" presId="urn:microsoft.com/office/officeart/2005/8/layout/vList2"/>
    <dgm:cxn modelId="{4B04A771-8DEE-45B8-A3EC-49CBEA4D6E7A}" type="presParOf" srcId="{243D861B-2000-48CE-8AA6-C051D352B555}" destId="{A01937D7-E6CF-4AB5-BFE6-A2583FA1D81C}" srcOrd="0" destOrd="0" presId="urn:microsoft.com/office/officeart/2005/8/layout/vList2"/>
    <dgm:cxn modelId="{2EAE4CCE-A5E9-4E74-8E8A-23E5479CD176}" type="presParOf" srcId="{243D861B-2000-48CE-8AA6-C051D352B555}" destId="{334EC513-5498-4C59-887A-75764AB23B89}" srcOrd="1" destOrd="0" presId="urn:microsoft.com/office/officeart/2005/8/layout/vList2"/>
    <dgm:cxn modelId="{490D4050-61D5-44F8-AC1E-BE81FC679E8C}" type="presParOf" srcId="{243D861B-2000-48CE-8AA6-C051D352B555}" destId="{60B311C0-4DDA-43DC-BCFB-26A5012ECDD8}" srcOrd="2" destOrd="0" presId="urn:microsoft.com/office/officeart/2005/8/layout/vList2"/>
    <dgm:cxn modelId="{730898F3-5D7A-4AAA-8932-0BB3593EA6AC}" type="presParOf" srcId="{243D861B-2000-48CE-8AA6-C051D352B555}" destId="{C7673EF8-2591-4C76-A3B1-235B7DD99EC1}" srcOrd="3" destOrd="0" presId="urn:microsoft.com/office/officeart/2005/8/layout/vList2"/>
    <dgm:cxn modelId="{B20A0EE4-903E-44C5-807A-A9B877F31761}" type="presParOf" srcId="{243D861B-2000-48CE-8AA6-C051D352B555}" destId="{3D6E9539-79F1-4B7F-AA2A-A9D6A474970C}" srcOrd="4" destOrd="0" presId="urn:microsoft.com/office/officeart/2005/8/layout/vList2"/>
    <dgm:cxn modelId="{3CD8B7E1-A458-4040-8730-88892677A2C4}" type="presParOf" srcId="{243D861B-2000-48CE-8AA6-C051D352B555}" destId="{BC88D542-1BB1-47FC-893F-09A9ABD52A20}" srcOrd="5" destOrd="0" presId="urn:microsoft.com/office/officeart/2005/8/layout/vList2"/>
    <dgm:cxn modelId="{376432CA-BE45-4E41-BE95-65380B967A18}" type="presParOf" srcId="{243D861B-2000-48CE-8AA6-C051D352B555}" destId="{1D27649E-1E59-4702-92D9-FF0B1310E45B}" srcOrd="6" destOrd="0" presId="urn:microsoft.com/office/officeart/2005/8/layout/vList2"/>
    <dgm:cxn modelId="{0D9DFF61-EAFB-49C7-B537-0757EAF22F62}" type="presParOf" srcId="{243D861B-2000-48CE-8AA6-C051D352B555}" destId="{9EF37E37-A139-45ED-BEBD-C3E670842DE0}" srcOrd="7" destOrd="0" presId="urn:microsoft.com/office/officeart/2005/8/layout/vList2"/>
    <dgm:cxn modelId="{A9AB6DD0-153B-44D3-8A9F-EDF3E70DDA9A}" type="presParOf" srcId="{243D861B-2000-48CE-8AA6-C051D352B555}" destId="{A56341EE-9CA4-4859-B5D9-E042727F57B3}" srcOrd="8" destOrd="0" presId="urn:microsoft.com/office/officeart/2005/8/layout/vList2"/>
    <dgm:cxn modelId="{6A6FF8FF-BC14-4287-83C4-9ED8C5B47843}" type="presParOf" srcId="{243D861B-2000-48CE-8AA6-C051D352B555}" destId="{B009C8EC-A27D-4876-AC79-789419B2A950}" srcOrd="9" destOrd="0" presId="urn:microsoft.com/office/officeart/2005/8/layout/vList2"/>
    <dgm:cxn modelId="{B5017C74-60AE-4C79-BA4A-C98F1135EEFF}" type="presParOf" srcId="{243D861B-2000-48CE-8AA6-C051D352B555}" destId="{FC8CBC6D-456D-452B-AEEC-10F813BA31BF}" srcOrd="10" destOrd="0" presId="urn:microsoft.com/office/officeart/2005/8/layout/vList2"/>
    <dgm:cxn modelId="{FAE8A7B5-417B-4962-99F0-3497D4A38C2D}" type="presParOf" srcId="{243D861B-2000-48CE-8AA6-C051D352B555}" destId="{C525EA7B-58DB-4003-A9AA-6B93D02ECE2F}" srcOrd="11" destOrd="0" presId="urn:microsoft.com/office/officeart/2005/8/layout/vList2"/>
    <dgm:cxn modelId="{60C71756-230E-402A-9301-5B34E8A9798F}" type="presParOf" srcId="{243D861B-2000-48CE-8AA6-C051D352B555}" destId="{82A00DDB-ACFB-4E11-804C-5276787B7338}" srcOrd="12" destOrd="0" presId="urn:microsoft.com/office/officeart/2005/8/layout/vList2"/>
    <dgm:cxn modelId="{222E0D9F-BD75-4A4C-A9D6-DBE7F99F47A3}" type="presParOf" srcId="{243D861B-2000-48CE-8AA6-C051D352B555}" destId="{87C8A5B1-7E51-47D8-B039-926C59A7BA0A}" srcOrd="13" destOrd="0" presId="urn:microsoft.com/office/officeart/2005/8/layout/vList2"/>
    <dgm:cxn modelId="{F45B0FC0-C97C-42C8-9A52-7945FD52AC04}" type="presParOf" srcId="{243D861B-2000-48CE-8AA6-C051D352B555}" destId="{73FC2DD5-75A2-4687-AC05-3E7307EC9E29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9B2079-8274-4A10-A8E7-CEFADD0D5B89}">
      <dsp:nvSpPr>
        <dsp:cNvPr id="0" name=""/>
        <dsp:cNvSpPr/>
      </dsp:nvSpPr>
      <dsp:spPr>
        <a:xfrm>
          <a:off x="0" y="47810"/>
          <a:ext cx="8229600" cy="59587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1. Faire partager les valeurs de la République</a:t>
          </a:r>
          <a:endParaRPr lang="fr-FR" sz="1500" kern="1200" dirty="0"/>
        </a:p>
      </dsp:txBody>
      <dsp:txXfrm>
        <a:off x="29088" y="76898"/>
        <a:ext cx="8171424" cy="537701"/>
      </dsp:txXfrm>
    </dsp:sp>
    <dsp:sp modelId="{69FCDD41-2C3D-4D3D-9FBA-A60F9CB5948E}">
      <dsp:nvSpPr>
        <dsp:cNvPr id="0" name=""/>
        <dsp:cNvSpPr/>
      </dsp:nvSpPr>
      <dsp:spPr>
        <a:xfrm>
          <a:off x="0" y="686888"/>
          <a:ext cx="8229600" cy="59587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smtClean="0"/>
            <a:t>2. Inscrire son action dans le cadre des principes fondamentaux du système éducatif et dans le cadre réglementaire de l'école</a:t>
          </a:r>
          <a:endParaRPr lang="fr-FR" sz="1500" kern="1200"/>
        </a:p>
      </dsp:txBody>
      <dsp:txXfrm>
        <a:off x="29088" y="715976"/>
        <a:ext cx="8171424" cy="537701"/>
      </dsp:txXfrm>
    </dsp:sp>
    <dsp:sp modelId="{55B95315-8443-42C8-9DA7-D167FAC67AB3}">
      <dsp:nvSpPr>
        <dsp:cNvPr id="0" name=""/>
        <dsp:cNvSpPr/>
      </dsp:nvSpPr>
      <dsp:spPr>
        <a:xfrm>
          <a:off x="0" y="1325965"/>
          <a:ext cx="8229600" cy="59587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3. Connaître les élèves et les processus d'apprentissage</a:t>
          </a:r>
          <a:endParaRPr lang="fr-FR" sz="1500" kern="1200" dirty="0"/>
        </a:p>
      </dsp:txBody>
      <dsp:txXfrm>
        <a:off x="29088" y="1355053"/>
        <a:ext cx="8171424" cy="537701"/>
      </dsp:txXfrm>
    </dsp:sp>
    <dsp:sp modelId="{D2802F57-22FB-40D5-A907-ECB41A899F2B}">
      <dsp:nvSpPr>
        <dsp:cNvPr id="0" name=""/>
        <dsp:cNvSpPr/>
      </dsp:nvSpPr>
      <dsp:spPr>
        <a:xfrm>
          <a:off x="0" y="1965042"/>
          <a:ext cx="8229600" cy="59587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4. Prendre en compte la diversité des élèves</a:t>
          </a:r>
          <a:endParaRPr lang="fr-FR" sz="1500" kern="1200" dirty="0"/>
        </a:p>
      </dsp:txBody>
      <dsp:txXfrm>
        <a:off x="29088" y="1994130"/>
        <a:ext cx="8171424" cy="537701"/>
      </dsp:txXfrm>
    </dsp:sp>
    <dsp:sp modelId="{164E9458-B6B3-4956-B360-650FFF32793E}">
      <dsp:nvSpPr>
        <dsp:cNvPr id="0" name=""/>
        <dsp:cNvSpPr/>
      </dsp:nvSpPr>
      <dsp:spPr>
        <a:xfrm>
          <a:off x="0" y="2604120"/>
          <a:ext cx="8229600" cy="59587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smtClean="0"/>
            <a:t>5. Accompagner les élèves dans leur parcours de formation</a:t>
          </a:r>
          <a:endParaRPr lang="fr-FR" sz="1500" kern="1200"/>
        </a:p>
      </dsp:txBody>
      <dsp:txXfrm>
        <a:off x="29088" y="2633208"/>
        <a:ext cx="8171424" cy="537701"/>
      </dsp:txXfrm>
    </dsp:sp>
    <dsp:sp modelId="{B9ECCFDA-AC12-4BF4-AF67-1295C422990A}">
      <dsp:nvSpPr>
        <dsp:cNvPr id="0" name=""/>
        <dsp:cNvSpPr/>
      </dsp:nvSpPr>
      <dsp:spPr>
        <a:xfrm>
          <a:off x="0" y="3243197"/>
          <a:ext cx="8229600" cy="59587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smtClean="0"/>
            <a:t>6. Agir en éducateur responsable et selon des principes éthiques</a:t>
          </a:r>
          <a:endParaRPr lang="fr-FR" sz="1500" kern="1200"/>
        </a:p>
      </dsp:txBody>
      <dsp:txXfrm>
        <a:off x="29088" y="3272285"/>
        <a:ext cx="8171424" cy="537701"/>
      </dsp:txXfrm>
    </dsp:sp>
    <dsp:sp modelId="{02C7089E-AFC2-431A-A4A1-5836FA98B329}">
      <dsp:nvSpPr>
        <dsp:cNvPr id="0" name=""/>
        <dsp:cNvSpPr/>
      </dsp:nvSpPr>
      <dsp:spPr>
        <a:xfrm>
          <a:off x="0" y="3882274"/>
          <a:ext cx="8229600" cy="59587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smtClean="0"/>
            <a:t>7. Maîtriser la langue française à des fins de communication</a:t>
          </a:r>
          <a:endParaRPr lang="fr-FR" sz="1500" kern="1200"/>
        </a:p>
      </dsp:txBody>
      <dsp:txXfrm>
        <a:off x="29088" y="3911362"/>
        <a:ext cx="8171424" cy="53770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3159D7-9ADB-4245-A8B0-9971B85739EF}">
      <dsp:nvSpPr>
        <dsp:cNvPr id="0" name=""/>
        <dsp:cNvSpPr/>
      </dsp:nvSpPr>
      <dsp:spPr>
        <a:xfrm>
          <a:off x="0" y="888584"/>
          <a:ext cx="8229600" cy="40774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smtClean="0"/>
            <a:t>8. Utiliser une langue vivante étrangère dans les situations exigées par son métier</a:t>
          </a:r>
          <a:endParaRPr lang="fr-FR" sz="1700" kern="1200"/>
        </a:p>
      </dsp:txBody>
      <dsp:txXfrm>
        <a:off x="19904" y="908488"/>
        <a:ext cx="8189792" cy="367937"/>
      </dsp:txXfrm>
    </dsp:sp>
    <dsp:sp modelId="{2BB77EF3-80D7-4E61-9E21-6DCC12775A96}">
      <dsp:nvSpPr>
        <dsp:cNvPr id="0" name=""/>
        <dsp:cNvSpPr/>
      </dsp:nvSpPr>
      <dsp:spPr>
        <a:xfrm>
          <a:off x="0" y="1345289"/>
          <a:ext cx="8229600" cy="40774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/>
            <a:t>9. Intégrer les éléments de la culture numérique nécessaires à l'exercice de son métier</a:t>
          </a:r>
          <a:endParaRPr lang="fr-FR" sz="1700" kern="1200" dirty="0"/>
        </a:p>
      </dsp:txBody>
      <dsp:txXfrm>
        <a:off x="19904" y="1365193"/>
        <a:ext cx="8189792" cy="367937"/>
      </dsp:txXfrm>
    </dsp:sp>
    <dsp:sp modelId="{4858AB50-AB2E-4450-B5C6-548B63ADF4B6}">
      <dsp:nvSpPr>
        <dsp:cNvPr id="0" name=""/>
        <dsp:cNvSpPr/>
      </dsp:nvSpPr>
      <dsp:spPr>
        <a:xfrm>
          <a:off x="0" y="1801994"/>
          <a:ext cx="8229600" cy="40774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smtClean="0"/>
            <a:t>10. Coopérer au sein d'une équipe</a:t>
          </a:r>
          <a:endParaRPr lang="fr-FR" sz="1700" kern="1200"/>
        </a:p>
      </dsp:txBody>
      <dsp:txXfrm>
        <a:off x="19904" y="1821898"/>
        <a:ext cx="8189792" cy="367937"/>
      </dsp:txXfrm>
    </dsp:sp>
    <dsp:sp modelId="{18961C40-BD57-4BD6-870A-F2FBD2C5B348}">
      <dsp:nvSpPr>
        <dsp:cNvPr id="0" name=""/>
        <dsp:cNvSpPr/>
      </dsp:nvSpPr>
      <dsp:spPr>
        <a:xfrm>
          <a:off x="0" y="2258699"/>
          <a:ext cx="8229600" cy="40774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smtClean="0"/>
            <a:t>11. Contribuer à l'action de la communauté éducative</a:t>
          </a:r>
          <a:endParaRPr lang="fr-FR" sz="1700" kern="1200"/>
        </a:p>
      </dsp:txBody>
      <dsp:txXfrm>
        <a:off x="19904" y="2278603"/>
        <a:ext cx="8189792" cy="367937"/>
      </dsp:txXfrm>
    </dsp:sp>
    <dsp:sp modelId="{C87D6A9F-133A-487E-BC2C-6CF2D13B1996}">
      <dsp:nvSpPr>
        <dsp:cNvPr id="0" name=""/>
        <dsp:cNvSpPr/>
      </dsp:nvSpPr>
      <dsp:spPr>
        <a:xfrm>
          <a:off x="0" y="2715404"/>
          <a:ext cx="8229600" cy="40774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smtClean="0"/>
            <a:t>12. Coopérer avec les parents d'élèves</a:t>
          </a:r>
          <a:endParaRPr lang="fr-FR" sz="1700" kern="1200"/>
        </a:p>
      </dsp:txBody>
      <dsp:txXfrm>
        <a:off x="19904" y="2735308"/>
        <a:ext cx="8189792" cy="367937"/>
      </dsp:txXfrm>
    </dsp:sp>
    <dsp:sp modelId="{95570C38-9D04-40CC-8097-9282708876F9}">
      <dsp:nvSpPr>
        <dsp:cNvPr id="0" name=""/>
        <dsp:cNvSpPr/>
      </dsp:nvSpPr>
      <dsp:spPr>
        <a:xfrm>
          <a:off x="0" y="3172109"/>
          <a:ext cx="8229600" cy="40774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smtClean="0"/>
            <a:t>13. Coopérer avec les partenaires de l'école</a:t>
          </a:r>
          <a:endParaRPr lang="fr-FR" sz="1700" kern="1200"/>
        </a:p>
      </dsp:txBody>
      <dsp:txXfrm>
        <a:off x="19904" y="3192013"/>
        <a:ext cx="8189792" cy="367937"/>
      </dsp:txXfrm>
    </dsp:sp>
    <dsp:sp modelId="{1B3DA9AD-5609-4E52-B5DB-EB386A1714DF}">
      <dsp:nvSpPr>
        <dsp:cNvPr id="0" name=""/>
        <dsp:cNvSpPr/>
      </dsp:nvSpPr>
      <dsp:spPr>
        <a:xfrm>
          <a:off x="0" y="3628814"/>
          <a:ext cx="8229600" cy="40774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smtClean="0"/>
            <a:t>14. S'engager dans une démarche individuelle et collective de développement professionnel</a:t>
          </a:r>
          <a:endParaRPr lang="fr-FR" sz="1700" kern="1200"/>
        </a:p>
      </dsp:txBody>
      <dsp:txXfrm>
        <a:off x="19904" y="3648718"/>
        <a:ext cx="8189792" cy="36793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2FF7E4-A0DF-4050-B093-57AE03FD4F1E}">
      <dsp:nvSpPr>
        <dsp:cNvPr id="0" name=""/>
        <dsp:cNvSpPr/>
      </dsp:nvSpPr>
      <dsp:spPr>
        <a:xfrm>
          <a:off x="0" y="52903"/>
          <a:ext cx="8229600" cy="715052"/>
        </a:xfrm>
        <a:prstGeom prst="roundRect">
          <a:avLst/>
        </a:prstGeom>
        <a:solidFill>
          <a:srgbClr val="FFC0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 smtClean="0"/>
            <a:t>P 1. Maîtriser les savoirs disciplinaires et leur didactique</a:t>
          </a:r>
          <a:endParaRPr lang="fr-FR" sz="1800" kern="1200" dirty="0"/>
        </a:p>
      </dsp:txBody>
      <dsp:txXfrm>
        <a:off x="34906" y="87809"/>
        <a:ext cx="8159788" cy="645240"/>
      </dsp:txXfrm>
    </dsp:sp>
    <dsp:sp modelId="{58A5DF64-ABF6-4738-815E-3CF558B0D3CD}">
      <dsp:nvSpPr>
        <dsp:cNvPr id="0" name=""/>
        <dsp:cNvSpPr/>
      </dsp:nvSpPr>
      <dsp:spPr>
        <a:xfrm>
          <a:off x="0" y="819796"/>
          <a:ext cx="8229600" cy="715052"/>
        </a:xfrm>
        <a:prstGeom prst="roundRect">
          <a:avLst/>
        </a:prstGeom>
        <a:solidFill>
          <a:srgbClr val="FFC0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 smtClean="0"/>
            <a:t>P 2. Maîtriser la langue française dans le cadre de son enseignement</a:t>
          </a:r>
          <a:r>
            <a:rPr lang="fr-FR" sz="1800" kern="1200" dirty="0" smtClean="0"/>
            <a:t> </a:t>
          </a:r>
          <a:endParaRPr lang="fr-FR" sz="1800" kern="1200" dirty="0"/>
        </a:p>
      </dsp:txBody>
      <dsp:txXfrm>
        <a:off x="34906" y="854702"/>
        <a:ext cx="8159788" cy="645240"/>
      </dsp:txXfrm>
    </dsp:sp>
    <dsp:sp modelId="{85E7CC22-C30B-4838-BCD4-C93C251BA41F}">
      <dsp:nvSpPr>
        <dsp:cNvPr id="0" name=""/>
        <dsp:cNvSpPr/>
      </dsp:nvSpPr>
      <dsp:spPr>
        <a:xfrm>
          <a:off x="0" y="1586689"/>
          <a:ext cx="8229600" cy="715052"/>
        </a:xfrm>
        <a:prstGeom prst="roundRect">
          <a:avLst/>
        </a:prstGeom>
        <a:solidFill>
          <a:srgbClr val="FFC0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 smtClean="0"/>
            <a:t>P 3. Construire, mettre en œuvre et animer des situations d'enseignement et d'apprentissage prenant en compte la diversité des élèves</a:t>
          </a:r>
          <a:r>
            <a:rPr lang="fr-FR" sz="1800" kern="1200" dirty="0" smtClean="0"/>
            <a:t> </a:t>
          </a:r>
          <a:endParaRPr lang="fr-FR" sz="1800" kern="1200" dirty="0"/>
        </a:p>
      </dsp:txBody>
      <dsp:txXfrm>
        <a:off x="34906" y="1621595"/>
        <a:ext cx="8159788" cy="645240"/>
      </dsp:txXfrm>
    </dsp:sp>
    <dsp:sp modelId="{BE1F028B-6192-40EA-A592-AF4F0305E750}">
      <dsp:nvSpPr>
        <dsp:cNvPr id="0" name=""/>
        <dsp:cNvSpPr/>
      </dsp:nvSpPr>
      <dsp:spPr>
        <a:xfrm>
          <a:off x="0" y="2353582"/>
          <a:ext cx="8229600" cy="715052"/>
        </a:xfrm>
        <a:prstGeom prst="roundRect">
          <a:avLst/>
        </a:prstGeom>
        <a:solidFill>
          <a:srgbClr val="FFC0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 smtClean="0"/>
            <a:t>P 4. Organiser et assurer un mode de fonctionnement du groupe favorisant l'apprentissage et la socialisation des élèves</a:t>
          </a:r>
          <a:endParaRPr lang="fr-FR" sz="1800" kern="1200" dirty="0"/>
        </a:p>
      </dsp:txBody>
      <dsp:txXfrm>
        <a:off x="34906" y="2388488"/>
        <a:ext cx="8159788" cy="645240"/>
      </dsp:txXfrm>
    </dsp:sp>
    <dsp:sp modelId="{468DB8C0-6E44-4B25-BBC0-9B373D881033}">
      <dsp:nvSpPr>
        <dsp:cNvPr id="0" name=""/>
        <dsp:cNvSpPr/>
      </dsp:nvSpPr>
      <dsp:spPr>
        <a:xfrm>
          <a:off x="0" y="3120475"/>
          <a:ext cx="8229600" cy="715052"/>
        </a:xfrm>
        <a:prstGeom prst="roundRect">
          <a:avLst/>
        </a:prstGeom>
        <a:solidFill>
          <a:srgbClr val="FFC0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 smtClean="0"/>
            <a:t>P 5. Évaluer les progrès et les acquisitions des élèves</a:t>
          </a:r>
          <a:endParaRPr lang="fr-FR" sz="1800" kern="1200" dirty="0"/>
        </a:p>
      </dsp:txBody>
      <dsp:txXfrm>
        <a:off x="34906" y="3155381"/>
        <a:ext cx="8159788" cy="64524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1E6362-9055-4120-9D45-D470A4B0B10E}">
      <dsp:nvSpPr>
        <dsp:cNvPr id="0" name=""/>
        <dsp:cNvSpPr/>
      </dsp:nvSpPr>
      <dsp:spPr>
        <a:xfrm>
          <a:off x="0" y="55157"/>
          <a:ext cx="8229600" cy="1062871"/>
        </a:xfrm>
        <a:prstGeom prst="roundRect">
          <a:avLst/>
        </a:prstGeom>
        <a:solidFill>
          <a:srgbClr val="FFFF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b="1" kern="1200" dirty="0" smtClean="0"/>
            <a:t>D 1. Maîtriser les connaissances et les compétences propres à l'éducation aux médias et à l'information</a:t>
          </a:r>
          <a:endParaRPr lang="fr-FR" sz="1900" b="1" kern="1200" dirty="0"/>
        </a:p>
      </dsp:txBody>
      <dsp:txXfrm>
        <a:off x="51885" y="107042"/>
        <a:ext cx="8125830" cy="959101"/>
      </dsp:txXfrm>
    </dsp:sp>
    <dsp:sp modelId="{1C4E0DD6-290E-41A6-B914-19ADDB8FB85F}">
      <dsp:nvSpPr>
        <dsp:cNvPr id="0" name=""/>
        <dsp:cNvSpPr/>
      </dsp:nvSpPr>
      <dsp:spPr>
        <a:xfrm>
          <a:off x="0" y="1172749"/>
          <a:ext cx="8229600" cy="1062871"/>
        </a:xfrm>
        <a:prstGeom prst="roundRect">
          <a:avLst/>
        </a:prstGeom>
        <a:solidFill>
          <a:srgbClr val="FFFF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b="1" kern="1200" dirty="0" smtClean="0"/>
            <a:t>D 2. Mettre en œuvre la politique documentaire de l'établissement qu'il contribue à définir</a:t>
          </a:r>
          <a:endParaRPr lang="fr-FR" sz="1900" b="1" kern="1200" dirty="0"/>
        </a:p>
      </dsp:txBody>
      <dsp:txXfrm>
        <a:off x="51885" y="1224634"/>
        <a:ext cx="8125830" cy="959101"/>
      </dsp:txXfrm>
    </dsp:sp>
    <dsp:sp modelId="{98A24336-5DAE-49B6-8E7F-8F63C1494C24}">
      <dsp:nvSpPr>
        <dsp:cNvPr id="0" name=""/>
        <dsp:cNvSpPr/>
      </dsp:nvSpPr>
      <dsp:spPr>
        <a:xfrm>
          <a:off x="0" y="2290341"/>
          <a:ext cx="8229600" cy="1062871"/>
        </a:xfrm>
        <a:prstGeom prst="roundRect">
          <a:avLst/>
        </a:prstGeom>
        <a:solidFill>
          <a:srgbClr val="FFFF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b="1" kern="1200" dirty="0" smtClean="0"/>
            <a:t>D 3. Assurer la responsabilité du centre de ressources et de la diffusion de l'information au sein de l'établissement</a:t>
          </a:r>
          <a:endParaRPr lang="fr-FR" sz="1900" b="1" kern="1200" dirty="0"/>
        </a:p>
      </dsp:txBody>
      <dsp:txXfrm>
        <a:off x="51885" y="2342226"/>
        <a:ext cx="8125830" cy="959101"/>
      </dsp:txXfrm>
    </dsp:sp>
    <dsp:sp modelId="{57DB1087-86BA-4419-B6D5-B120B8C37115}">
      <dsp:nvSpPr>
        <dsp:cNvPr id="0" name=""/>
        <dsp:cNvSpPr/>
      </dsp:nvSpPr>
      <dsp:spPr>
        <a:xfrm>
          <a:off x="0" y="3407933"/>
          <a:ext cx="8229600" cy="1062871"/>
        </a:xfrm>
        <a:prstGeom prst="roundRect">
          <a:avLst/>
        </a:prstGeom>
        <a:solidFill>
          <a:srgbClr val="FFFF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b="1" kern="1200" dirty="0" smtClean="0"/>
            <a:t>D 4. Contribuer à l'ouverture de l'établissement scolaire sur l'environnement éducatif, culturel et professionnel, local et régional, national, européen et international</a:t>
          </a:r>
          <a:endParaRPr lang="fr-FR" sz="1900" b="1" kern="1200" dirty="0"/>
        </a:p>
      </dsp:txBody>
      <dsp:txXfrm>
        <a:off x="51885" y="3459818"/>
        <a:ext cx="8125830" cy="95910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1937D7-E6CF-4AB5-BFE6-A2583FA1D81C}">
      <dsp:nvSpPr>
        <dsp:cNvPr id="0" name=""/>
        <dsp:cNvSpPr/>
      </dsp:nvSpPr>
      <dsp:spPr>
        <a:xfrm>
          <a:off x="0" y="29103"/>
          <a:ext cx="8229600" cy="636480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/>
            <a:t>C 1. Organiser les conditions de vie des élèves dans l'établissement, leur sécurité, la qualité de l'organisation matérielle et la gestion du temps</a:t>
          </a:r>
          <a:endParaRPr lang="fr-FR" sz="1600" b="1" kern="1200" dirty="0"/>
        </a:p>
      </dsp:txBody>
      <dsp:txXfrm>
        <a:off x="31070" y="60173"/>
        <a:ext cx="8167460" cy="574340"/>
      </dsp:txXfrm>
    </dsp:sp>
    <dsp:sp modelId="{60B311C0-4DDA-43DC-BCFB-26A5012ECDD8}">
      <dsp:nvSpPr>
        <dsp:cNvPr id="0" name=""/>
        <dsp:cNvSpPr/>
      </dsp:nvSpPr>
      <dsp:spPr>
        <a:xfrm>
          <a:off x="0" y="711663"/>
          <a:ext cx="8229600" cy="636480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/>
            <a:t>C 2. Garantir, en lien avec les autres personnels, le respect des règles de vie et de droit dans l'établissement</a:t>
          </a:r>
          <a:endParaRPr lang="fr-FR" sz="1600" b="1" kern="1200" dirty="0"/>
        </a:p>
      </dsp:txBody>
      <dsp:txXfrm>
        <a:off x="31070" y="742733"/>
        <a:ext cx="8167460" cy="574340"/>
      </dsp:txXfrm>
    </dsp:sp>
    <dsp:sp modelId="{3D6E9539-79F1-4B7F-AA2A-A9D6A474970C}">
      <dsp:nvSpPr>
        <dsp:cNvPr id="0" name=""/>
        <dsp:cNvSpPr/>
      </dsp:nvSpPr>
      <dsp:spPr>
        <a:xfrm>
          <a:off x="0" y="1394223"/>
          <a:ext cx="8229600" cy="636480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/>
            <a:t>C 3. Impulser et coordonner le volet éducatif du projet d'établissement</a:t>
          </a:r>
          <a:endParaRPr lang="fr-FR" sz="1600" b="1" kern="1200" dirty="0"/>
        </a:p>
      </dsp:txBody>
      <dsp:txXfrm>
        <a:off x="31070" y="1425293"/>
        <a:ext cx="8167460" cy="574340"/>
      </dsp:txXfrm>
    </dsp:sp>
    <dsp:sp modelId="{1D27649E-1E59-4702-92D9-FF0B1310E45B}">
      <dsp:nvSpPr>
        <dsp:cNvPr id="0" name=""/>
        <dsp:cNvSpPr/>
      </dsp:nvSpPr>
      <dsp:spPr>
        <a:xfrm>
          <a:off x="0" y="2076783"/>
          <a:ext cx="8229600" cy="636480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/>
            <a:t>C 4. Assurer la responsabilité de l'organisation et de l'animation de l'équipe de vie scolaire</a:t>
          </a:r>
          <a:endParaRPr lang="fr-FR" sz="1600" b="1" kern="1200" dirty="0"/>
        </a:p>
      </dsp:txBody>
      <dsp:txXfrm>
        <a:off x="31070" y="2107853"/>
        <a:ext cx="8167460" cy="574340"/>
      </dsp:txXfrm>
    </dsp:sp>
    <dsp:sp modelId="{A56341EE-9CA4-4859-B5D9-E042727F57B3}">
      <dsp:nvSpPr>
        <dsp:cNvPr id="0" name=""/>
        <dsp:cNvSpPr/>
      </dsp:nvSpPr>
      <dsp:spPr>
        <a:xfrm>
          <a:off x="0" y="2759343"/>
          <a:ext cx="8229600" cy="636480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/>
            <a:t>C 5. Accompagner le parcours de l'élève sur les plans pédagogique et éducatif</a:t>
          </a:r>
          <a:endParaRPr lang="fr-FR" sz="1600" b="1" kern="1200" dirty="0"/>
        </a:p>
      </dsp:txBody>
      <dsp:txXfrm>
        <a:off x="31070" y="2790413"/>
        <a:ext cx="8167460" cy="574340"/>
      </dsp:txXfrm>
    </dsp:sp>
    <dsp:sp modelId="{FC8CBC6D-456D-452B-AEEC-10F813BA31BF}">
      <dsp:nvSpPr>
        <dsp:cNvPr id="0" name=""/>
        <dsp:cNvSpPr/>
      </dsp:nvSpPr>
      <dsp:spPr>
        <a:xfrm>
          <a:off x="0" y="3441904"/>
          <a:ext cx="8229600" cy="636480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/>
            <a:t>C 6. Accompagner les élèves, notamment dans leur formation à une citoyenneté participative</a:t>
          </a:r>
          <a:endParaRPr lang="fr-FR" sz="1600" b="1" kern="1200" dirty="0"/>
        </a:p>
      </dsp:txBody>
      <dsp:txXfrm>
        <a:off x="31070" y="3472974"/>
        <a:ext cx="8167460" cy="574340"/>
      </dsp:txXfrm>
    </dsp:sp>
    <dsp:sp modelId="{82A00DDB-ACFB-4E11-804C-5276787B7338}">
      <dsp:nvSpPr>
        <dsp:cNvPr id="0" name=""/>
        <dsp:cNvSpPr/>
      </dsp:nvSpPr>
      <dsp:spPr>
        <a:xfrm>
          <a:off x="0" y="4124464"/>
          <a:ext cx="8229600" cy="636480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/>
            <a:t>C 7. Participer à la construction des parcours des élèves</a:t>
          </a:r>
          <a:endParaRPr lang="fr-FR" sz="1600" b="1" kern="1200" dirty="0"/>
        </a:p>
      </dsp:txBody>
      <dsp:txXfrm>
        <a:off x="31070" y="4155534"/>
        <a:ext cx="8167460" cy="574340"/>
      </dsp:txXfrm>
    </dsp:sp>
    <dsp:sp modelId="{73FC2DD5-75A2-4687-AC05-3E7307EC9E29}">
      <dsp:nvSpPr>
        <dsp:cNvPr id="0" name=""/>
        <dsp:cNvSpPr/>
      </dsp:nvSpPr>
      <dsp:spPr>
        <a:xfrm>
          <a:off x="0" y="4807024"/>
          <a:ext cx="8229600" cy="636480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/>
            <a:t>C 8. Travailler dans une équipe pédagogique</a:t>
          </a:r>
          <a:endParaRPr lang="fr-FR" sz="1600" b="1" kern="1200" dirty="0"/>
        </a:p>
      </dsp:txBody>
      <dsp:txXfrm>
        <a:off x="31070" y="4838094"/>
        <a:ext cx="8167460" cy="5743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ED50F1-62BA-498D-B90D-59248FD64E9C}" type="datetimeFigureOut">
              <a:rPr lang="fr-FR" smtClean="0"/>
              <a:t>17/04/2016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01686F-5208-41EA-91B0-E0CA65AAAC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2891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14. S'engager dans une démarche individuelle et collective de développement professionnel</a:t>
            </a:r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01686F-5208-41EA-91B0-E0CA65AAAC31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4971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8483A-7062-4C96-8E0F-E70D04F26D1E}" type="datetimeFigureOut">
              <a:rPr lang="fr-FR" smtClean="0"/>
              <a:t>17/04/2016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9FD0A-FC0A-42BB-8FEA-A4A85747B6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719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8483A-7062-4C96-8E0F-E70D04F26D1E}" type="datetimeFigureOut">
              <a:rPr lang="fr-FR" smtClean="0"/>
              <a:t>17/04/2016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9FD0A-FC0A-42BB-8FEA-A4A85747B6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0375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8483A-7062-4C96-8E0F-E70D04F26D1E}" type="datetimeFigureOut">
              <a:rPr lang="fr-FR" smtClean="0"/>
              <a:t>17/04/2016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9FD0A-FC0A-42BB-8FEA-A4A85747B6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6188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8483A-7062-4C96-8E0F-E70D04F26D1E}" type="datetimeFigureOut">
              <a:rPr lang="fr-FR" smtClean="0"/>
              <a:t>17/04/2016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9FD0A-FC0A-42BB-8FEA-A4A85747B6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3109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8483A-7062-4C96-8E0F-E70D04F26D1E}" type="datetimeFigureOut">
              <a:rPr lang="fr-FR" smtClean="0"/>
              <a:t>17/04/2016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9FD0A-FC0A-42BB-8FEA-A4A85747B6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2396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8483A-7062-4C96-8E0F-E70D04F26D1E}" type="datetimeFigureOut">
              <a:rPr lang="fr-FR" smtClean="0"/>
              <a:t>17/04/2016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9FD0A-FC0A-42BB-8FEA-A4A85747B6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8437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8483A-7062-4C96-8E0F-E70D04F26D1E}" type="datetimeFigureOut">
              <a:rPr lang="fr-FR" smtClean="0"/>
              <a:t>17/04/2016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9FD0A-FC0A-42BB-8FEA-A4A85747B6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0983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8483A-7062-4C96-8E0F-E70D04F26D1E}" type="datetimeFigureOut">
              <a:rPr lang="fr-FR" smtClean="0"/>
              <a:t>17/04/2016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9FD0A-FC0A-42BB-8FEA-A4A85747B6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7280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8483A-7062-4C96-8E0F-E70D04F26D1E}" type="datetimeFigureOut">
              <a:rPr lang="fr-FR" smtClean="0"/>
              <a:t>17/04/2016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9FD0A-FC0A-42BB-8FEA-A4A85747B6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4276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8483A-7062-4C96-8E0F-E70D04F26D1E}" type="datetimeFigureOut">
              <a:rPr lang="fr-FR" smtClean="0"/>
              <a:t>17/04/2016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9FD0A-FC0A-42BB-8FEA-A4A85747B6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4926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8483A-7062-4C96-8E0F-E70D04F26D1E}" type="datetimeFigureOut">
              <a:rPr lang="fr-FR" smtClean="0"/>
              <a:t>17/04/2016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9FD0A-FC0A-42BB-8FEA-A4A85747B6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4236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C8483A-7062-4C96-8E0F-E70D04F26D1E}" type="datetimeFigureOut">
              <a:rPr lang="fr-FR" smtClean="0"/>
              <a:t>17/04/2016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49FD0A-FC0A-42BB-8FEA-A4A85747B6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7140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fr-FR" b="1" dirty="0" smtClean="0"/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endParaRPr lang="fr-FR" b="1" dirty="0" smtClean="0"/>
          </a:p>
          <a:p>
            <a:pPr marL="0" indent="0">
              <a:buNone/>
            </a:pPr>
            <a:r>
              <a:rPr lang="fr-FR" b="1" dirty="0" smtClean="0"/>
              <a:t>Journée des maîtres auxiliaires </a:t>
            </a:r>
          </a:p>
          <a:p>
            <a:pPr marL="0" indent="0" algn="r">
              <a:buNone/>
            </a:pPr>
            <a:endParaRPr lang="fr-FR" b="1" dirty="0" smtClean="0"/>
          </a:p>
          <a:p>
            <a:pPr marL="0" indent="0" algn="r">
              <a:buNone/>
            </a:pPr>
            <a:endParaRPr lang="fr-FR" b="1" dirty="0"/>
          </a:p>
          <a:p>
            <a:pPr marL="0" indent="0" algn="r">
              <a:buNone/>
            </a:pPr>
            <a:endParaRPr lang="fr-FR" b="1" dirty="0" smtClean="0"/>
          </a:p>
          <a:p>
            <a:pPr marL="0" indent="0" algn="r">
              <a:buNone/>
            </a:pPr>
            <a:endParaRPr lang="fr-FR" b="1" dirty="0"/>
          </a:p>
          <a:p>
            <a:pPr marL="0" indent="0" algn="r">
              <a:buNone/>
            </a:pPr>
            <a:endParaRPr lang="fr-FR" b="1" dirty="0" smtClean="0"/>
          </a:p>
          <a:p>
            <a:pPr marL="0" indent="0" algn="r">
              <a:buNone/>
            </a:pPr>
            <a:r>
              <a:rPr lang="fr-FR" b="1" dirty="0" smtClean="0"/>
              <a:t>ESPE NC</a:t>
            </a:r>
            <a:endParaRPr lang="fr-FR" b="1" dirty="0"/>
          </a:p>
          <a:p>
            <a:pPr marL="0" indent="0" algn="r">
              <a:buNone/>
            </a:pPr>
            <a:r>
              <a:rPr lang="fr-FR" sz="2400" b="1" dirty="0" smtClean="0"/>
              <a:t>Avril 2016</a:t>
            </a:r>
            <a:endParaRPr lang="fr-FR" sz="2400" b="1" dirty="0"/>
          </a:p>
        </p:txBody>
      </p:sp>
    </p:spTree>
    <p:extLst>
      <p:ext uri="{BB962C8B-B14F-4D97-AF65-F5344CB8AC3E}">
        <p14:creationId xmlns:p14="http://schemas.microsoft.com/office/powerpoint/2010/main" val="1835847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922114"/>
          </a:xfrm>
        </p:spPr>
        <p:txBody>
          <a:bodyPr>
            <a:noAutofit/>
          </a:bodyPr>
          <a:lstStyle/>
          <a:p>
            <a:r>
              <a:rPr lang="fr-FR" sz="2800" b="1" dirty="0">
                <a:latin typeface="+mn-lt"/>
                <a:cs typeface="Arial" panose="020B0604020202020204" pitchFamily="34" charset="0"/>
              </a:rPr>
              <a:t>C</a:t>
            </a:r>
            <a:r>
              <a:rPr lang="fr-FR" sz="2800" b="1" dirty="0" smtClean="0">
                <a:latin typeface="+mn-lt"/>
                <a:cs typeface="Arial" panose="020B0604020202020204" pitchFamily="34" charset="0"/>
              </a:rPr>
              <a:t>ompétences </a:t>
            </a:r>
            <a:r>
              <a:rPr lang="fr-FR" sz="2800" b="1" dirty="0">
                <a:latin typeface="+mn-lt"/>
                <a:cs typeface="Arial" panose="020B0604020202020204" pitchFamily="34" charset="0"/>
              </a:rPr>
              <a:t>professionnelles spécifiques aux conseillers principaux d'éducation </a:t>
            </a:r>
            <a:r>
              <a:rPr lang="fr-FR" sz="2800" b="1" dirty="0" smtClean="0">
                <a:latin typeface="+mn-lt"/>
                <a:cs typeface="Arial" panose="020B0604020202020204" pitchFamily="34" charset="0"/>
              </a:rPr>
              <a:t>(C1 </a:t>
            </a:r>
            <a:r>
              <a:rPr lang="fr-FR" sz="2800" b="1" dirty="0">
                <a:latin typeface="+mn-lt"/>
                <a:cs typeface="Arial" panose="020B0604020202020204" pitchFamily="34" charset="0"/>
              </a:rPr>
              <a:t>à C8).</a:t>
            </a:r>
            <a:br>
              <a:rPr lang="fr-FR" sz="2800" b="1" dirty="0">
                <a:latin typeface="+mn-lt"/>
                <a:cs typeface="Arial" panose="020B0604020202020204" pitchFamily="34" charset="0"/>
              </a:rPr>
            </a:br>
            <a:endParaRPr lang="fr-FR" sz="2800" b="1" dirty="0">
              <a:latin typeface="+mn-lt"/>
              <a:cs typeface="Arial" panose="020B0604020202020204" pitchFamily="34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3125319"/>
              </p:ext>
            </p:extLst>
          </p:nvPr>
        </p:nvGraphicFramePr>
        <p:xfrm>
          <a:off x="457200" y="1124744"/>
          <a:ext cx="8229600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45885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2800" b="1" dirty="0" smtClean="0">
                <a:latin typeface="+mn-lt"/>
                <a:cs typeface="Arial" panose="020B0604020202020204" pitchFamily="34" charset="0"/>
              </a:rPr>
              <a:t/>
            </a:r>
            <a:br>
              <a:rPr lang="fr-FR" sz="2800" b="1" dirty="0" smtClean="0">
                <a:latin typeface="+mn-lt"/>
                <a:cs typeface="Arial" panose="020B0604020202020204" pitchFamily="34" charset="0"/>
              </a:rPr>
            </a:br>
            <a:r>
              <a:rPr lang="fr-FR" sz="2800" b="1" dirty="0" smtClean="0">
                <a:latin typeface="+mn-lt"/>
                <a:cs typeface="Arial" panose="020B0604020202020204" pitchFamily="34" charset="0"/>
              </a:rPr>
              <a:t>P5 Évaluer les progrès et les acquisitions des élèves</a:t>
            </a:r>
            <a:r>
              <a:rPr lang="fr-FR" sz="2800" dirty="0" smtClean="0">
                <a:latin typeface="+mn-lt"/>
                <a:cs typeface="Arial" panose="020B0604020202020204" pitchFamily="34" charset="0"/>
              </a:rPr>
              <a:t/>
            </a:r>
            <a:br>
              <a:rPr lang="fr-FR" sz="2800" dirty="0" smtClean="0">
                <a:latin typeface="+mn-lt"/>
                <a:cs typeface="Arial" panose="020B0604020202020204" pitchFamily="34" charset="0"/>
              </a:rPr>
            </a:br>
            <a:endParaRPr lang="fr-FR" sz="2800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fr-FR" sz="2800" dirty="0" smtClean="0">
                <a:latin typeface="+mn-lt"/>
                <a:cs typeface="Arial" panose="020B0604020202020204" pitchFamily="34" charset="0"/>
              </a:rPr>
              <a:t>En </a:t>
            </a:r>
            <a:r>
              <a:rPr lang="fr-FR" sz="2800" dirty="0">
                <a:latin typeface="+mn-lt"/>
                <a:cs typeface="Arial" panose="020B0604020202020204" pitchFamily="34" charset="0"/>
              </a:rPr>
              <a:t>situation d'apprentissage, repérer les difficultés des élèves afin </a:t>
            </a:r>
            <a:r>
              <a:rPr lang="fr-FR" sz="2800" dirty="0" smtClean="0">
                <a:latin typeface="+mn-lt"/>
                <a:cs typeface="Arial" panose="020B0604020202020204" pitchFamily="34" charset="0"/>
              </a:rPr>
              <a:t>de mieux </a:t>
            </a:r>
            <a:r>
              <a:rPr lang="fr-FR" sz="2800" dirty="0">
                <a:latin typeface="+mn-lt"/>
                <a:cs typeface="Arial" panose="020B0604020202020204" pitchFamily="34" charset="0"/>
              </a:rPr>
              <a:t>assurer la progression des apprentissages.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fr-FR" sz="2800" dirty="0" smtClean="0">
                <a:latin typeface="+mn-lt"/>
                <a:cs typeface="Arial" panose="020B0604020202020204" pitchFamily="34" charset="0"/>
              </a:rPr>
              <a:t>Construire </a:t>
            </a:r>
            <a:r>
              <a:rPr lang="fr-FR" sz="2800" dirty="0">
                <a:latin typeface="+mn-lt"/>
                <a:cs typeface="Arial" panose="020B0604020202020204" pitchFamily="34" charset="0"/>
              </a:rPr>
              <a:t>et utiliser des outils permettant l'évaluation des besoins, des progrès et du degré d'acquisition des savoirs et des compétences.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fr-FR" sz="2800" dirty="0" smtClean="0">
                <a:latin typeface="+mn-lt"/>
                <a:cs typeface="Arial" panose="020B0604020202020204" pitchFamily="34" charset="0"/>
              </a:rPr>
              <a:t>Analyser </a:t>
            </a:r>
            <a:r>
              <a:rPr lang="fr-FR" sz="2800" dirty="0">
                <a:latin typeface="+mn-lt"/>
                <a:cs typeface="Arial" panose="020B0604020202020204" pitchFamily="34" charset="0"/>
              </a:rPr>
              <a:t>les réussites et les erreurs, concevoir et mettre en œuvre des activités de remédiation et de consolidation des acquis.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fr-FR" sz="2800" dirty="0" smtClean="0">
                <a:latin typeface="+mn-lt"/>
                <a:cs typeface="Arial" panose="020B0604020202020204" pitchFamily="34" charset="0"/>
              </a:rPr>
              <a:t>Faire </a:t>
            </a:r>
            <a:r>
              <a:rPr lang="fr-FR" sz="2800" dirty="0">
                <a:latin typeface="+mn-lt"/>
                <a:cs typeface="Arial" panose="020B0604020202020204" pitchFamily="34" charset="0"/>
              </a:rPr>
              <a:t>comprendre aux élèves les principes de l'évaluation afin de développer leurs capacités d'auto-évaluation.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fr-FR" sz="2800" dirty="0" smtClean="0">
                <a:latin typeface="+mn-lt"/>
                <a:cs typeface="Arial" panose="020B0604020202020204" pitchFamily="34" charset="0"/>
              </a:rPr>
              <a:t>Communiquer </a:t>
            </a:r>
            <a:r>
              <a:rPr lang="fr-FR" sz="2800" dirty="0">
                <a:latin typeface="+mn-lt"/>
                <a:cs typeface="Arial" panose="020B0604020202020204" pitchFamily="34" charset="0"/>
              </a:rPr>
              <a:t>aux élèves et aux parents les résultats attendus au regard des objectifs et des repères contenus dans les programmes.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fr-FR" sz="2800" dirty="0" smtClean="0">
                <a:latin typeface="+mn-lt"/>
                <a:cs typeface="Arial" panose="020B0604020202020204" pitchFamily="34" charset="0"/>
              </a:rPr>
              <a:t>Inscrire </a:t>
            </a:r>
            <a:r>
              <a:rPr lang="fr-FR" sz="2800" dirty="0">
                <a:latin typeface="+mn-lt"/>
                <a:cs typeface="Arial" panose="020B0604020202020204" pitchFamily="34" charset="0"/>
              </a:rPr>
              <a:t>l'évaluation des progrès et des acquis des élèves dans une perspective de réussite de leur projet d'orientation.</a:t>
            </a:r>
          </a:p>
          <a:p>
            <a:pPr marL="0" indent="0" algn="just">
              <a:buNone/>
            </a:pPr>
            <a:endParaRPr lang="fr-FR" sz="2800" dirty="0"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8799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844825"/>
            <a:ext cx="7772400" cy="1755626"/>
          </a:xfrm>
        </p:spPr>
        <p:txBody>
          <a:bodyPr>
            <a:normAutofit fontScale="90000"/>
          </a:bodyPr>
          <a:lstStyle/>
          <a:p>
            <a:r>
              <a:rPr lang="fr-FR" sz="3100" b="1" dirty="0">
                <a:latin typeface="+mn-lt"/>
                <a:cs typeface="Arial" panose="020B0604020202020204" pitchFamily="34" charset="0"/>
              </a:rPr>
              <a:t>Référentiel des compétences professionnelles des métiers du professorat et de </a:t>
            </a:r>
            <a:r>
              <a:rPr lang="fr-FR" sz="3100" b="1" dirty="0" smtClean="0">
                <a:latin typeface="+mn-lt"/>
                <a:cs typeface="Arial" panose="020B0604020202020204" pitchFamily="34" charset="0"/>
              </a:rPr>
              <a:t>l'éducation</a:t>
            </a:r>
            <a:r>
              <a:rPr lang="fr-FR" sz="2800" b="1" dirty="0" smtClean="0">
                <a:latin typeface="+mn-lt"/>
                <a:cs typeface="Arial" panose="020B0604020202020204" pitchFamily="34" charset="0"/>
              </a:rPr>
              <a:t/>
            </a:r>
            <a:br>
              <a:rPr lang="fr-FR" sz="2800" b="1" dirty="0" smtClean="0">
                <a:latin typeface="+mn-lt"/>
                <a:cs typeface="Arial" panose="020B0604020202020204" pitchFamily="34" charset="0"/>
              </a:rPr>
            </a:br>
            <a:r>
              <a:rPr lang="fr-FR" sz="2800" b="1" dirty="0" smtClean="0">
                <a:latin typeface="+mn-lt"/>
                <a:cs typeface="Arial" panose="020B0604020202020204" pitchFamily="34" charset="0"/>
              </a:rPr>
              <a:t/>
            </a:r>
            <a:br>
              <a:rPr lang="fr-FR" sz="2800" b="1" dirty="0" smtClean="0">
                <a:latin typeface="+mn-lt"/>
                <a:cs typeface="Arial" panose="020B0604020202020204" pitchFamily="34" charset="0"/>
              </a:rPr>
            </a:br>
            <a:r>
              <a:rPr lang="fr-FR" sz="2200" b="1" i="1" dirty="0" smtClean="0">
                <a:latin typeface="+mn-lt"/>
                <a:cs typeface="Arial" panose="020B0604020202020204" pitchFamily="34" charset="0"/>
              </a:rPr>
              <a:t>Référence : arrêté du 1-7-2013-JO du 18-07-2013</a:t>
            </a:r>
            <a:r>
              <a:rPr lang="fr-FR" sz="2800" dirty="0">
                <a:latin typeface="+mn-lt"/>
                <a:cs typeface="Arial" panose="020B0604020202020204" pitchFamily="34" charset="0"/>
              </a:rPr>
              <a:t/>
            </a:r>
            <a:br>
              <a:rPr lang="fr-FR" sz="2800" dirty="0">
                <a:latin typeface="+mn-lt"/>
                <a:cs typeface="Arial" panose="020B0604020202020204" pitchFamily="34" charset="0"/>
              </a:rPr>
            </a:br>
            <a:endParaRPr lang="fr-FR" sz="2800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fr-FR" sz="2800" i="1" dirty="0">
                <a:latin typeface="+mn-lt"/>
                <a:cs typeface="Arial" panose="020B0604020202020204" pitchFamily="34" charset="0"/>
              </a:rPr>
              <a:t>Les métiers du professorat et de l'éducation s'apprennent progressivement dans un processus intégrant des savoirs théoriques et des savoirs pratiques fortement articulés les uns aux autres.</a:t>
            </a:r>
          </a:p>
          <a:p>
            <a:endParaRPr lang="fr-FR" sz="2800" dirty="0"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7149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b="1" dirty="0" smtClean="0">
                <a:latin typeface="+mn-lt"/>
                <a:cs typeface="Arial" panose="020B0604020202020204" pitchFamily="34" charset="0"/>
              </a:rPr>
              <a:t>Objectifs</a:t>
            </a:r>
            <a:endParaRPr lang="fr-FR" sz="2800" b="1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fr-FR" sz="2800" dirty="0">
                <a:latin typeface="+mn-lt"/>
                <a:cs typeface="Arial" panose="020B0604020202020204" pitchFamily="34" charset="0"/>
              </a:rPr>
              <a:t>1. affirmer que </a:t>
            </a:r>
            <a:r>
              <a:rPr lang="fr-FR" sz="2800" b="1" dirty="0">
                <a:latin typeface="+mn-lt"/>
                <a:cs typeface="Arial" panose="020B0604020202020204" pitchFamily="34" charset="0"/>
              </a:rPr>
              <a:t>tous les personnels concourent à des objectifs communs</a:t>
            </a:r>
            <a:r>
              <a:rPr lang="fr-FR" sz="2800" dirty="0">
                <a:latin typeface="+mn-lt"/>
                <a:cs typeface="Arial" panose="020B0604020202020204" pitchFamily="34" charset="0"/>
              </a:rPr>
              <a:t> et peuvent ainsi se référer à la culture commune d'une profession dont l'identité se constitue à partir de la reconnaissance de l'ensemble de ses membres ;</a:t>
            </a:r>
          </a:p>
          <a:p>
            <a:pPr algn="just"/>
            <a:r>
              <a:rPr lang="fr-FR" sz="2800" dirty="0">
                <a:latin typeface="+mn-lt"/>
                <a:cs typeface="Arial" panose="020B0604020202020204" pitchFamily="34" charset="0"/>
              </a:rPr>
              <a:t>2. reconnaître </a:t>
            </a:r>
            <a:r>
              <a:rPr lang="fr-FR" sz="2800" b="1" dirty="0">
                <a:latin typeface="+mn-lt"/>
                <a:cs typeface="Arial" panose="020B0604020202020204" pitchFamily="34" charset="0"/>
              </a:rPr>
              <a:t>la spécificité des métiers du professorat et de l'éducation</a:t>
            </a:r>
            <a:r>
              <a:rPr lang="fr-FR" sz="2800" dirty="0">
                <a:latin typeface="+mn-lt"/>
                <a:cs typeface="Arial" panose="020B0604020202020204" pitchFamily="34" charset="0"/>
              </a:rPr>
              <a:t>, dans leur contexte d'exercice ;</a:t>
            </a:r>
          </a:p>
          <a:p>
            <a:pPr algn="just"/>
            <a:r>
              <a:rPr lang="fr-FR" sz="2800" dirty="0">
                <a:latin typeface="+mn-lt"/>
                <a:cs typeface="Arial" panose="020B0604020202020204" pitchFamily="34" charset="0"/>
              </a:rPr>
              <a:t>3. identifier les compétences professionnelles attendues</a:t>
            </a:r>
            <a:r>
              <a:rPr lang="fr-FR" sz="2800" dirty="0" smtClean="0">
                <a:latin typeface="+mn-lt"/>
                <a:cs typeface="Arial" panose="020B0604020202020204" pitchFamily="34" charset="0"/>
              </a:rPr>
              <a:t>. Acquisition et approfondissement tout au long de la carrière</a:t>
            </a:r>
            <a:endParaRPr lang="fr-FR" sz="2800" dirty="0">
              <a:latin typeface="+mn-lt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FR" sz="2800" dirty="0"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9772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b="1" dirty="0">
                <a:latin typeface="+mn-lt"/>
                <a:cs typeface="Arial" panose="020B0604020202020204" pitchFamily="34" charset="0"/>
              </a:rPr>
              <a:t>N</a:t>
            </a:r>
            <a:r>
              <a:rPr lang="fr-FR" sz="2800" b="1" dirty="0" smtClean="0">
                <a:latin typeface="+mn-lt"/>
                <a:cs typeface="Arial" panose="020B0604020202020204" pitchFamily="34" charset="0"/>
              </a:rPr>
              <a:t>otion de compétence</a:t>
            </a:r>
            <a:endParaRPr lang="fr-FR" sz="2800" b="1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fr-FR" sz="2800" i="1" dirty="0" smtClean="0">
                <a:cs typeface="Arial" panose="020B0604020202020204" pitchFamily="34" charset="0"/>
              </a:rPr>
              <a:t>Une définition retenue dans la recommandation du </a:t>
            </a:r>
            <a:r>
              <a:rPr lang="fr-FR" sz="2800" i="1" dirty="0">
                <a:cs typeface="Arial" panose="020B0604020202020204" pitchFamily="34" charset="0"/>
              </a:rPr>
              <a:t>Parlement européen </a:t>
            </a:r>
            <a:r>
              <a:rPr lang="fr-FR" sz="2800" i="1" dirty="0" smtClean="0">
                <a:cs typeface="Arial" panose="020B0604020202020204" pitchFamily="34" charset="0"/>
              </a:rPr>
              <a:t>sur les compétences clés pour l’éducation et la formation tout au long de la vie</a:t>
            </a:r>
          </a:p>
          <a:p>
            <a:pPr marL="0" indent="0" algn="ctr">
              <a:buNone/>
            </a:pPr>
            <a:r>
              <a:rPr lang="fr-FR" sz="2800" dirty="0" smtClean="0">
                <a:cs typeface="Arial" panose="020B0604020202020204" pitchFamily="34" charset="0"/>
              </a:rPr>
              <a:t>(2006/962/CE)</a:t>
            </a:r>
            <a:endParaRPr lang="fr-FR" sz="2800" dirty="0" smtClean="0">
              <a:latin typeface="+mn-lt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FR" sz="2800" dirty="0" smtClean="0">
                <a:latin typeface="+mn-lt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endParaRPr lang="fr-FR" sz="2800" dirty="0"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fr-FR" sz="2800" b="1" dirty="0" smtClean="0">
                <a:latin typeface="+mn-lt"/>
                <a:cs typeface="Arial" panose="020B0604020202020204" pitchFamily="34" charset="0"/>
              </a:rPr>
              <a:t>«</a:t>
            </a:r>
            <a:r>
              <a:rPr lang="fr-FR" sz="2800" b="1" dirty="0">
                <a:latin typeface="+mn-lt"/>
                <a:cs typeface="Arial" panose="020B0604020202020204" pitchFamily="34" charset="0"/>
              </a:rPr>
              <a:t> ensemble de connaissances, d'aptitudes et d'attitudes appropriées au contexte », chaque compétence impliquant de celui qui la met en œuvre « la réflexion critique, la créativité, l'initiative, la résolution de problèmes, l'évaluation des risques, la prise de décision et la gestion constructive des sentiments ».</a:t>
            </a:r>
          </a:p>
          <a:p>
            <a:pPr marL="0" indent="0">
              <a:buNone/>
            </a:pPr>
            <a:endParaRPr lang="fr-FR" sz="2800" dirty="0"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261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3100" b="1" dirty="0">
                <a:latin typeface="+mn-lt"/>
                <a:cs typeface="Arial" panose="020B0604020202020204" pitchFamily="34" charset="0"/>
              </a:rPr>
              <a:t>C</a:t>
            </a:r>
            <a:r>
              <a:rPr lang="fr-FR" sz="3100" b="1" dirty="0" smtClean="0">
                <a:latin typeface="+mn-lt"/>
                <a:cs typeface="Arial" panose="020B0604020202020204" pitchFamily="34" charset="0"/>
              </a:rPr>
              <a:t>ompétences </a:t>
            </a:r>
            <a:r>
              <a:rPr lang="fr-FR" sz="3100" b="1" dirty="0">
                <a:latin typeface="+mn-lt"/>
                <a:cs typeface="Arial" panose="020B0604020202020204" pitchFamily="34" charset="0"/>
              </a:rPr>
              <a:t>communes à tous les professeurs et personnels d'éducation </a:t>
            </a:r>
            <a:br>
              <a:rPr lang="fr-FR" sz="3100" b="1" dirty="0">
                <a:latin typeface="+mn-lt"/>
                <a:cs typeface="Arial" panose="020B0604020202020204" pitchFamily="34" charset="0"/>
              </a:rPr>
            </a:br>
            <a:r>
              <a:rPr lang="fr-FR" sz="3100" b="1" dirty="0" smtClean="0">
                <a:latin typeface="+mn-lt"/>
                <a:cs typeface="Arial" panose="020B0604020202020204" pitchFamily="34" charset="0"/>
              </a:rPr>
              <a:t>(1 </a:t>
            </a:r>
            <a:r>
              <a:rPr lang="fr-FR" sz="3100" b="1" dirty="0">
                <a:latin typeface="+mn-lt"/>
                <a:cs typeface="Arial" panose="020B0604020202020204" pitchFamily="34" charset="0"/>
              </a:rPr>
              <a:t>à </a:t>
            </a:r>
            <a:r>
              <a:rPr lang="fr-FR" sz="3100" b="1" dirty="0" smtClean="0">
                <a:latin typeface="+mn-lt"/>
                <a:cs typeface="Arial" panose="020B0604020202020204" pitchFamily="34" charset="0"/>
              </a:rPr>
              <a:t>14)</a:t>
            </a:r>
            <a:r>
              <a:rPr lang="fr-FR" sz="2800" dirty="0">
                <a:latin typeface="+mn-lt"/>
                <a:cs typeface="Arial" panose="020B0604020202020204" pitchFamily="34" charset="0"/>
              </a:rPr>
              <a:t/>
            </a:r>
            <a:br>
              <a:rPr lang="fr-FR" sz="2800" dirty="0">
                <a:latin typeface="+mn-lt"/>
                <a:cs typeface="Arial" panose="020B0604020202020204" pitchFamily="34" charset="0"/>
              </a:rPr>
            </a:br>
            <a:endParaRPr lang="fr-FR" sz="2800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2800" dirty="0" smtClean="0">
                <a:latin typeface="+mn-lt"/>
                <a:cs typeface="Arial" panose="020B0604020202020204" pitchFamily="34" charset="0"/>
              </a:rPr>
              <a:t>Mission première des professeurs et personnels d’éducation :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fr-FR" sz="2800" b="1" dirty="0" smtClean="0">
                <a:latin typeface="+mn-lt"/>
                <a:cs typeface="Arial" panose="020B0604020202020204" pitchFamily="34" charset="0"/>
              </a:rPr>
              <a:t>instruire </a:t>
            </a:r>
            <a:r>
              <a:rPr lang="fr-FR" sz="2800" b="1" dirty="0">
                <a:latin typeface="+mn-lt"/>
                <a:cs typeface="Arial" panose="020B0604020202020204" pitchFamily="34" charset="0"/>
              </a:rPr>
              <a:t>et </a:t>
            </a:r>
            <a:r>
              <a:rPr lang="fr-FR" sz="2800" b="1" dirty="0" smtClean="0">
                <a:latin typeface="+mn-lt"/>
                <a:cs typeface="Arial" panose="020B0604020202020204" pitchFamily="34" charset="0"/>
              </a:rPr>
              <a:t>éduquer </a:t>
            </a:r>
            <a:r>
              <a:rPr lang="fr-FR" sz="2800" dirty="0">
                <a:latin typeface="+mn-lt"/>
                <a:cs typeface="Arial" panose="020B0604020202020204" pitchFamily="34" charset="0"/>
              </a:rPr>
              <a:t>afin de conduire l'ensemble des élèves à la </a:t>
            </a:r>
            <a:r>
              <a:rPr lang="fr-FR" sz="2800" b="1" dirty="0">
                <a:latin typeface="+mn-lt"/>
                <a:cs typeface="Arial" panose="020B0604020202020204" pitchFamily="34" charset="0"/>
              </a:rPr>
              <a:t>réussite scolaire </a:t>
            </a:r>
            <a:r>
              <a:rPr lang="fr-FR" sz="2800" dirty="0">
                <a:latin typeface="+mn-lt"/>
                <a:cs typeface="Arial" panose="020B0604020202020204" pitchFamily="34" charset="0"/>
              </a:rPr>
              <a:t>et à </a:t>
            </a:r>
            <a:r>
              <a:rPr lang="fr-FR" sz="2800" b="1" dirty="0">
                <a:latin typeface="+mn-lt"/>
                <a:cs typeface="Arial" panose="020B0604020202020204" pitchFamily="34" charset="0"/>
              </a:rPr>
              <a:t>l'insertion professionnelle et sociale</a:t>
            </a:r>
            <a:r>
              <a:rPr lang="fr-FR" sz="2800" dirty="0">
                <a:latin typeface="+mn-lt"/>
                <a:cs typeface="Arial" panose="020B0604020202020204" pitchFamily="34" charset="0"/>
              </a:rPr>
              <a:t>. Ils préparent les élèves à l'exercice d'une citoyenneté pleine et entière. Ils transmettent et font partager à ce titre les valeurs de la </a:t>
            </a:r>
            <a:r>
              <a:rPr lang="fr-FR" sz="2800" dirty="0" smtClean="0">
                <a:latin typeface="+mn-lt"/>
                <a:cs typeface="Arial" panose="020B0604020202020204" pitchFamily="34" charset="0"/>
              </a:rPr>
              <a:t>République. Ils </a:t>
            </a:r>
            <a:r>
              <a:rPr lang="fr-FR" sz="2800" dirty="0">
                <a:latin typeface="+mn-lt"/>
                <a:cs typeface="Arial" panose="020B0604020202020204" pitchFamily="34" charset="0"/>
              </a:rPr>
              <a:t>promeuvent l'esprit de responsabilité et la recherche du bien commun, en excluant toute discrimination.</a:t>
            </a:r>
          </a:p>
        </p:txBody>
      </p:sp>
    </p:spTree>
    <p:extLst>
      <p:ext uri="{BB962C8B-B14F-4D97-AF65-F5344CB8AC3E}">
        <p14:creationId xmlns:p14="http://schemas.microsoft.com/office/powerpoint/2010/main" val="3619592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2800" b="1" dirty="0">
                <a:cs typeface="Arial" panose="020B0604020202020204" pitchFamily="34" charset="0"/>
              </a:rPr>
              <a:t>Compétences communes à tous les professeurs et personnels d'éducation : compétences 1 à 14</a:t>
            </a:r>
            <a:r>
              <a:rPr lang="fr-FR" sz="2800" dirty="0">
                <a:cs typeface="Arial" panose="020B0604020202020204" pitchFamily="34" charset="0"/>
              </a:rPr>
              <a:t/>
            </a:r>
            <a:br>
              <a:rPr lang="fr-FR" sz="2800" dirty="0">
                <a:cs typeface="Arial" panose="020B0604020202020204" pitchFamily="34" charset="0"/>
              </a:rPr>
            </a:br>
            <a:endParaRPr lang="fr-FR" sz="2800" dirty="0">
              <a:latin typeface="+mn-lt"/>
              <a:cs typeface="Arial" panose="020B0604020202020204" pitchFamily="34" charset="0"/>
            </a:endParaRPr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380824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611560" y="3647818"/>
            <a:ext cx="7815986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scene3d>
            <a:camera prst="isometricOffAxis1Right"/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fr-FR" b="1" dirty="0" smtClean="0"/>
              <a:t>Déceler les signes du décrochage scolaire afin de prévenir les situations difficiles</a:t>
            </a:r>
            <a:endParaRPr lang="fr-FR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1115616" y="5229200"/>
            <a:ext cx="7416197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scene3d>
            <a:camera prst="isometricOffAxis1Right"/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fr-FR" b="1" dirty="0" smtClean="0"/>
              <a:t>Apporter sa contribution à la mise en œuvre des éducations transversales….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390005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2800" b="1" dirty="0" smtClean="0">
                <a:cs typeface="Arial" panose="020B0604020202020204" pitchFamily="34" charset="0"/>
              </a:rPr>
              <a:t>Compétences communes à tous les professeurs et personnels d'éducation : compétences 1 à 14</a:t>
            </a:r>
            <a:r>
              <a:rPr lang="fr-FR" sz="2800" dirty="0" smtClean="0">
                <a:cs typeface="Arial" panose="020B0604020202020204" pitchFamily="34" charset="0"/>
              </a:rPr>
              <a:t/>
            </a:r>
            <a:br>
              <a:rPr lang="fr-FR" sz="2800" dirty="0" smtClean="0">
                <a:cs typeface="Arial" panose="020B0604020202020204" pitchFamily="34" charset="0"/>
              </a:rPr>
            </a:br>
            <a:endParaRPr lang="fr-FR" sz="280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1190200"/>
              </p:ext>
            </p:extLst>
          </p:nvPr>
        </p:nvGraphicFramePr>
        <p:xfrm>
          <a:off x="457200" y="1600200"/>
          <a:ext cx="8229600" cy="4925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827584" y="2276872"/>
            <a:ext cx="7202869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scene3d>
            <a:camera prst="isometricOffAxis1Right"/>
            <a:lightRig rig="threePt" dir="t"/>
          </a:scene3d>
        </p:spPr>
        <p:txBody>
          <a:bodyPr wrap="none" rtlCol="0">
            <a:spAutoFit/>
          </a:bodyPr>
          <a:lstStyle/>
          <a:p>
            <a:pPr lvl="0"/>
            <a:r>
              <a:rPr lang="fr-FR" dirty="0"/>
              <a:t>Tirer le meilleur parti des outils, des ressources et des usages numériques, </a:t>
            </a:r>
            <a:endParaRPr lang="fr-FR" dirty="0" smtClean="0"/>
          </a:p>
          <a:p>
            <a:pPr lvl="0"/>
            <a:r>
              <a:rPr lang="fr-FR" dirty="0" smtClean="0"/>
              <a:t>en </a:t>
            </a:r>
            <a:r>
              <a:rPr lang="fr-FR" dirty="0"/>
              <a:t>particulier pour permettre l’individualisation des apprentissages et </a:t>
            </a:r>
            <a:endParaRPr lang="fr-FR" dirty="0" smtClean="0"/>
          </a:p>
          <a:p>
            <a:pPr lvl="0"/>
            <a:r>
              <a:rPr lang="fr-FR" dirty="0" smtClean="0"/>
              <a:t>développer </a:t>
            </a:r>
            <a:r>
              <a:rPr lang="fr-FR" dirty="0"/>
              <a:t>les apprentissages collaboratifs</a:t>
            </a:r>
          </a:p>
          <a:p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2051720" y="4089846"/>
            <a:ext cx="7045262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scene3d>
            <a:camera prst="isometricOffAxis1Right"/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fr-FR" b="1" dirty="0" smtClean="0"/>
              <a:t>Prendre en compte les caractéristiques de l’école ou de l’établissement</a:t>
            </a:r>
          </a:p>
          <a:p>
            <a:r>
              <a:rPr lang="fr-FR" b="1" dirty="0" smtClean="0"/>
              <a:t>Ses publics, son environnement socio-économique et culturel </a:t>
            </a:r>
          </a:p>
          <a:p>
            <a:r>
              <a:rPr lang="fr-FR" b="1" dirty="0" smtClean="0"/>
              <a:t>et identifier le rôle de tous les acteurs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861858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2800" b="1" dirty="0">
                <a:latin typeface="+mn-lt"/>
                <a:cs typeface="Arial" panose="020B0604020202020204" pitchFamily="34" charset="0"/>
              </a:rPr>
              <a:t>C</a:t>
            </a:r>
            <a:r>
              <a:rPr lang="fr-FR" sz="2800" b="1" dirty="0" smtClean="0">
                <a:latin typeface="+mn-lt"/>
                <a:cs typeface="Arial" panose="020B0604020202020204" pitchFamily="34" charset="0"/>
              </a:rPr>
              <a:t>ompétences </a:t>
            </a:r>
            <a:r>
              <a:rPr lang="fr-FR" sz="2800" b="1" dirty="0">
                <a:latin typeface="+mn-lt"/>
                <a:cs typeface="Arial" panose="020B0604020202020204" pitchFamily="34" charset="0"/>
              </a:rPr>
              <a:t>communes à tous les professeurs </a:t>
            </a:r>
            <a:r>
              <a:rPr lang="fr-FR" sz="2800" b="1" dirty="0" smtClean="0">
                <a:latin typeface="+mn-lt"/>
                <a:cs typeface="Arial" panose="020B0604020202020204" pitchFamily="34" charset="0"/>
              </a:rPr>
              <a:t/>
            </a:r>
            <a:br>
              <a:rPr lang="fr-FR" sz="2800" b="1" dirty="0" smtClean="0">
                <a:latin typeface="+mn-lt"/>
                <a:cs typeface="Arial" panose="020B0604020202020204" pitchFamily="34" charset="0"/>
              </a:rPr>
            </a:br>
            <a:r>
              <a:rPr lang="fr-FR" sz="2800" b="1" dirty="0" smtClean="0">
                <a:latin typeface="+mn-lt"/>
                <a:cs typeface="Arial" panose="020B0604020202020204" pitchFamily="34" charset="0"/>
              </a:rPr>
              <a:t>(P1 </a:t>
            </a:r>
            <a:r>
              <a:rPr lang="fr-FR" sz="2800" b="1" dirty="0">
                <a:latin typeface="+mn-lt"/>
                <a:cs typeface="Arial" panose="020B0604020202020204" pitchFamily="34" charset="0"/>
              </a:rPr>
              <a:t>à P5</a:t>
            </a:r>
            <a:r>
              <a:rPr lang="fr-FR" sz="2800" b="1" dirty="0" smtClean="0">
                <a:latin typeface="+mn-lt"/>
                <a:cs typeface="Arial" panose="020B0604020202020204" pitchFamily="34" charset="0"/>
              </a:rPr>
              <a:t>)</a:t>
            </a:r>
            <a:endParaRPr lang="fr-FR" sz="2800" b="1" dirty="0">
              <a:latin typeface="+mn-lt"/>
              <a:cs typeface="Arial" panose="020B0604020202020204" pitchFamily="34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6741894"/>
              </p:ext>
            </p:extLst>
          </p:nvPr>
        </p:nvGraphicFramePr>
        <p:xfrm>
          <a:off x="467544" y="2060848"/>
          <a:ext cx="8229600" cy="3888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1403648" y="5157192"/>
            <a:ext cx="6093912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scene3d>
            <a:camera prst="isometricOffAxis1Right"/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fr-FR" b="1" dirty="0" smtClean="0"/>
              <a:t>En situation d’apprentissage, repérer les difficultés des élèves </a:t>
            </a:r>
          </a:p>
          <a:p>
            <a:r>
              <a:rPr lang="fr-FR" b="1" dirty="0" smtClean="0"/>
              <a:t>afin de mieux assurer la progression des apprentissages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2697396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/>
          </a:bodyPr>
          <a:lstStyle/>
          <a:p>
            <a:r>
              <a:rPr lang="fr-FR" sz="2800" b="1" dirty="0" smtClean="0">
                <a:latin typeface="+mn-lt"/>
                <a:cs typeface="Arial" panose="020B0604020202020204" pitchFamily="34" charset="0"/>
              </a:rPr>
              <a:t>Compétences spécifiques aux professeurs documentalistes (D1 à D4)</a:t>
            </a:r>
            <a:endParaRPr lang="fr-FR" sz="2800" b="1" dirty="0">
              <a:latin typeface="+mn-lt"/>
              <a:cs typeface="Arial" panose="020B0604020202020204" pitchFamily="34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941485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16862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885</Words>
  <Application>Microsoft Office PowerPoint</Application>
  <PresentationFormat>Affichage à l'écran (4:3)</PresentationFormat>
  <Paragraphs>81</Paragraphs>
  <Slides>11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Thème Office</vt:lpstr>
      <vt:lpstr>Présentation PowerPoint</vt:lpstr>
      <vt:lpstr>Référentiel des compétences professionnelles des métiers du professorat et de l'éducation  Référence : arrêté du 1-7-2013-JO du 18-07-2013 </vt:lpstr>
      <vt:lpstr>Objectifs</vt:lpstr>
      <vt:lpstr>Notion de compétence</vt:lpstr>
      <vt:lpstr>Compétences communes à tous les professeurs et personnels d'éducation  (1 à 14) </vt:lpstr>
      <vt:lpstr>Compétences communes à tous les professeurs et personnels d'éducation : compétences 1 à 14 </vt:lpstr>
      <vt:lpstr>Compétences communes à tous les professeurs et personnels d'éducation : compétences 1 à 14 </vt:lpstr>
      <vt:lpstr>Compétences communes à tous les professeurs  (P1 à P5)</vt:lpstr>
      <vt:lpstr>Compétences spécifiques aux professeurs documentalistes (D1 à D4)</vt:lpstr>
      <vt:lpstr>Compétences professionnelles spécifiques aux conseillers principaux d'éducation (C1 à C8). </vt:lpstr>
      <vt:lpstr> P5 Évaluer les progrès et les acquisitions des élèves 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PEREZ Marie Helene</dc:creator>
  <cp:lastModifiedBy>omontout</cp:lastModifiedBy>
  <cp:revision>22</cp:revision>
  <dcterms:created xsi:type="dcterms:W3CDTF">2013-09-30T22:36:05Z</dcterms:created>
  <dcterms:modified xsi:type="dcterms:W3CDTF">2016-04-17T06:52:01Z</dcterms:modified>
</cp:coreProperties>
</file>