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0" r:id="rId4"/>
    <p:sldId id="261" r:id="rId5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4" autoAdjust="0"/>
  </p:normalViewPr>
  <p:slideViewPr>
    <p:cSldViewPr>
      <p:cViewPr varScale="1">
        <p:scale>
          <a:sx n="106" d="100"/>
          <a:sy n="106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3CE36-F81F-451F-9CE5-96135B87510E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7304-CD13-42E9-87A8-439794655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9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7304-CD13-42E9-87A8-43979465537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4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image" Target="../media/image16.jpeg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129333" y="2420888"/>
            <a:ext cx="6732240" cy="165356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tx1"/>
                </a:solidFill>
              </a:rPr>
              <a:t>Objectif</a:t>
            </a:r>
            <a:r>
              <a:rPr lang="fr-FR" dirty="0" smtClean="0">
                <a:solidFill>
                  <a:schemeClr val="tx1"/>
                </a:solidFill>
              </a:rPr>
              <a:t> :  </a:t>
            </a:r>
            <a:r>
              <a:rPr lang="fr-FR" sz="2400" dirty="0" smtClean="0">
                <a:solidFill>
                  <a:schemeClr val="tx1"/>
                </a:solidFill>
              </a:rPr>
              <a:t>être capable d’identifier un signal d’alerte et indiquer les principales mesures de protection à prendre. </a:t>
            </a:r>
            <a:endParaRPr lang="fr-FR" sz="3200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pPr marL="64008"/>
            <a:endParaRPr lang="fr-FR" dirty="0"/>
          </a:p>
        </p:txBody>
      </p:sp>
      <p:pic>
        <p:nvPicPr>
          <p:cNvPr id="11" name="Picture 6" descr="http://3.bp.blogspot.com/-k8gOhOoodHM/Tv8KIeZOebI/AAAAAAAABDs/Ya2U4IbA7MM/s1600/Radio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51707"/>
            <a:ext cx="2283862" cy="23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96572" y="548680"/>
            <a:ext cx="8229600" cy="1399032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ALERTE ET PROTECTION DES POPULATIONS 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860032" y="6557169"/>
            <a:ext cx="4260056" cy="300831"/>
          </a:xfrm>
        </p:spPr>
        <p:txBody>
          <a:bodyPr/>
          <a:lstStyle/>
          <a:p>
            <a:r>
              <a:rPr lang="fr-FR" dirty="0" smtClean="0"/>
              <a:t>NERETTI </a:t>
            </a:r>
            <a:r>
              <a:rPr lang="fr-FR" dirty="0" smtClean="0"/>
              <a:t>- Formatrice PAE FPSC- </a:t>
            </a:r>
            <a:r>
              <a:rPr lang="fr-FR" dirty="0" smtClean="0"/>
              <a:t>Nouvelle-Calédonie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3988"/>
            <a:ext cx="2714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ignal_national_d_aler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0998" y="4285998"/>
            <a:ext cx="295130" cy="2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http://www.signaclic.com/images/rep_articles/grandes/56a8c232-147a-4651-685d-eee0ba79b8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" y="1523966"/>
            <a:ext cx="1999575" cy="19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lood.hawaiicounty.gov/storage/tsumamisign.png?__SQUARESPACE_CACHEVERSION=12713809535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" y="1497477"/>
            <a:ext cx="2088984" cy="20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-26284" y="1"/>
            <a:ext cx="6732240" cy="1144656"/>
          </a:xfrm>
        </p:spPr>
        <p:txBody>
          <a:bodyPr>
            <a:normAutofit/>
          </a:bodyPr>
          <a:lstStyle/>
          <a:p>
            <a:r>
              <a:rPr lang="fr-FR" dirty="0" smtClean="0"/>
              <a:t>Signal </a:t>
            </a:r>
            <a:r>
              <a:rPr lang="fr-FR" sz="3200" dirty="0" smtClean="0"/>
              <a:t>National</a:t>
            </a:r>
            <a:r>
              <a:rPr lang="fr-FR" dirty="0" smtClean="0"/>
              <a:t> d’Alerte (SNA): Quand ? Pourquoi ? </a:t>
            </a:r>
          </a:p>
          <a:p>
            <a:endParaRPr lang="fr-FR" dirty="0"/>
          </a:p>
        </p:txBody>
      </p:sp>
      <p:pic>
        <p:nvPicPr>
          <p:cNvPr id="11" name="Picture 17" descr="http://www.actu-environnement.com/images/illustrations/news/19356_un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/>
          <a:stretch/>
        </p:blipFill>
        <p:spPr bwMode="auto">
          <a:xfrm>
            <a:off x="5896634" y="5173114"/>
            <a:ext cx="2890268" cy="13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0" r="3479" b="60845"/>
          <a:stretch/>
        </p:blipFill>
        <p:spPr bwMode="auto">
          <a:xfrm>
            <a:off x="2636885" y="1776124"/>
            <a:ext cx="2991927" cy="14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fr.cdn.v5.futura-sciences.com/builds/images/thumbs/0/0ce4126c77_9975_cyclone%20tropical-image%20satellite_johnbullas-Flickr%20CC%20by%20nc%20nd%20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72" y="1432600"/>
            <a:ext cx="3036990" cy="21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6341" y="1388695"/>
            <a:ext cx="2209762" cy="228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0"/>
          <a:stretch/>
        </p:blipFill>
        <p:spPr bwMode="auto">
          <a:xfrm>
            <a:off x="352269" y="4293096"/>
            <a:ext cx="3015973" cy="192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40474" y="1398211"/>
            <a:ext cx="3184748" cy="225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5989200" y="1458303"/>
            <a:ext cx="2987616" cy="2201137"/>
            <a:chOff x="2431831" y="2276872"/>
            <a:chExt cx="3544482" cy="2546933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1831" y="2276872"/>
              <a:ext cx="3544482" cy="254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965" y="3304525"/>
              <a:ext cx="427673" cy="59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Connecteur droit avec flèche 29"/>
            <p:cNvCxnSpPr/>
            <p:nvPr/>
          </p:nvCxnSpPr>
          <p:spPr>
            <a:xfrm flipV="1">
              <a:off x="3849638" y="3066844"/>
              <a:ext cx="578346" cy="5370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64" y="4245662"/>
            <a:ext cx="1555747" cy="124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44" y="1399802"/>
            <a:ext cx="3061037" cy="2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80382" y="3933056"/>
            <a:ext cx="8487181" cy="2544590"/>
            <a:chOff x="358558" y="4102068"/>
            <a:chExt cx="8487181" cy="2544590"/>
          </a:xfrm>
        </p:grpSpPr>
        <p:grpSp>
          <p:nvGrpSpPr>
            <p:cNvPr id="2" name="Groupe 1"/>
            <p:cNvGrpSpPr/>
            <p:nvPr/>
          </p:nvGrpSpPr>
          <p:grpSpPr>
            <a:xfrm>
              <a:off x="3851920" y="4102068"/>
              <a:ext cx="4993819" cy="2544590"/>
              <a:chOff x="298261" y="4058279"/>
              <a:chExt cx="4993819" cy="2544590"/>
            </a:xfrm>
          </p:grpSpPr>
          <p:pic>
            <p:nvPicPr>
              <p:cNvPr id="12" name="Picture 13" descr="http://www.eplp.asso.nc/wp-content/uploads/2012/04/risque_chimique-538x218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57"/>
              <a:stretch/>
            </p:blipFill>
            <p:spPr bwMode="auto">
              <a:xfrm>
                <a:off x="298261" y="4058279"/>
                <a:ext cx="3257789" cy="1482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www.ville-nice.fr/var/ezwebin_site/storage/images/securite-prevention/les-risques-majeurs/les-sept-risques-majeurs/le-transport-de-matieres-dangeureuses/transport/111371-1-fre-FR/transport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5955" y="4793118"/>
                <a:ext cx="3286125" cy="1809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58" y="4422912"/>
              <a:ext cx="3092960" cy="200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42686" y="4232819"/>
            <a:ext cx="3168352" cy="202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90567" y="498738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Que faire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57628" y="3882942"/>
            <a:ext cx="5051334" cy="259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96632" y="1362518"/>
            <a:ext cx="3147859" cy="233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signal_d_alerte_rupture_de_barra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31696" y="1396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animBg="1"/>
      <p:bldP spid="19" grpId="0" animBg="1"/>
      <p:bldP spid="25" grpId="0" animBg="1"/>
      <p:bldP spid="3" grpId="0"/>
      <p:bldP spid="2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251520" y="1549946"/>
            <a:ext cx="352839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Danger </a:t>
            </a:r>
            <a:r>
              <a:rPr lang="fr-FR" b="1" dirty="0" smtClean="0"/>
              <a:t>exceptionnel </a:t>
            </a:r>
          </a:p>
          <a:p>
            <a:pPr algn="ctr"/>
            <a:r>
              <a:rPr lang="fr-FR" dirty="0" smtClean="0"/>
              <a:t>et  </a:t>
            </a:r>
            <a:r>
              <a:rPr lang="fr-FR" b="1" dirty="0" smtClean="0"/>
              <a:t>imminent</a:t>
            </a:r>
          </a:p>
          <a:p>
            <a:pPr algn="ctr"/>
            <a:r>
              <a:rPr lang="fr-FR" dirty="0" smtClean="0"/>
              <a:t>(cyclone, tsunami, </a:t>
            </a:r>
          </a:p>
          <a:p>
            <a:pPr algn="ctr"/>
            <a:r>
              <a:rPr lang="fr-FR" dirty="0" smtClean="0"/>
              <a:t>pollution chimique...) 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4355976" y="1765970"/>
            <a:ext cx="352839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Signal National </a:t>
            </a:r>
            <a:r>
              <a:rPr lang="fr-FR" b="1" dirty="0" smtClean="0"/>
              <a:t>d’Alerte </a:t>
            </a:r>
            <a:r>
              <a:rPr lang="fr-FR" dirty="0" smtClean="0"/>
              <a:t>: </a:t>
            </a:r>
          </a:p>
          <a:p>
            <a:pPr algn="ctr"/>
            <a:r>
              <a:rPr lang="fr-FR" dirty="0" smtClean="0"/>
              <a:t>Son de 3 cycles successifs </a:t>
            </a:r>
          </a:p>
          <a:p>
            <a:pPr algn="ctr"/>
            <a:r>
              <a:rPr lang="fr-FR" dirty="0"/>
              <a:t>(</a:t>
            </a:r>
            <a:r>
              <a:rPr lang="fr-FR" dirty="0" smtClean="0"/>
              <a:t>Durée totale :1min41sec)</a:t>
            </a:r>
          </a:p>
          <a:p>
            <a:pPr algn="ctr"/>
            <a:r>
              <a:rPr lang="fr-FR" i="1" dirty="0" smtClean="0"/>
              <a:t>Ou Corne de brume </a:t>
            </a:r>
            <a:endParaRPr lang="fr-FR" i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35496" y="3420145"/>
            <a:ext cx="352839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Attente du signal de fin d’alerte </a:t>
            </a:r>
          </a:p>
          <a:p>
            <a:pPr algn="ctr"/>
            <a:r>
              <a:rPr lang="fr-FR" dirty="0" smtClean="0"/>
              <a:t>(Son continu 30s)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54876" y="5155424"/>
            <a:ext cx="6921580" cy="13630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Conduite à tenir immédiate :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Se mettre a</a:t>
            </a:r>
            <a:r>
              <a:rPr lang="fr-FR" dirty="0" smtClean="0"/>
              <a:t> </a:t>
            </a:r>
            <a:r>
              <a:rPr lang="fr-FR" b="1" dirty="0" smtClean="0"/>
              <a:t>l’abri</a:t>
            </a:r>
            <a:r>
              <a:rPr lang="fr-FR" dirty="0" smtClean="0"/>
              <a:t> (local clos de préférence)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Se</a:t>
            </a:r>
            <a:r>
              <a:rPr lang="fr-FR" dirty="0" smtClean="0"/>
              <a:t> </a:t>
            </a:r>
            <a:r>
              <a:rPr lang="fr-FR" b="1" dirty="0" smtClean="0"/>
              <a:t>confiner</a:t>
            </a:r>
            <a:r>
              <a:rPr lang="fr-FR" dirty="0" smtClean="0"/>
              <a:t> (fermer et calfeutrer portes , fenêtres, bouches d’aérations. Arrêter climatisation et ventilation)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S’informer</a:t>
            </a:r>
            <a:r>
              <a:rPr lang="fr-FR" dirty="0" smtClean="0"/>
              <a:t> (Radio NC 1</a:t>
            </a:r>
            <a:r>
              <a:rPr lang="fr-FR" baseline="30000" dirty="0" smtClean="0"/>
              <a:t>ère</a:t>
            </a:r>
            <a:r>
              <a:rPr lang="fr-FR" dirty="0" smtClean="0"/>
              <a:t> , Télé NC 1</a:t>
            </a:r>
            <a:r>
              <a:rPr lang="fr-FR" baseline="30000" dirty="0" smtClean="0"/>
              <a:t>ère</a:t>
            </a:r>
            <a:r>
              <a:rPr lang="fr-FR" dirty="0" smtClean="0"/>
              <a:t> )   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5580112" y="3480504"/>
            <a:ext cx="352839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Radio</a:t>
            </a:r>
            <a:r>
              <a:rPr lang="fr-FR" dirty="0" smtClean="0"/>
              <a:t> ou </a:t>
            </a:r>
            <a:r>
              <a:rPr lang="fr-FR" b="1" dirty="0" smtClean="0"/>
              <a:t>TV</a:t>
            </a:r>
            <a:r>
              <a:rPr lang="fr-FR" dirty="0" smtClean="0"/>
              <a:t> pour connaître le risque et les consignes</a:t>
            </a:r>
            <a:endParaRPr lang="fr-FR" dirty="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Bilan : ALERTE ET PROTECTION DES POPULATIONS </a:t>
            </a:r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763876" y="2255249"/>
            <a:ext cx="5920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607374" y="3092060"/>
            <a:ext cx="205782" cy="3926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466340" y="4776648"/>
            <a:ext cx="346816" cy="37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2375497" y="4722329"/>
            <a:ext cx="612327" cy="433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www.haute-savoie.gouv.fr/var/ide_site/storage/images/media/files/05-securite/protection-civile/risques-majeurs/sismologie/chapitre-2-3-ik-ne-telephonez-pas-sauf-urgence-liberez-les-lignes-pour-les-secours/7279-1-fre-FR/chapitre-2-3-Ik-ne-telephonez-pas-sauf-urgence-liberez-les-lignes-pour-les-secour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360" y1="41615" x2="63975" y2="79503"/>
                        <a14:foregroundMark x1="46584" y1="19876" x2="80124" y2="53416"/>
                        <a14:foregroundMark x1="36646" y1="21118" x2="21118" y2="57143"/>
                        <a14:foregroundMark x1="30435" y1="51553" x2="54658" y2="4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5435"/>
            <a:ext cx="923050" cy="9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in_signal_d_aler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2928" y="4221088"/>
            <a:ext cx="249086" cy="2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582" y="260648"/>
            <a:ext cx="9111417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151</Words>
  <Application>Microsoft Office PowerPoint</Application>
  <PresentationFormat>Affichage à l'écran (4:3)</PresentationFormat>
  <Paragraphs>28</Paragraphs>
  <Slides>4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Verve</vt:lpstr>
      <vt:lpstr>Présentation PowerPoint</vt:lpstr>
      <vt:lpstr>Présentation PowerPoint</vt:lpstr>
      <vt:lpstr>Bilan : ALERTE ET PROTECTION DES POPULATIONS 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63</cp:revision>
  <cp:lastPrinted>2013-10-31T23:37:22Z</cp:lastPrinted>
  <dcterms:created xsi:type="dcterms:W3CDTF">2013-10-11T22:05:50Z</dcterms:created>
  <dcterms:modified xsi:type="dcterms:W3CDTF">2014-07-02T10:09:34Z</dcterms:modified>
</cp:coreProperties>
</file>