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9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2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décembre 14, 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7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1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8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4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18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3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8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1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8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2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5400" dirty="0" smtClean="0"/>
              <a:t>Activité mentale </a:t>
            </a:r>
            <a:r>
              <a:rPr lang="fr-FR" sz="5400" dirty="0" smtClean="0"/>
              <a:t/>
            </a:r>
            <a:br>
              <a:rPr lang="fr-FR" sz="5400" dirty="0" smtClean="0"/>
            </a:br>
            <a:r>
              <a:rPr lang="fr-FR" sz="5400" dirty="0" smtClean="0"/>
              <a:t>6</a:t>
            </a:r>
            <a:r>
              <a:rPr lang="fr-FR" sz="5400" baseline="30000" dirty="0" smtClean="0"/>
              <a:t>ème</a:t>
            </a:r>
            <a:r>
              <a:rPr lang="fr-FR" sz="5400" dirty="0" smtClean="0"/>
              <a:t> 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NOMBRES ET CALCULS </a:t>
            </a:r>
          </a:p>
          <a:p>
            <a:r>
              <a:rPr lang="fr-FR" dirty="0" smtClean="0"/>
              <a:t>Fractions</a:t>
            </a:r>
          </a:p>
          <a:p>
            <a:r>
              <a:rPr lang="fr-FR" dirty="0" smtClean="0"/>
              <a:t>Reconnaître deux f</a:t>
            </a:r>
            <a:r>
              <a:rPr lang="fr-FR" dirty="0" smtClean="0"/>
              <a:t>ractions </a:t>
            </a:r>
            <a:r>
              <a:rPr lang="fr-FR" dirty="0" smtClean="0"/>
              <a:t>égales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079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184922" y="401268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8.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93189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</a:t>
            </a:r>
            <a:endParaRPr lang="fr-FR" sz="8800" u="sng" dirty="0"/>
          </a:p>
          <a:p>
            <a:pPr algn="ctr"/>
            <a:r>
              <a:rPr lang="fr-FR" sz="8800" dirty="0" smtClean="0"/>
              <a:t>9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4170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14</a:t>
            </a:r>
          </a:p>
          <a:p>
            <a:pPr algn="ctr"/>
            <a:r>
              <a:rPr lang="fr-FR" sz="8800" dirty="0" smtClean="0"/>
              <a:t>56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94467" y="391860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9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9318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36</a:t>
            </a:r>
          </a:p>
          <a:p>
            <a:pPr algn="ctr"/>
            <a:r>
              <a:rPr lang="fr-FR" sz="8800" dirty="0" smtClean="0"/>
              <a:t>42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733650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6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4996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10.</a:t>
            </a:r>
            <a:br>
              <a:rPr lang="fr-FR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12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88741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24</a:t>
            </a:r>
          </a:p>
          <a:p>
            <a:pPr algn="ctr"/>
            <a:r>
              <a:rPr lang="fr-FR" sz="8800" dirty="0" smtClean="0"/>
              <a:t>21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3968" y="2432905"/>
            <a:ext cx="5558627" cy="1362075"/>
          </a:xfrm>
        </p:spPr>
        <p:txBody>
          <a:bodyPr>
            <a:normAutofit/>
          </a:bodyPr>
          <a:lstStyle/>
          <a:p>
            <a:pPr algn="ctr"/>
            <a:r>
              <a:rPr lang="fr-FR" sz="8000" b="0" dirty="0" smtClean="0">
                <a:latin typeface="Corbel"/>
                <a:cs typeface="Corbel"/>
              </a:rPr>
              <a:t>REPONSES</a:t>
            </a:r>
            <a:endParaRPr lang="fr-FR" sz="8000" b="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992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228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>L</a:t>
            </a:r>
            <a:r>
              <a:rPr lang="fr-FR" dirty="0" smtClean="0"/>
              <a:t>es fractions sont-elles égales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023174" y="379316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198507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7</a:t>
            </a:r>
          </a:p>
          <a:p>
            <a:pPr algn="ctr"/>
            <a:r>
              <a:rPr lang="fr-FR" sz="8800" dirty="0" smtClean="0"/>
              <a:t>5</a:t>
            </a:r>
            <a:endParaRPr lang="fr-FR" sz="8800" dirty="0"/>
          </a:p>
        </p:txBody>
      </p:sp>
      <p:sp>
        <p:nvSpPr>
          <p:cNvPr id="8" name="ZoneTexte 7"/>
          <p:cNvSpPr txBox="1"/>
          <p:nvPr/>
        </p:nvSpPr>
        <p:spPr>
          <a:xfrm>
            <a:off x="5263320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10</a:t>
            </a:r>
          </a:p>
          <a:p>
            <a:pPr algn="ctr"/>
            <a:r>
              <a:rPr lang="fr-FR" sz="8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53971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50569" y="379316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2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3428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/>
              <a:t>2</a:t>
            </a:r>
            <a:endParaRPr lang="fr-FR" sz="8800" u="sng" dirty="0" smtClean="0"/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785059" y="3057087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10</a:t>
            </a:r>
          </a:p>
          <a:p>
            <a:pPr algn="ctr"/>
            <a:r>
              <a:rPr lang="fr-FR" sz="8800" dirty="0" smtClean="0"/>
              <a:t>35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766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405972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3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3428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7</a:t>
            </a:r>
          </a:p>
          <a:p>
            <a:pPr algn="ctr"/>
            <a:r>
              <a:rPr lang="fr-FR" sz="8800" dirty="0" smtClean="0"/>
              <a:t>3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10354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438742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402836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4.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89379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4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21628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24</a:t>
            </a:r>
          </a:p>
          <a:p>
            <a:pPr algn="ctr"/>
            <a:r>
              <a:rPr lang="fr-FR" sz="8800" dirty="0" smtClean="0"/>
              <a:t>32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5220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6564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228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>L</a:t>
            </a:r>
            <a:r>
              <a:rPr lang="fr-FR" dirty="0" smtClean="0"/>
              <a:t>es fractions sont-elles égales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160</a:t>
            </a:r>
          </a:p>
          <a:p>
            <a:pPr algn="ctr"/>
            <a:r>
              <a:rPr lang="fr-FR" sz="8800" dirty="0" smtClean="0"/>
              <a:t>10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73063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16</a:t>
            </a:r>
          </a:p>
          <a:p>
            <a:pPr algn="ctr"/>
            <a:r>
              <a:rPr lang="fr-FR" sz="8800" dirty="0" smtClean="0"/>
              <a:t>1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1554541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9700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6.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724544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12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231965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</a:t>
            </a:r>
          </a:p>
          <a:p>
            <a:pPr algn="ctr"/>
            <a:r>
              <a:rPr lang="fr-FR" sz="8800" dirty="0" smtClean="0"/>
              <a:t>10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424894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03590"/>
            <a:ext cx="8229600" cy="3002463"/>
          </a:xfrm>
        </p:spPr>
        <p:txBody>
          <a:bodyPr>
            <a:normAutofit/>
          </a:bodyPr>
          <a:lstStyle/>
          <a:p>
            <a:r>
              <a:rPr lang="fr-FR" sz="8000" dirty="0" smtClean="0"/>
              <a:t>QUESTIONS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4281641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94467" y="398132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7.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18</a:t>
            </a:r>
          </a:p>
          <a:p>
            <a:pPr algn="ctr"/>
            <a:r>
              <a:rPr lang="fr-FR" sz="8800" dirty="0" smtClean="0"/>
              <a:t>11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48280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6</a:t>
            </a:r>
          </a:p>
          <a:p>
            <a:pPr algn="ctr"/>
            <a:r>
              <a:rPr lang="fr-FR" sz="8800" dirty="0" smtClean="0"/>
              <a:t>33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061666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184922" y="401268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8.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93189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</a:t>
            </a:r>
            <a:endParaRPr lang="fr-FR" sz="8800" u="sng" dirty="0"/>
          </a:p>
          <a:p>
            <a:pPr algn="ctr"/>
            <a:r>
              <a:rPr lang="fr-FR" sz="8800" dirty="0" smtClean="0"/>
              <a:t>9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4170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14</a:t>
            </a:r>
          </a:p>
          <a:p>
            <a:pPr algn="ctr"/>
            <a:r>
              <a:rPr lang="fr-FR" sz="8800" dirty="0" smtClean="0"/>
              <a:t>56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80766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94467" y="391860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9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9318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36</a:t>
            </a:r>
          </a:p>
          <a:p>
            <a:pPr algn="ctr"/>
            <a:r>
              <a:rPr lang="fr-FR" sz="8800" dirty="0" smtClean="0"/>
              <a:t>42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733650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6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61878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4996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10.</a:t>
            </a:r>
            <a:br>
              <a:rPr lang="fr-FR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12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88741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24</a:t>
            </a:r>
          </a:p>
          <a:p>
            <a:pPr algn="ctr"/>
            <a:r>
              <a:rPr lang="fr-FR" sz="8800" dirty="0" smtClean="0"/>
              <a:t>21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3272958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228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>L</a:t>
            </a:r>
            <a:r>
              <a:rPr lang="fr-FR" dirty="0" smtClean="0"/>
              <a:t>es fractions sont-elles égales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023174" y="379316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198507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7</a:t>
            </a:r>
          </a:p>
          <a:p>
            <a:pPr algn="ctr"/>
            <a:r>
              <a:rPr lang="fr-FR" sz="8800" dirty="0" smtClean="0"/>
              <a:t>5</a:t>
            </a:r>
            <a:endParaRPr lang="fr-FR" sz="8800" dirty="0"/>
          </a:p>
        </p:txBody>
      </p:sp>
      <p:sp>
        <p:nvSpPr>
          <p:cNvPr id="8" name="ZoneTexte 7"/>
          <p:cNvSpPr txBox="1"/>
          <p:nvPr/>
        </p:nvSpPr>
        <p:spPr>
          <a:xfrm>
            <a:off x="5263320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10</a:t>
            </a:r>
          </a:p>
          <a:p>
            <a:pPr algn="ctr"/>
            <a:r>
              <a:rPr lang="fr-FR" sz="8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30035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50569" y="3793165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2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3428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/>
              <a:t>2</a:t>
            </a:r>
            <a:endParaRPr lang="fr-FR" sz="8800" u="sng" dirty="0" smtClean="0"/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785059" y="3057087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10</a:t>
            </a:r>
          </a:p>
          <a:p>
            <a:pPr algn="ctr"/>
            <a:r>
              <a:rPr lang="fr-FR" sz="8800" dirty="0" smtClean="0"/>
              <a:t>35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405972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3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3428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7</a:t>
            </a:r>
          </a:p>
          <a:p>
            <a:pPr algn="ctr"/>
            <a:r>
              <a:rPr lang="fr-FR" sz="8800" dirty="0" smtClean="0"/>
              <a:t>3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10354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7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4028363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4.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89379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4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216287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24</a:t>
            </a:r>
          </a:p>
          <a:p>
            <a:pPr algn="ctr"/>
            <a:r>
              <a:rPr lang="fr-FR" sz="8800" dirty="0" smtClean="0"/>
              <a:t>32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6564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228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>L</a:t>
            </a:r>
            <a:r>
              <a:rPr lang="fr-FR" dirty="0" smtClean="0"/>
              <a:t>es fractions sont-elles égales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160</a:t>
            </a:r>
          </a:p>
          <a:p>
            <a:pPr algn="ctr"/>
            <a:r>
              <a:rPr lang="fr-FR" sz="8800" dirty="0" smtClean="0"/>
              <a:t>10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373063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16</a:t>
            </a:r>
          </a:p>
          <a:p>
            <a:pPr algn="ctr"/>
            <a:r>
              <a:rPr lang="fr-FR" sz="8800" dirty="0" smtClean="0"/>
              <a:t>1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023174" y="399700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6.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724544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3</a:t>
            </a:r>
          </a:p>
          <a:p>
            <a:pPr algn="ctr"/>
            <a:r>
              <a:rPr lang="fr-FR" sz="8800" dirty="0" smtClean="0"/>
              <a:t>12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231965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</a:t>
            </a:r>
          </a:p>
          <a:p>
            <a:pPr algn="ctr"/>
            <a:r>
              <a:rPr lang="fr-FR" sz="8800" dirty="0" smtClean="0"/>
              <a:t>10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94467" y="3981324"/>
            <a:ext cx="742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et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25228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7.</a:t>
            </a:r>
            <a:br>
              <a:rPr lang="fr-FR" dirty="0" smtClean="0"/>
            </a:br>
            <a:r>
              <a:rPr lang="fr-FR" dirty="0" smtClean="0"/>
              <a:t>Les fractions sont-elles égales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2666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18</a:t>
            </a:r>
          </a:p>
          <a:p>
            <a:pPr algn="ctr"/>
            <a:r>
              <a:rPr lang="fr-FR" sz="8800" dirty="0" smtClean="0"/>
              <a:t>11</a:t>
            </a:r>
            <a:endParaRPr lang="fr-FR" sz="8800" dirty="0"/>
          </a:p>
        </p:txBody>
      </p:sp>
      <p:sp>
        <p:nvSpPr>
          <p:cNvPr id="9" name="ZoneTexte 8"/>
          <p:cNvSpPr txBox="1"/>
          <p:nvPr/>
        </p:nvSpPr>
        <p:spPr>
          <a:xfrm>
            <a:off x="5482808" y="3162222"/>
            <a:ext cx="20380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u="sng" dirty="0" smtClean="0"/>
              <a:t>6</a:t>
            </a:r>
          </a:p>
          <a:p>
            <a:pPr algn="ctr"/>
            <a:r>
              <a:rPr lang="fr-FR" sz="8800" dirty="0" smtClean="0"/>
              <a:t>33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36926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152</Words>
  <Application>Microsoft Macintosh PowerPoint</Application>
  <PresentationFormat>Présentation à l'écran (4:3)</PresentationFormat>
  <Paragraphs>126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Activité mentale  6ème </vt:lpstr>
      <vt:lpstr>QUESTIONS</vt:lpstr>
      <vt:lpstr>1. Les fractions sont-elles égales ?</vt:lpstr>
      <vt:lpstr>Présentation PowerPoint</vt:lpstr>
      <vt:lpstr>Présentation PowerPoint</vt:lpstr>
      <vt:lpstr>Présentation PowerPoint</vt:lpstr>
      <vt:lpstr>5. Les fractions sont-elles égales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REPONSES</vt:lpstr>
      <vt:lpstr>1. Les fractions sont-elles égales ?</vt:lpstr>
      <vt:lpstr>Présentation PowerPoint</vt:lpstr>
      <vt:lpstr>Présentation PowerPoint</vt:lpstr>
      <vt:lpstr>Présentation PowerPoint</vt:lpstr>
      <vt:lpstr>5. Les fractions sont-elles égales ?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</dc:title>
  <dc:creator>Vyna Koteureu</dc:creator>
  <cp:lastModifiedBy>Eve Fonteneau</cp:lastModifiedBy>
  <cp:revision>42</cp:revision>
  <dcterms:created xsi:type="dcterms:W3CDTF">2016-10-12T07:17:25Z</dcterms:created>
  <dcterms:modified xsi:type="dcterms:W3CDTF">2021-12-14T11:33:35Z</dcterms:modified>
</cp:coreProperties>
</file>