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473" autoAdjust="0"/>
  </p:normalViewPr>
  <p:slideViewPr>
    <p:cSldViewPr snapToGrid="0" snapToObjects="1">
      <p:cViewPr>
        <p:scale>
          <a:sx n="90" d="100"/>
          <a:sy n="90" d="100"/>
        </p:scale>
        <p:origin x="-101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0C7-D88B-0E4A-A97A-4581B383EBA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29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71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07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62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01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04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51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20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38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88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4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4EF95-573D-B04A-B39B-FA4E8E3CB422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94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Activité mentale</a:t>
            </a:r>
            <a:br>
              <a:rPr lang="fr-FR" dirty="0" smtClean="0"/>
            </a:br>
            <a:r>
              <a:rPr lang="fr-FR" dirty="0" smtClean="0"/>
              <a:t>5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0779" y="4176888"/>
            <a:ext cx="7747000" cy="1461911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NOMBRES ET CALCULS: Nombres relatifs</a:t>
            </a:r>
          </a:p>
          <a:p>
            <a:r>
              <a:rPr lang="fr-FR" dirty="0" smtClean="0"/>
              <a:t>Lire les </a:t>
            </a:r>
            <a:r>
              <a:rPr lang="fr-FR" dirty="0" smtClean="0"/>
              <a:t>coordonnées d’un </a:t>
            </a:r>
            <a:r>
              <a:rPr lang="fr-FR" dirty="0" smtClean="0"/>
              <a:t>point dans un repère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9201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0" y="50102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8</a:t>
            </a:r>
            <a:r>
              <a:rPr lang="fr-FR" sz="3200" dirty="0" smtClean="0"/>
              <a:t>. Quelles sont les coordonnées du point H?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3995474" y="3975847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88300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163208" y="-603504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9</a:t>
            </a:r>
            <a:r>
              <a:rPr lang="fr-FR" sz="3200" dirty="0" smtClean="0"/>
              <a:t>. Quelle est l’abscisse du point K?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287951" y="2052437"/>
            <a:ext cx="0" cy="122437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1285063" y="2023485"/>
            <a:ext cx="4048873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65341" y="1610732"/>
            <a:ext cx="13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K</a:t>
            </a:r>
            <a:r>
              <a:rPr lang="fr-FR" sz="4400" dirty="0">
                <a:solidFill>
                  <a:srgbClr val="FF0000"/>
                </a:solidFill>
              </a:rPr>
              <a:t>+</a:t>
            </a:r>
            <a:endParaRPr lang="fr-FR" sz="4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27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769439" y="-603505"/>
            <a:ext cx="13541715" cy="9582853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10. Quelle est l’ordonnée du point L?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2674855" y="4246791"/>
            <a:ext cx="0" cy="31667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2775045" y="4564619"/>
            <a:ext cx="1041332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2447083" y="4123304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932131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46174"/>
            <a:ext cx="8229600" cy="34799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9600" dirty="0" smtClean="0">
                <a:cs typeface="Chalkduster"/>
              </a:rPr>
              <a:t>Réponses</a:t>
            </a:r>
            <a:endParaRPr lang="fr-FR" sz="9600" dirty="0"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56147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0" y="658738"/>
            <a:ext cx="9948655" cy="7140775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2551131" y="2033098"/>
            <a:ext cx="13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A+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1. Quelles sont les coordonnées du point A?</a:t>
            </a:r>
            <a:endParaRPr lang="fr-FR" sz="3200" dirty="0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3110779" y="2497669"/>
            <a:ext cx="1738072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111029" y="2505174"/>
            <a:ext cx="0" cy="1738313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032827" y="2275709"/>
            <a:ext cx="2504807" cy="112903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A(-3;3)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270893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52757" y="1337060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2885705" y="2308517"/>
            <a:ext cx="13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+B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2</a:t>
            </a:r>
            <a:r>
              <a:rPr lang="fr-FR" sz="3200" dirty="0" smtClean="0"/>
              <a:t>. Quelles sont les coordonnées du point B?</a:t>
            </a:r>
            <a:endParaRPr lang="fr-FR" sz="3200" dirty="0"/>
          </a:p>
        </p:txBody>
      </p:sp>
      <p:sp>
        <p:nvSpPr>
          <p:cNvPr id="39" name="Rectangle 38"/>
          <p:cNvSpPr/>
          <p:nvPr/>
        </p:nvSpPr>
        <p:spPr>
          <a:xfrm>
            <a:off x="6032827" y="2275709"/>
            <a:ext cx="2504807" cy="11290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B</a:t>
            </a:r>
            <a:r>
              <a:rPr lang="fr-FR" sz="4800" dirty="0" smtClean="0"/>
              <a:t>(0;4)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416877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3504275" y="4908587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C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3. Quelle est l’abscisse du point C?</a:t>
            </a:r>
            <a:endParaRPr lang="fr-FR" sz="3200" dirty="0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3814477" y="5325500"/>
            <a:ext cx="1129652" cy="10004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743917" y="2906206"/>
            <a:ext cx="0" cy="242929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891709" y="4569060"/>
            <a:ext cx="2504807" cy="11290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C</a:t>
            </a:r>
            <a:r>
              <a:rPr lang="fr-FR" sz="4800" dirty="0" smtClean="0"/>
              <a:t>(-2;-4)</a:t>
            </a:r>
            <a:endParaRPr lang="fr-FR" sz="4800" dirty="0"/>
          </a:p>
        </p:txBody>
      </p:sp>
      <p:sp>
        <p:nvSpPr>
          <p:cNvPr id="5" name="Bulle ronde 4"/>
          <p:cNvSpPr/>
          <p:nvPr/>
        </p:nvSpPr>
        <p:spPr>
          <a:xfrm>
            <a:off x="4469096" y="1921828"/>
            <a:ext cx="4135821" cy="1562145"/>
          </a:xfrm>
          <a:prstGeom prst="wedgeEllipseCallout">
            <a:avLst>
              <a:gd name="adj1" fmla="val 13912"/>
              <a:gd name="adj2" fmla="val 13631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L’abscisse </a:t>
            </a:r>
          </a:p>
          <a:p>
            <a:pPr algn="ctr"/>
            <a:r>
              <a:rPr lang="fr-FR" sz="2800" dirty="0" smtClean="0"/>
              <a:t>du point C est -2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33765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8174308" y="2491001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4</a:t>
            </a:r>
            <a:r>
              <a:rPr lang="fr-FR" sz="3200" dirty="0" smtClean="0"/>
              <a:t>. Quelle est l’ordonnée du point D?</a:t>
            </a:r>
            <a:endParaRPr lang="fr-FR" sz="3200" dirty="0"/>
          </a:p>
        </p:txBody>
      </p:sp>
      <p:sp>
        <p:nvSpPr>
          <p:cNvPr id="39" name="Rectangle 38"/>
          <p:cNvSpPr/>
          <p:nvPr/>
        </p:nvSpPr>
        <p:spPr>
          <a:xfrm>
            <a:off x="1281165" y="4463213"/>
            <a:ext cx="2504807" cy="11290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D</a:t>
            </a:r>
            <a:r>
              <a:rPr lang="fr-FR" sz="4800" dirty="0" smtClean="0"/>
              <a:t>(5,5;0)</a:t>
            </a:r>
            <a:endParaRPr lang="fr-FR" sz="4800" dirty="0"/>
          </a:p>
        </p:txBody>
      </p:sp>
      <p:sp>
        <p:nvSpPr>
          <p:cNvPr id="40" name="Bulle ronde 39"/>
          <p:cNvSpPr/>
          <p:nvPr/>
        </p:nvSpPr>
        <p:spPr>
          <a:xfrm>
            <a:off x="4158486" y="3859993"/>
            <a:ext cx="4135821" cy="1562145"/>
          </a:xfrm>
          <a:prstGeom prst="wedgeEllipseCallout">
            <a:avLst>
              <a:gd name="adj1" fmla="val -68102"/>
              <a:gd name="adj2" fmla="val 282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L’ordonnée </a:t>
            </a:r>
          </a:p>
          <a:p>
            <a:pPr algn="ctr"/>
            <a:r>
              <a:rPr lang="fr-FR" sz="2800" dirty="0" smtClean="0"/>
              <a:t>du point D est 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33167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5. Quelles sont les coordonnées du point E?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629910" y="2906206"/>
            <a:ext cx="0" cy="2419294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629910" y="5325500"/>
            <a:ext cx="4333918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401899" y="4922656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E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960728" y="4141326"/>
            <a:ext cx="2504807" cy="11290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E</a:t>
            </a:r>
            <a:r>
              <a:rPr lang="fr-FR" sz="4800" dirty="0" smtClean="0"/>
              <a:t>(-7;-4)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398246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1885295" y="1015351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6</a:t>
            </a:r>
            <a:r>
              <a:rPr lang="fr-FR" sz="3200" dirty="0" smtClean="0"/>
              <a:t>. Quelle est l’abscisse du point F?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7649699" y="4243882"/>
            <a:ext cx="0" cy="65178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3315565" y="4243882"/>
            <a:ext cx="4333918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408474" y="3164916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F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163015" y="1876871"/>
            <a:ext cx="2504807" cy="11290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F</a:t>
            </a:r>
            <a:r>
              <a:rPr lang="fr-FR" sz="4800" dirty="0" smtClean="0"/>
              <a:t>(7;1)</a:t>
            </a:r>
            <a:endParaRPr lang="fr-FR" sz="4800" dirty="0"/>
          </a:p>
        </p:txBody>
      </p:sp>
      <p:sp>
        <p:nvSpPr>
          <p:cNvPr id="40" name="Bulle ronde 39"/>
          <p:cNvSpPr/>
          <p:nvPr/>
        </p:nvSpPr>
        <p:spPr>
          <a:xfrm>
            <a:off x="1419289" y="3512242"/>
            <a:ext cx="4135821" cy="1562145"/>
          </a:xfrm>
          <a:prstGeom prst="wedgeEllipseCallout">
            <a:avLst>
              <a:gd name="adj1" fmla="val 42192"/>
              <a:gd name="adj2" fmla="val -9475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L’abscisse </a:t>
            </a:r>
          </a:p>
          <a:p>
            <a:pPr algn="ctr"/>
            <a:r>
              <a:rPr lang="fr-FR" sz="2800" dirty="0" smtClean="0"/>
              <a:t>du point F est 7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01056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46174"/>
            <a:ext cx="8229600" cy="34799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9600" dirty="0" smtClean="0">
                <a:cs typeface="Chalkduster"/>
              </a:rPr>
              <a:t>Questions</a:t>
            </a:r>
            <a:endParaRPr lang="fr-FR" sz="9600" dirty="0"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142508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1813660" y="-634596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7. Quelle est l’ordonnée du point G?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7726455" y="3211484"/>
            <a:ext cx="0" cy="307835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3315565" y="6282205"/>
            <a:ext cx="4333918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496674" y="5869452"/>
            <a:ext cx="13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+G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445250" y="3916326"/>
            <a:ext cx="2504807" cy="11290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G</a:t>
            </a:r>
            <a:r>
              <a:rPr lang="fr-FR" sz="4800" dirty="0" smtClean="0"/>
              <a:t>(7;-5)</a:t>
            </a:r>
            <a:endParaRPr lang="fr-FR" sz="4800" dirty="0"/>
          </a:p>
        </p:txBody>
      </p:sp>
      <p:sp>
        <p:nvSpPr>
          <p:cNvPr id="40" name="Bulle ronde 39"/>
          <p:cNvSpPr/>
          <p:nvPr/>
        </p:nvSpPr>
        <p:spPr>
          <a:xfrm>
            <a:off x="2551727" y="1355958"/>
            <a:ext cx="4135821" cy="1562145"/>
          </a:xfrm>
          <a:prstGeom prst="wedgeEllipseCallout">
            <a:avLst>
              <a:gd name="adj1" fmla="val 39364"/>
              <a:gd name="adj2" fmla="val 12989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L’ordonnée</a:t>
            </a:r>
          </a:p>
          <a:p>
            <a:pPr algn="ctr"/>
            <a:r>
              <a:rPr lang="fr-FR" sz="2800" dirty="0" smtClean="0"/>
              <a:t>du point G est -5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0617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0" y="50102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8</a:t>
            </a:r>
            <a:r>
              <a:rPr lang="fr-FR" sz="3200" dirty="0" smtClean="0"/>
              <a:t>. Quelles sont les coordonnées du point H?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3995474" y="3975847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436687" y="1943153"/>
            <a:ext cx="2504807" cy="112903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H</a:t>
            </a:r>
            <a:r>
              <a:rPr lang="fr-FR" sz="4800" dirty="0" smtClean="0"/>
              <a:t>(-1,5;0)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862435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163208" y="-603504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9</a:t>
            </a:r>
            <a:r>
              <a:rPr lang="fr-FR" sz="3200" dirty="0" smtClean="0"/>
              <a:t>. Quelle est l’abscisse du point K?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287951" y="2052437"/>
            <a:ext cx="0" cy="122437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1285063" y="2023485"/>
            <a:ext cx="4048873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65341" y="1610732"/>
            <a:ext cx="13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K</a:t>
            </a:r>
            <a:r>
              <a:rPr lang="fr-FR" sz="4400" dirty="0">
                <a:solidFill>
                  <a:srgbClr val="FF0000"/>
                </a:solidFill>
              </a:rPr>
              <a:t>+</a:t>
            </a:r>
            <a:endParaRPr lang="fr-FR" sz="4400" dirty="0" smtClean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287951" y="4474239"/>
            <a:ext cx="2504807" cy="11290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K</a:t>
            </a:r>
            <a:r>
              <a:rPr lang="fr-FR" sz="4800" dirty="0" smtClean="0"/>
              <a:t>(-6,5;2)</a:t>
            </a:r>
            <a:endParaRPr lang="fr-FR" sz="4800" dirty="0"/>
          </a:p>
        </p:txBody>
      </p:sp>
      <p:sp>
        <p:nvSpPr>
          <p:cNvPr id="40" name="Bulle ronde 39"/>
          <p:cNvSpPr/>
          <p:nvPr/>
        </p:nvSpPr>
        <p:spPr>
          <a:xfrm>
            <a:off x="4469096" y="1921828"/>
            <a:ext cx="4135821" cy="1562145"/>
          </a:xfrm>
          <a:prstGeom prst="wedgeEllipseCallout">
            <a:avLst>
              <a:gd name="adj1" fmla="val -94766"/>
              <a:gd name="adj2" fmla="val 13203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L’abscisse </a:t>
            </a:r>
          </a:p>
          <a:p>
            <a:pPr algn="ctr"/>
            <a:r>
              <a:rPr lang="fr-FR" sz="2800" dirty="0" smtClean="0"/>
              <a:t>du point K est -6,5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33478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769439" y="-603505"/>
            <a:ext cx="13541715" cy="9582853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10. Quelle est l’ordonnée du point L?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2674855" y="4246791"/>
            <a:ext cx="0" cy="31667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2775045" y="4564619"/>
            <a:ext cx="1041332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2447083" y="4123304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32245" y="1754713"/>
            <a:ext cx="3280992" cy="11290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L</a:t>
            </a:r>
            <a:r>
              <a:rPr lang="fr-FR" sz="4800" dirty="0" smtClean="0"/>
              <a:t>(-1,5;-0,5)</a:t>
            </a:r>
            <a:endParaRPr lang="fr-FR" sz="4800" dirty="0"/>
          </a:p>
        </p:txBody>
      </p:sp>
      <p:sp>
        <p:nvSpPr>
          <p:cNvPr id="40" name="Bulle ronde 39"/>
          <p:cNvSpPr/>
          <p:nvPr/>
        </p:nvSpPr>
        <p:spPr>
          <a:xfrm>
            <a:off x="2883837" y="5021880"/>
            <a:ext cx="4135821" cy="1562145"/>
          </a:xfrm>
          <a:prstGeom prst="wedgeEllipseCallout">
            <a:avLst>
              <a:gd name="adj1" fmla="val -52707"/>
              <a:gd name="adj2" fmla="val -7530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L’ordonnée</a:t>
            </a:r>
          </a:p>
          <a:p>
            <a:pPr algn="ctr"/>
            <a:r>
              <a:rPr lang="fr-FR" sz="2800" dirty="0" smtClean="0"/>
              <a:t>du point L est -0,5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71665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0" y="658738"/>
            <a:ext cx="9948655" cy="7140775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2555888" y="2083089"/>
            <a:ext cx="13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A+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1. Quelles sont les coordonnées du point A?</a:t>
            </a:r>
            <a:endParaRPr lang="fr-FR" sz="3200" dirty="0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3110779" y="2497669"/>
            <a:ext cx="1738072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111029" y="2505174"/>
            <a:ext cx="0" cy="1738313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79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52757" y="1337060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2892497" y="2308517"/>
            <a:ext cx="13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+B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2</a:t>
            </a:r>
            <a:r>
              <a:rPr lang="fr-FR" sz="3200" dirty="0" smtClean="0"/>
              <a:t>. Quelles sont les coordonnées du point B?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5213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3504275" y="4919220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C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3. Quelle est l’abscisse du point C?</a:t>
            </a:r>
            <a:endParaRPr lang="fr-FR" sz="3200" dirty="0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3814477" y="5325500"/>
            <a:ext cx="1129652" cy="10004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743917" y="2906206"/>
            <a:ext cx="0" cy="242929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28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8174308" y="2491001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4</a:t>
            </a:r>
            <a:r>
              <a:rPr lang="fr-FR" sz="3200" dirty="0" smtClean="0"/>
              <a:t>. Quelle est l’ordonnée du point D?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18901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5. Quelles sont les coordonnées du point E?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629910" y="2906206"/>
            <a:ext cx="0" cy="2419294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629910" y="5325500"/>
            <a:ext cx="4333918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401899" y="4922656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E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01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1885295" y="1015351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6</a:t>
            </a:r>
            <a:r>
              <a:rPr lang="fr-FR" sz="3200" dirty="0" smtClean="0"/>
              <a:t>. Quelle est l’abscisse du point F?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7649699" y="4243882"/>
            <a:ext cx="0" cy="65178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3315565" y="4243882"/>
            <a:ext cx="4333918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408474" y="3164916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F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362057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1813660" y="-634596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7. Quelle est l’ordonnée du point G?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7726455" y="3211484"/>
            <a:ext cx="0" cy="3078358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3315565" y="6282205"/>
            <a:ext cx="4333918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496674" y="5869452"/>
            <a:ext cx="13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+G</a:t>
            </a:r>
          </a:p>
        </p:txBody>
      </p:sp>
    </p:spTree>
    <p:extLst>
      <p:ext uri="{BB962C8B-B14F-4D97-AF65-F5344CB8AC3E}">
        <p14:creationId xmlns:p14="http://schemas.microsoft.com/office/powerpoint/2010/main" val="1314182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344</Words>
  <Application>Microsoft Macintosh PowerPoint</Application>
  <PresentationFormat>Présentation à l'écran (4:3)</PresentationFormat>
  <Paragraphs>79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Activité mentale 5ème </vt:lpstr>
      <vt:lpstr>Présentation PowerPoint</vt:lpstr>
      <vt:lpstr>1. Quelles sont les coordonnées du point A?</vt:lpstr>
      <vt:lpstr>2. Quelles sont les coordonnées du point B?</vt:lpstr>
      <vt:lpstr>3. Quelle est l’abscisse du point C?</vt:lpstr>
      <vt:lpstr>4. Quelle est l’ordonnée du point D?</vt:lpstr>
      <vt:lpstr>5. Quelles sont les coordonnées du point E?</vt:lpstr>
      <vt:lpstr>6. Quelle est l’abscisse du point F?</vt:lpstr>
      <vt:lpstr>7. Quelle est l’ordonnée du point G?</vt:lpstr>
      <vt:lpstr>8. Quelles sont les coordonnées du point H?</vt:lpstr>
      <vt:lpstr>9. Quelle est l’abscisse du point K?</vt:lpstr>
      <vt:lpstr>10. Quelle est l’ordonnée du point L?</vt:lpstr>
      <vt:lpstr>Présentation PowerPoint</vt:lpstr>
      <vt:lpstr>1. Quelles sont les coordonnées du point A?</vt:lpstr>
      <vt:lpstr>2. Quelles sont les coordonnées du point B?</vt:lpstr>
      <vt:lpstr>3. Quelle est l’abscisse du point C?</vt:lpstr>
      <vt:lpstr>4. Quelle est l’ordonnée du point D?</vt:lpstr>
      <vt:lpstr>5. Quelles sont les coordonnées du point E?</vt:lpstr>
      <vt:lpstr>6. Quelle est l’abscisse du point F?</vt:lpstr>
      <vt:lpstr>7. Quelle est l’ordonnée du point G?</vt:lpstr>
      <vt:lpstr>8. Quelles sont les coordonnées du point H?</vt:lpstr>
      <vt:lpstr>9. Quelle est l’abscisse du point K?</vt:lpstr>
      <vt:lpstr>10. Quelle est l’ordonnée du point L?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</dc:title>
  <dc:creator>Eve Fonteneau</dc:creator>
  <cp:lastModifiedBy>Eve Fonteneau</cp:lastModifiedBy>
  <cp:revision>37</cp:revision>
  <dcterms:created xsi:type="dcterms:W3CDTF">2012-06-05T21:10:13Z</dcterms:created>
  <dcterms:modified xsi:type="dcterms:W3CDTF">2022-09-26T11:00:32Z</dcterms:modified>
</cp:coreProperties>
</file>