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sldIdLst>
    <p:sldId id="256" r:id="rId2"/>
    <p:sldId id="279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2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26/09/22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68164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26/09/22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88023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26/09/22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83673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26/09/22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45892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26/09/22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81292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26/09/22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37293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26/09/22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58859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26/09/22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8226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26/09/22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18541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26/09/22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43911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26/09/22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77903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3A134-F1C3-464B-BF47-54DC2DE08F52}" type="datetimeFigureOut">
              <a:rPr lang="en-US" smtClean="0"/>
              <a:t>26/09/22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8F39E-9C37-485F-AC97-16BB4BDF9F49}" type="slidenum">
              <a:rPr kumimoji="0" lang="en-US" smtClean="0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939348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20888" y="3434263"/>
            <a:ext cx="7682277" cy="206081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2800" dirty="0" smtClean="0">
                <a:latin typeface="Arial"/>
                <a:cs typeface="Arial"/>
              </a:rPr>
              <a:t>NOMBRES ET CALCULS: Nombres relatifs</a:t>
            </a:r>
            <a:br>
              <a:rPr lang="fr-FR" sz="2800" dirty="0" smtClean="0">
                <a:latin typeface="Arial"/>
                <a:cs typeface="Arial"/>
              </a:rPr>
            </a:br>
            <a:r>
              <a:rPr lang="fr-FR" sz="2800" dirty="0" smtClean="0">
                <a:latin typeface="Arial"/>
                <a:cs typeface="Arial"/>
              </a:rPr>
              <a:t>Somme de relatifs</a:t>
            </a:r>
            <a:endParaRPr lang="fr-FR" sz="2800" dirty="0">
              <a:latin typeface="Arial"/>
              <a:cs typeface="Arial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5800" y="1934647"/>
            <a:ext cx="8077200" cy="1499616"/>
          </a:xfrm>
        </p:spPr>
        <p:txBody>
          <a:bodyPr>
            <a:noAutofit/>
          </a:bodyPr>
          <a:lstStyle/>
          <a:p>
            <a:r>
              <a:rPr lang="fr-FR" sz="4800" dirty="0" smtClean="0">
                <a:solidFill>
                  <a:srgbClr val="000000"/>
                </a:solidFill>
                <a:latin typeface="Arial"/>
                <a:cs typeface="Arial"/>
              </a:rPr>
              <a:t>Activité mentale</a:t>
            </a:r>
          </a:p>
          <a:p>
            <a:r>
              <a:rPr lang="fr-FR" sz="4800" dirty="0" smtClean="0">
                <a:solidFill>
                  <a:srgbClr val="000000"/>
                </a:solidFill>
                <a:latin typeface="Arial"/>
                <a:cs typeface="Arial"/>
              </a:rPr>
              <a:t> 5</a:t>
            </a:r>
            <a:r>
              <a:rPr lang="fr-FR" sz="4800" baseline="30000" dirty="0" smtClean="0">
                <a:solidFill>
                  <a:srgbClr val="000000"/>
                </a:solidFill>
                <a:latin typeface="Arial"/>
                <a:cs typeface="Arial"/>
              </a:rPr>
              <a:t>ème</a:t>
            </a:r>
            <a:r>
              <a:rPr lang="fr-FR" sz="4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endParaRPr lang="fr-FR" sz="48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26383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r-FR" sz="3600" dirty="0">
                <a:latin typeface="Arial"/>
                <a:cs typeface="Arial"/>
              </a:rPr>
              <a:t>8</a:t>
            </a:r>
            <a:r>
              <a:rPr lang="fr-FR" sz="3600" dirty="0" smtClean="0">
                <a:latin typeface="Arial"/>
                <a:cs typeface="Arial"/>
              </a:rPr>
              <a:t>. Calcule</a:t>
            </a:r>
            <a:endParaRPr lang="fr-FR" sz="3600" dirty="0"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21959" y="324433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dirty="0"/>
              <a:t>–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2013500" y="3082421"/>
            <a:ext cx="52505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 smtClean="0"/>
              <a:t>(+7) </a:t>
            </a:r>
            <a:r>
              <a:rPr lang="mr-IN" sz="6600" dirty="0" smtClean="0"/>
              <a:t>–</a:t>
            </a:r>
            <a:r>
              <a:rPr lang="fr-FR" sz="6600" dirty="0" smtClean="0"/>
              <a:t> 11  =</a:t>
            </a:r>
            <a:endParaRPr lang="fr-FR" sz="6600" dirty="0"/>
          </a:p>
        </p:txBody>
      </p:sp>
    </p:spTree>
    <p:extLst>
      <p:ext uri="{BB962C8B-B14F-4D97-AF65-F5344CB8AC3E}">
        <p14:creationId xmlns:p14="http://schemas.microsoft.com/office/powerpoint/2010/main" val="585206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r-FR" sz="3600" dirty="0" smtClean="0">
                <a:latin typeface="Arial"/>
                <a:cs typeface="Arial"/>
              </a:rPr>
              <a:t>9. Calcule</a:t>
            </a:r>
            <a:endParaRPr lang="fr-FR" sz="3600" dirty="0">
              <a:latin typeface="Arial"/>
              <a:cs typeface="Arial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013500" y="3082421"/>
            <a:ext cx="52505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 smtClean="0"/>
              <a:t>8 + (+9)  =</a:t>
            </a:r>
            <a:endParaRPr lang="fr-FR" sz="6600" dirty="0"/>
          </a:p>
        </p:txBody>
      </p:sp>
    </p:spTree>
    <p:extLst>
      <p:ext uri="{BB962C8B-B14F-4D97-AF65-F5344CB8AC3E}">
        <p14:creationId xmlns:p14="http://schemas.microsoft.com/office/powerpoint/2010/main" val="1014642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r-FR" sz="3600" dirty="0" smtClean="0">
                <a:latin typeface="Arial"/>
                <a:cs typeface="Arial"/>
              </a:rPr>
              <a:t>10. Calcule</a:t>
            </a:r>
            <a:endParaRPr lang="fr-FR" sz="3600" dirty="0">
              <a:latin typeface="Arial"/>
              <a:cs typeface="Arial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013500" y="3082421"/>
            <a:ext cx="52505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 smtClean="0"/>
              <a:t>(-15) + (-4)  =</a:t>
            </a:r>
            <a:endParaRPr lang="fr-FR" sz="6600" dirty="0"/>
          </a:p>
        </p:txBody>
      </p:sp>
    </p:spTree>
    <p:extLst>
      <p:ext uri="{BB962C8B-B14F-4D97-AF65-F5344CB8AC3E}">
        <p14:creationId xmlns:p14="http://schemas.microsoft.com/office/powerpoint/2010/main" val="3605748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67791" y="2305108"/>
            <a:ext cx="5463970" cy="1499616"/>
          </a:xfrm>
        </p:spPr>
        <p:txBody>
          <a:bodyPr>
            <a:noAutofit/>
          </a:bodyPr>
          <a:lstStyle/>
          <a:p>
            <a:r>
              <a:rPr lang="fr-FR" sz="7200" dirty="0" smtClean="0">
                <a:solidFill>
                  <a:schemeClr val="tx1"/>
                </a:solidFill>
                <a:cs typeface="Cracked"/>
              </a:rPr>
              <a:t>REPONSES</a:t>
            </a:r>
            <a:endParaRPr lang="fr-FR" sz="7200" dirty="0">
              <a:solidFill>
                <a:schemeClr val="tx1"/>
              </a:solidFill>
              <a:cs typeface="Cracked"/>
            </a:endParaRPr>
          </a:p>
        </p:txBody>
      </p:sp>
    </p:spTree>
    <p:extLst>
      <p:ext uri="{BB962C8B-B14F-4D97-AF65-F5344CB8AC3E}">
        <p14:creationId xmlns:p14="http://schemas.microsoft.com/office/powerpoint/2010/main" val="2001642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r-FR" sz="3600" dirty="0" smtClean="0">
                <a:latin typeface="Arial"/>
                <a:cs typeface="Arial"/>
              </a:rPr>
              <a:t>1. Calcule</a:t>
            </a:r>
            <a:endParaRPr lang="fr-FR" sz="3600" dirty="0">
              <a:latin typeface="Arial"/>
              <a:cs typeface="Arial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084193" y="3082421"/>
            <a:ext cx="52505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 smtClean="0"/>
              <a:t>-5 + (-4) =</a:t>
            </a:r>
            <a:endParaRPr lang="fr-FR" sz="6600" dirty="0"/>
          </a:p>
        </p:txBody>
      </p:sp>
      <p:sp>
        <p:nvSpPr>
          <p:cNvPr id="4" name="ZoneTexte 3"/>
          <p:cNvSpPr txBox="1"/>
          <p:nvPr/>
        </p:nvSpPr>
        <p:spPr>
          <a:xfrm>
            <a:off x="5496177" y="3119142"/>
            <a:ext cx="13806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 smtClean="0"/>
              <a:t>-9</a:t>
            </a:r>
            <a:endParaRPr lang="fr-FR" sz="6600" dirty="0"/>
          </a:p>
        </p:txBody>
      </p:sp>
    </p:spTree>
    <p:extLst>
      <p:ext uri="{BB962C8B-B14F-4D97-AF65-F5344CB8AC3E}">
        <p14:creationId xmlns:p14="http://schemas.microsoft.com/office/powerpoint/2010/main" val="3754298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781050" y="491916"/>
            <a:ext cx="7886700" cy="13255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3600" dirty="0">
                <a:latin typeface="Arial"/>
                <a:cs typeface="Arial"/>
              </a:rPr>
              <a:t>2</a:t>
            </a:r>
            <a:r>
              <a:rPr lang="fr-FR" sz="3600" dirty="0" smtClean="0">
                <a:latin typeface="Arial"/>
                <a:cs typeface="Arial"/>
              </a:rPr>
              <a:t>. Calcule</a:t>
            </a:r>
            <a:endParaRPr lang="fr-FR" sz="3600" dirty="0">
              <a:latin typeface="Arial"/>
              <a:cs typeface="Arial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130658" y="3082421"/>
            <a:ext cx="52505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 smtClean="0"/>
              <a:t>-5 + 3 =</a:t>
            </a:r>
            <a:endParaRPr lang="fr-FR" sz="6600" dirty="0"/>
          </a:p>
        </p:txBody>
      </p:sp>
      <p:sp>
        <p:nvSpPr>
          <p:cNvPr id="7" name="ZoneTexte 6"/>
          <p:cNvSpPr txBox="1"/>
          <p:nvPr/>
        </p:nvSpPr>
        <p:spPr>
          <a:xfrm>
            <a:off x="5496177" y="3119142"/>
            <a:ext cx="13806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 smtClean="0"/>
              <a:t>-2</a:t>
            </a:r>
            <a:endParaRPr lang="fr-FR" sz="6600" dirty="0"/>
          </a:p>
        </p:txBody>
      </p:sp>
    </p:spTree>
    <p:extLst>
      <p:ext uri="{BB962C8B-B14F-4D97-AF65-F5344CB8AC3E}">
        <p14:creationId xmlns:p14="http://schemas.microsoft.com/office/powerpoint/2010/main" val="229789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r-FR" sz="3600" dirty="0">
                <a:latin typeface="Arial"/>
                <a:cs typeface="Arial"/>
              </a:rPr>
              <a:t>3</a:t>
            </a:r>
            <a:r>
              <a:rPr lang="fr-FR" sz="3600" dirty="0" smtClean="0">
                <a:latin typeface="Arial"/>
                <a:cs typeface="Arial"/>
              </a:rPr>
              <a:t>. Calcule</a:t>
            </a:r>
            <a:endParaRPr lang="fr-FR" sz="3600" dirty="0">
              <a:latin typeface="Arial"/>
              <a:cs typeface="Arial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208100" y="3082421"/>
            <a:ext cx="52505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 smtClean="0"/>
              <a:t>9 </a:t>
            </a:r>
            <a:r>
              <a:rPr lang="mr-IN" sz="6600" dirty="0" smtClean="0"/>
              <a:t>–</a:t>
            </a:r>
            <a:r>
              <a:rPr lang="fr-FR" sz="6600" dirty="0" smtClean="0"/>
              <a:t> 3 =</a:t>
            </a:r>
            <a:endParaRPr lang="fr-FR" sz="6600" dirty="0"/>
          </a:p>
        </p:txBody>
      </p:sp>
      <p:sp>
        <p:nvSpPr>
          <p:cNvPr id="4" name="ZoneTexte 3"/>
          <p:cNvSpPr txBox="1"/>
          <p:nvPr/>
        </p:nvSpPr>
        <p:spPr>
          <a:xfrm>
            <a:off x="5279339" y="3119142"/>
            <a:ext cx="13806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780889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r-FR" sz="3600" dirty="0">
                <a:latin typeface="Arial"/>
                <a:cs typeface="Arial"/>
              </a:rPr>
              <a:t>4</a:t>
            </a:r>
            <a:r>
              <a:rPr lang="fr-FR" sz="3600" dirty="0" smtClean="0">
                <a:latin typeface="Arial"/>
                <a:cs typeface="Arial"/>
              </a:rPr>
              <a:t>. Calcule</a:t>
            </a:r>
            <a:endParaRPr lang="fr-FR" sz="3600" dirty="0">
              <a:latin typeface="Arial"/>
              <a:cs typeface="Arial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24938" y="3082421"/>
            <a:ext cx="52505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 smtClean="0"/>
              <a:t>-15 + 19 =</a:t>
            </a:r>
            <a:endParaRPr lang="fr-FR" sz="6600" dirty="0"/>
          </a:p>
        </p:txBody>
      </p:sp>
      <p:sp>
        <p:nvSpPr>
          <p:cNvPr id="4" name="ZoneTexte 3"/>
          <p:cNvSpPr txBox="1"/>
          <p:nvPr/>
        </p:nvSpPr>
        <p:spPr>
          <a:xfrm>
            <a:off x="5682039" y="3082421"/>
            <a:ext cx="13806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096279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r-FR" sz="3600" dirty="0">
                <a:latin typeface="Arial"/>
                <a:cs typeface="Arial"/>
              </a:rPr>
              <a:t>5</a:t>
            </a:r>
            <a:r>
              <a:rPr lang="fr-FR" sz="3600" dirty="0" smtClean="0">
                <a:latin typeface="Arial"/>
                <a:cs typeface="Arial"/>
              </a:rPr>
              <a:t>. Calcule</a:t>
            </a:r>
            <a:endParaRPr lang="fr-FR" sz="3600" dirty="0">
              <a:latin typeface="Arial"/>
              <a:cs typeface="Arial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82843" y="3082421"/>
            <a:ext cx="52505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 smtClean="0"/>
              <a:t>-2022 + 2022 =</a:t>
            </a:r>
            <a:endParaRPr lang="fr-FR" sz="6600" dirty="0"/>
          </a:p>
        </p:txBody>
      </p:sp>
      <p:sp>
        <p:nvSpPr>
          <p:cNvPr id="4" name="ZoneTexte 3"/>
          <p:cNvSpPr txBox="1"/>
          <p:nvPr/>
        </p:nvSpPr>
        <p:spPr>
          <a:xfrm>
            <a:off x="5976320" y="3119142"/>
            <a:ext cx="13806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 smtClean="0"/>
              <a:t>0</a:t>
            </a:r>
            <a:endParaRPr lang="fr-FR" sz="6600" dirty="0"/>
          </a:p>
        </p:txBody>
      </p:sp>
    </p:spTree>
    <p:extLst>
      <p:ext uri="{BB962C8B-B14F-4D97-AF65-F5344CB8AC3E}">
        <p14:creationId xmlns:p14="http://schemas.microsoft.com/office/powerpoint/2010/main" val="1611365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084192" y="2982231"/>
            <a:ext cx="52505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 smtClean="0"/>
              <a:t>21 + (-12) =</a:t>
            </a:r>
            <a:endParaRPr lang="fr-FR" sz="6600" dirty="0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r-FR" sz="3600" dirty="0" smtClean="0">
                <a:latin typeface="Arial"/>
                <a:cs typeface="Arial"/>
              </a:rPr>
              <a:t>6. Calcule</a:t>
            </a:r>
            <a:endParaRPr lang="fr-FR" sz="3600" dirty="0">
              <a:latin typeface="Arial"/>
              <a:cs typeface="Arial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644430" y="3015180"/>
            <a:ext cx="13806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 smtClean="0"/>
              <a:t>9</a:t>
            </a:r>
            <a:endParaRPr lang="fr-FR" sz="6600" dirty="0"/>
          </a:p>
        </p:txBody>
      </p:sp>
    </p:spTree>
    <p:extLst>
      <p:ext uri="{BB962C8B-B14F-4D97-AF65-F5344CB8AC3E}">
        <p14:creationId xmlns:p14="http://schemas.microsoft.com/office/powerpoint/2010/main" val="3999284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67791" y="2305108"/>
            <a:ext cx="5463970" cy="1499616"/>
          </a:xfrm>
        </p:spPr>
        <p:txBody>
          <a:bodyPr>
            <a:noAutofit/>
          </a:bodyPr>
          <a:lstStyle/>
          <a:p>
            <a:r>
              <a:rPr lang="fr-FR" sz="7200" dirty="0" smtClean="0">
                <a:solidFill>
                  <a:schemeClr val="tx1"/>
                </a:solidFill>
                <a:cs typeface="Cracked"/>
              </a:rPr>
              <a:t>QUESTIONS</a:t>
            </a:r>
            <a:endParaRPr lang="fr-FR" sz="7200" dirty="0">
              <a:solidFill>
                <a:schemeClr val="tx1"/>
              </a:solidFill>
              <a:cs typeface="Cracked"/>
            </a:endParaRPr>
          </a:p>
        </p:txBody>
      </p:sp>
    </p:spTree>
    <p:extLst>
      <p:ext uri="{BB962C8B-B14F-4D97-AF65-F5344CB8AC3E}">
        <p14:creationId xmlns:p14="http://schemas.microsoft.com/office/powerpoint/2010/main" val="2651640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r-FR" sz="3600" dirty="0" smtClean="0">
                <a:latin typeface="Arial"/>
                <a:cs typeface="Arial"/>
              </a:rPr>
              <a:t>7. Calcule</a:t>
            </a:r>
            <a:endParaRPr lang="fr-FR" sz="3600" dirty="0">
              <a:latin typeface="Arial"/>
              <a:cs typeface="Arial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006750" y="3082421"/>
            <a:ext cx="52505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 smtClean="0"/>
              <a:t>-17 </a:t>
            </a:r>
            <a:r>
              <a:rPr lang="mr-IN" sz="6600" dirty="0"/>
              <a:t>–</a:t>
            </a:r>
            <a:r>
              <a:rPr lang="fr-FR" sz="6600" dirty="0" smtClean="0"/>
              <a:t> 12  =</a:t>
            </a:r>
            <a:endParaRPr lang="fr-FR" sz="6600" dirty="0"/>
          </a:p>
        </p:txBody>
      </p:sp>
      <p:sp>
        <p:nvSpPr>
          <p:cNvPr id="4" name="ZoneTexte 3"/>
          <p:cNvSpPr txBox="1"/>
          <p:nvPr/>
        </p:nvSpPr>
        <p:spPr>
          <a:xfrm>
            <a:off x="5496177" y="3119142"/>
            <a:ext cx="13806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 smtClean="0"/>
              <a:t>-29</a:t>
            </a:r>
            <a:endParaRPr lang="fr-FR" sz="6600" dirty="0"/>
          </a:p>
        </p:txBody>
      </p:sp>
    </p:spTree>
    <p:extLst>
      <p:ext uri="{BB962C8B-B14F-4D97-AF65-F5344CB8AC3E}">
        <p14:creationId xmlns:p14="http://schemas.microsoft.com/office/powerpoint/2010/main" val="3439648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r-FR" sz="3600" dirty="0">
                <a:latin typeface="Arial"/>
                <a:cs typeface="Arial"/>
              </a:rPr>
              <a:t>8</a:t>
            </a:r>
            <a:r>
              <a:rPr lang="fr-FR" sz="3600" dirty="0" smtClean="0">
                <a:latin typeface="Arial"/>
                <a:cs typeface="Arial"/>
              </a:rPr>
              <a:t>. Calcule</a:t>
            </a:r>
            <a:endParaRPr lang="fr-FR" sz="3600" dirty="0"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21959" y="324433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dirty="0"/>
              <a:t>–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1316519" y="3082421"/>
            <a:ext cx="52505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 smtClean="0"/>
              <a:t>(+7) </a:t>
            </a:r>
            <a:r>
              <a:rPr lang="mr-IN" sz="6600" dirty="0" smtClean="0"/>
              <a:t>–</a:t>
            </a:r>
            <a:r>
              <a:rPr lang="fr-FR" sz="6600" dirty="0" smtClean="0"/>
              <a:t> 11  =</a:t>
            </a:r>
            <a:endParaRPr lang="fr-FR" sz="6600" dirty="0"/>
          </a:p>
        </p:txBody>
      </p:sp>
      <p:sp>
        <p:nvSpPr>
          <p:cNvPr id="8" name="ZoneTexte 7"/>
          <p:cNvSpPr txBox="1"/>
          <p:nvPr/>
        </p:nvSpPr>
        <p:spPr>
          <a:xfrm>
            <a:off x="5876757" y="3119142"/>
            <a:ext cx="13806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 smtClean="0"/>
              <a:t>-4</a:t>
            </a:r>
            <a:endParaRPr lang="fr-FR" sz="6600" dirty="0"/>
          </a:p>
        </p:txBody>
      </p:sp>
    </p:spTree>
    <p:extLst>
      <p:ext uri="{BB962C8B-B14F-4D97-AF65-F5344CB8AC3E}">
        <p14:creationId xmlns:p14="http://schemas.microsoft.com/office/powerpoint/2010/main" val="3556670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r-FR" sz="3600" dirty="0" smtClean="0">
                <a:latin typeface="Arial"/>
                <a:cs typeface="Arial"/>
              </a:rPr>
              <a:t>9. Calcule</a:t>
            </a:r>
            <a:endParaRPr lang="fr-FR" sz="3600" dirty="0">
              <a:latin typeface="Arial"/>
              <a:cs typeface="Arial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177123" y="3082421"/>
            <a:ext cx="52505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 smtClean="0"/>
              <a:t>8 + (+9)  =</a:t>
            </a:r>
            <a:endParaRPr lang="fr-FR" sz="6600" dirty="0"/>
          </a:p>
        </p:txBody>
      </p:sp>
      <p:sp>
        <p:nvSpPr>
          <p:cNvPr id="4" name="ZoneTexte 3"/>
          <p:cNvSpPr txBox="1"/>
          <p:nvPr/>
        </p:nvSpPr>
        <p:spPr>
          <a:xfrm>
            <a:off x="5496177" y="3119142"/>
            <a:ext cx="13806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 smtClean="0"/>
              <a:t>17</a:t>
            </a:r>
            <a:endParaRPr lang="fr-FR" sz="6600" dirty="0"/>
          </a:p>
        </p:txBody>
      </p:sp>
    </p:spTree>
    <p:extLst>
      <p:ext uri="{BB962C8B-B14F-4D97-AF65-F5344CB8AC3E}">
        <p14:creationId xmlns:p14="http://schemas.microsoft.com/office/powerpoint/2010/main" val="2406281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r-FR" sz="3600" dirty="0" smtClean="0">
                <a:latin typeface="Arial"/>
                <a:cs typeface="Arial"/>
              </a:rPr>
              <a:t>10. Calcule</a:t>
            </a:r>
            <a:endParaRPr lang="fr-FR" sz="3600" dirty="0">
              <a:latin typeface="Arial"/>
              <a:cs typeface="Arial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74423" y="3082421"/>
            <a:ext cx="52505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 smtClean="0"/>
              <a:t>(-15) + (-4)  =</a:t>
            </a:r>
            <a:endParaRPr lang="fr-FR" sz="6600" dirty="0"/>
          </a:p>
        </p:txBody>
      </p:sp>
      <p:sp>
        <p:nvSpPr>
          <p:cNvPr id="4" name="ZoneTexte 3"/>
          <p:cNvSpPr txBox="1"/>
          <p:nvPr/>
        </p:nvSpPr>
        <p:spPr>
          <a:xfrm>
            <a:off x="5697527" y="3082421"/>
            <a:ext cx="13806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 smtClean="0"/>
              <a:t>-19</a:t>
            </a:r>
            <a:endParaRPr lang="fr-FR" sz="6600" dirty="0"/>
          </a:p>
        </p:txBody>
      </p:sp>
    </p:spTree>
    <p:extLst>
      <p:ext uri="{BB962C8B-B14F-4D97-AF65-F5344CB8AC3E}">
        <p14:creationId xmlns:p14="http://schemas.microsoft.com/office/powerpoint/2010/main" val="1174406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r-FR" sz="3600" dirty="0" smtClean="0">
                <a:latin typeface="Arial"/>
                <a:cs typeface="Arial"/>
              </a:rPr>
              <a:t>1. Calcule</a:t>
            </a:r>
            <a:endParaRPr lang="fr-FR" sz="3600" dirty="0">
              <a:latin typeface="Arial"/>
              <a:cs typeface="Arial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013500" y="3082421"/>
            <a:ext cx="52505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 smtClean="0"/>
              <a:t>-5 + (-4) =</a:t>
            </a:r>
            <a:endParaRPr lang="fr-FR" sz="6600" dirty="0"/>
          </a:p>
        </p:txBody>
      </p:sp>
    </p:spTree>
    <p:extLst>
      <p:ext uri="{BB962C8B-B14F-4D97-AF65-F5344CB8AC3E}">
        <p14:creationId xmlns:p14="http://schemas.microsoft.com/office/powerpoint/2010/main" val="1794458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781050" y="491916"/>
            <a:ext cx="7886700" cy="13255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3600" dirty="0">
                <a:latin typeface="Arial"/>
                <a:cs typeface="Arial"/>
              </a:rPr>
              <a:t>2</a:t>
            </a:r>
            <a:r>
              <a:rPr lang="fr-FR" sz="3600" dirty="0" smtClean="0">
                <a:latin typeface="Arial"/>
                <a:cs typeface="Arial"/>
              </a:rPr>
              <a:t>. Calcule</a:t>
            </a:r>
            <a:endParaRPr lang="fr-FR" sz="3600" dirty="0">
              <a:latin typeface="Arial"/>
              <a:cs typeface="Arial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013500" y="3082421"/>
            <a:ext cx="52505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 smtClean="0"/>
              <a:t>-5 + 3 =</a:t>
            </a:r>
            <a:endParaRPr lang="fr-FR" sz="6600" dirty="0"/>
          </a:p>
        </p:txBody>
      </p:sp>
    </p:spTree>
    <p:extLst>
      <p:ext uri="{BB962C8B-B14F-4D97-AF65-F5344CB8AC3E}">
        <p14:creationId xmlns:p14="http://schemas.microsoft.com/office/powerpoint/2010/main" val="2194235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r-FR" sz="3600" dirty="0">
                <a:latin typeface="Arial"/>
                <a:cs typeface="Arial"/>
              </a:rPr>
              <a:t>3</a:t>
            </a:r>
            <a:r>
              <a:rPr lang="fr-FR" sz="3600" dirty="0" smtClean="0">
                <a:latin typeface="Arial"/>
                <a:cs typeface="Arial"/>
              </a:rPr>
              <a:t>. Calcule</a:t>
            </a:r>
            <a:endParaRPr lang="fr-FR" sz="3600" dirty="0">
              <a:latin typeface="Arial"/>
              <a:cs typeface="Arial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013500" y="3082421"/>
            <a:ext cx="52505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 smtClean="0"/>
              <a:t>9 </a:t>
            </a:r>
            <a:r>
              <a:rPr lang="mr-IN" sz="6600" dirty="0" smtClean="0"/>
              <a:t>–</a:t>
            </a:r>
            <a:r>
              <a:rPr lang="fr-FR" sz="6600" dirty="0" smtClean="0"/>
              <a:t> 3 =</a:t>
            </a:r>
            <a:endParaRPr lang="fr-FR" sz="6600" dirty="0"/>
          </a:p>
        </p:txBody>
      </p:sp>
    </p:spTree>
    <p:extLst>
      <p:ext uri="{BB962C8B-B14F-4D97-AF65-F5344CB8AC3E}">
        <p14:creationId xmlns:p14="http://schemas.microsoft.com/office/powerpoint/2010/main" val="4230359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r-FR" sz="3600" dirty="0">
                <a:latin typeface="Arial"/>
                <a:cs typeface="Arial"/>
              </a:rPr>
              <a:t>4</a:t>
            </a:r>
            <a:r>
              <a:rPr lang="fr-FR" sz="3600" dirty="0" smtClean="0">
                <a:latin typeface="Arial"/>
                <a:cs typeface="Arial"/>
              </a:rPr>
              <a:t>. Calcule</a:t>
            </a:r>
            <a:endParaRPr lang="fr-FR" sz="3600" dirty="0">
              <a:latin typeface="Arial"/>
              <a:cs typeface="Arial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013500" y="3082421"/>
            <a:ext cx="52505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 smtClean="0"/>
              <a:t>-15 + 19 =</a:t>
            </a:r>
            <a:endParaRPr lang="fr-FR" sz="6600" dirty="0"/>
          </a:p>
        </p:txBody>
      </p:sp>
    </p:spTree>
    <p:extLst>
      <p:ext uri="{BB962C8B-B14F-4D97-AF65-F5344CB8AC3E}">
        <p14:creationId xmlns:p14="http://schemas.microsoft.com/office/powerpoint/2010/main" val="2728738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r-FR" sz="3600" dirty="0">
                <a:latin typeface="Arial"/>
                <a:cs typeface="Arial"/>
              </a:rPr>
              <a:t>5</a:t>
            </a:r>
            <a:r>
              <a:rPr lang="fr-FR" sz="3600" dirty="0" smtClean="0">
                <a:latin typeface="Arial"/>
                <a:cs typeface="Arial"/>
              </a:rPr>
              <a:t>. Calcule</a:t>
            </a:r>
            <a:endParaRPr lang="fr-FR" sz="3600" dirty="0">
              <a:latin typeface="Arial"/>
              <a:cs typeface="Arial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013500" y="3082421"/>
            <a:ext cx="52505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 smtClean="0"/>
              <a:t>-2022 + 2022 =</a:t>
            </a:r>
            <a:endParaRPr lang="fr-FR" sz="6600" dirty="0"/>
          </a:p>
        </p:txBody>
      </p:sp>
    </p:spTree>
    <p:extLst>
      <p:ext uri="{BB962C8B-B14F-4D97-AF65-F5344CB8AC3E}">
        <p14:creationId xmlns:p14="http://schemas.microsoft.com/office/powerpoint/2010/main" val="4255330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013500" y="3082421"/>
            <a:ext cx="52505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 smtClean="0"/>
              <a:t>21 + (-12) =</a:t>
            </a:r>
            <a:endParaRPr lang="fr-FR" sz="6600" dirty="0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r-FR" sz="3600" dirty="0" smtClean="0">
                <a:latin typeface="Arial"/>
                <a:cs typeface="Arial"/>
              </a:rPr>
              <a:t>6. Calcule</a:t>
            </a:r>
            <a:endParaRPr lang="fr-FR" sz="3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462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r-FR" sz="3600" dirty="0" smtClean="0">
                <a:latin typeface="Arial"/>
                <a:cs typeface="Arial"/>
              </a:rPr>
              <a:t>7. Calcule</a:t>
            </a:r>
            <a:endParaRPr lang="fr-FR" sz="3600" dirty="0">
              <a:latin typeface="Arial"/>
              <a:cs typeface="Arial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013500" y="3082421"/>
            <a:ext cx="52505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 smtClean="0"/>
              <a:t>-17 </a:t>
            </a:r>
            <a:r>
              <a:rPr lang="mr-IN" sz="6600" dirty="0"/>
              <a:t>–</a:t>
            </a:r>
            <a:r>
              <a:rPr lang="fr-FR" sz="6600" dirty="0" smtClean="0"/>
              <a:t> 12  =</a:t>
            </a:r>
            <a:endParaRPr lang="fr-FR" sz="6600" dirty="0"/>
          </a:p>
        </p:txBody>
      </p:sp>
    </p:spTree>
    <p:extLst>
      <p:ext uri="{BB962C8B-B14F-4D97-AF65-F5344CB8AC3E}">
        <p14:creationId xmlns:p14="http://schemas.microsoft.com/office/powerpoint/2010/main" val="1380435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Words>215</Words>
  <Application>Microsoft Macintosh PowerPoint</Application>
  <PresentationFormat>Présentation à l'écran (4:3)</PresentationFormat>
  <Paragraphs>57</Paragraphs>
  <Slides>23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Thème Office</vt:lpstr>
      <vt:lpstr>NOMBRES ET CALCULS: Nombres relatifs Somme de relatifs</vt:lpstr>
      <vt:lpstr>Présentation PowerPoint</vt:lpstr>
      <vt:lpstr>1. Calcule</vt:lpstr>
      <vt:lpstr>Présentation PowerPoint</vt:lpstr>
      <vt:lpstr>3. Calcule</vt:lpstr>
      <vt:lpstr>4. Calcule</vt:lpstr>
      <vt:lpstr>5. Calcule</vt:lpstr>
      <vt:lpstr>6. Calcule</vt:lpstr>
      <vt:lpstr>7. Calcule</vt:lpstr>
      <vt:lpstr>8. Calcule</vt:lpstr>
      <vt:lpstr>9. Calcule</vt:lpstr>
      <vt:lpstr>10. Calcule</vt:lpstr>
      <vt:lpstr>Présentation PowerPoint</vt:lpstr>
      <vt:lpstr>1. Calcule</vt:lpstr>
      <vt:lpstr>Présentation PowerPoint</vt:lpstr>
      <vt:lpstr>3. Calcule</vt:lpstr>
      <vt:lpstr>4. Calcule</vt:lpstr>
      <vt:lpstr>5. Calcule</vt:lpstr>
      <vt:lpstr>6. Calcule</vt:lpstr>
      <vt:lpstr>7. Calcule</vt:lpstr>
      <vt:lpstr>8. Calcule</vt:lpstr>
      <vt:lpstr>9. Calcule</vt:lpstr>
      <vt:lpstr>10. Calcule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Somme de relatifs</dc:title>
  <dc:creator>Eve Fonteneau</dc:creator>
  <cp:lastModifiedBy>Eve Fonteneau</cp:lastModifiedBy>
  <cp:revision>36</cp:revision>
  <dcterms:created xsi:type="dcterms:W3CDTF">2012-02-19T05:58:08Z</dcterms:created>
  <dcterms:modified xsi:type="dcterms:W3CDTF">2022-09-26T11:21:56Z</dcterms:modified>
</cp:coreProperties>
</file>