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23/06/2022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candidat.evalang.fr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7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873E2-D27D-4645-8E2D-CEF096D18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CA7E78-ABC1-480C-B3B0-782D4D0EAC20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0552e3f6-1f20-4add-92b6-8fc3ff538f54"/>
    <ds:schemaRef ds:uri="616cf726-3716-428e-acd6-b0fcdd50ad6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681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 Neue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gmorat</cp:lastModifiedBy>
  <cp:revision>2</cp:revision>
  <dcterms:modified xsi:type="dcterms:W3CDTF">2022-06-22T23:36:49Z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