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0" d="100"/>
          <a:sy n="110" d="100"/>
        </p:scale>
        <p:origin x="6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9/25/23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Cliquez pour modifier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9/25/23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9/25/23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9/25/23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9/25/23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9/25/23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9/25/23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9/25/23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9/25/23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9/25/23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9/25/23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3D3E3A-BB23-5921-9EF7-B1619336E6B6}"/>
              </a:ext>
            </a:extLst>
          </p:cNvPr>
          <p:cNvSpPr>
            <a:spLocks noGrp="1"/>
          </p:cNvSpPr>
          <p:nvPr>
            <p:ph type="ctrTitle"/>
          </p:nvPr>
        </p:nvSpPr>
        <p:spPr>
          <a:xfrm>
            <a:off x="1275919" y="246479"/>
            <a:ext cx="9094998" cy="6365042"/>
          </a:xfrm>
        </p:spPr>
        <p:txBody>
          <a:bodyPr/>
          <a:lstStyle/>
          <a:p>
            <a:r>
              <a:rPr lang="fr-FR" sz="4000" dirty="0"/>
              <a:t>L’élément </a:t>
            </a:r>
            <a:r>
              <a:rPr lang="ja-JP" altLang="fr-FR" sz="4000" dirty="0">
                <a:solidFill>
                  <a:srgbClr val="FF0000"/>
                </a:solidFill>
              </a:rPr>
              <a:t>です</a:t>
            </a:r>
            <a:br>
              <a:rPr lang="fr-FR" altLang="ja-JP" sz="1600" dirty="0"/>
            </a:br>
            <a:br>
              <a:rPr lang="fr-FR" altLang="ja-JP" sz="1600" dirty="0"/>
            </a:br>
            <a:r>
              <a:rPr lang="ja-JP" altLang="fr-FR" sz="1600" dirty="0">
                <a:solidFill>
                  <a:srgbClr val="FF0000"/>
                </a:solidFill>
              </a:rPr>
              <a:t>です</a:t>
            </a:r>
            <a:r>
              <a:rPr lang="fr-FR" altLang="ja-JP" sz="1600" dirty="0"/>
              <a:t> est un élément un peu unique dans son genre dans la langue japonaise. Cette forme est à l’origine la contraction d’une forme plus longue : </a:t>
            </a:r>
            <a:r>
              <a:rPr lang="ja-JP" altLang="fr-FR" sz="1600"/>
              <a:t>であります</a:t>
            </a:r>
            <a:r>
              <a:rPr lang="fr-FR" altLang="ja-JP" sz="1600" dirty="0"/>
              <a:t>. C’est à partir de cette forme que se construit sa forme négative, </a:t>
            </a:r>
            <a:r>
              <a:rPr lang="ja-JP" altLang="en-US" sz="1600" dirty="0"/>
              <a:t>ではありません</a:t>
            </a:r>
            <a:r>
              <a:rPr lang="fr-FR" altLang="ja-JP" sz="1600" dirty="0"/>
              <a:t> ou </a:t>
            </a:r>
            <a:r>
              <a:rPr lang="ja-JP" altLang="fr-FR" sz="1600"/>
              <a:t>じゃありません</a:t>
            </a:r>
            <a:r>
              <a:rPr lang="fr-FR" altLang="ja-JP" sz="1600" dirty="0"/>
              <a:t>.</a:t>
            </a:r>
            <a:br>
              <a:rPr lang="fr-FR" altLang="ja-JP" sz="1600" dirty="0"/>
            </a:br>
            <a:r>
              <a:rPr lang="fr-FR" altLang="ja-JP" sz="1600" dirty="0"/>
              <a:t>Une autre forme peut être utilisée, plutôt à l’oral : </a:t>
            </a:r>
            <a:r>
              <a:rPr lang="ja-JP" altLang="fr-FR" sz="1600" dirty="0"/>
              <a:t>じゃ</a:t>
            </a:r>
            <a:r>
              <a:rPr lang="ja-JP" altLang="fr-FR" sz="1600"/>
              <a:t>ないです</a:t>
            </a:r>
            <a:r>
              <a:rPr lang="fr-FR" altLang="ja-JP" sz="1600" dirty="0"/>
              <a:t>.</a:t>
            </a:r>
            <a:br>
              <a:rPr lang="fr-FR" altLang="ja-JP" sz="1600" dirty="0"/>
            </a:br>
            <a:br>
              <a:rPr lang="fr-FR" altLang="ja-JP" sz="1600" dirty="0"/>
            </a:br>
            <a:r>
              <a:rPr lang="fr-FR" altLang="ja-JP" sz="1600" dirty="0"/>
              <a:t>Exemple :</a:t>
            </a:r>
            <a:br>
              <a:rPr lang="fr-FR" altLang="ja-JP" sz="1600" dirty="0"/>
            </a:br>
            <a:r>
              <a:rPr lang="ja-JP" altLang="fr-FR" sz="1600"/>
              <a:t>けいこさんは</a:t>
            </a:r>
            <a:r>
              <a:rPr lang="ja-JP" altLang="en-US" sz="1600"/>
              <a:t>　</a:t>
            </a:r>
            <a:r>
              <a:rPr lang="ja-JP" altLang="fr-FR" sz="1600"/>
              <a:t> にほんじんじゃないです</a:t>
            </a:r>
            <a:r>
              <a:rPr lang="ja-JP" altLang="en-US" sz="1600"/>
              <a:t>。</a:t>
            </a:r>
            <a:r>
              <a:rPr lang="ja-JP" altLang="fr-FR" sz="1600"/>
              <a:t> </a:t>
            </a:r>
            <a:r>
              <a:rPr lang="fr-FR" altLang="ja-JP" sz="1600" dirty="0"/>
              <a:t>/</a:t>
            </a:r>
            <a:r>
              <a:rPr lang="ja-JP" altLang="fr-FR" sz="1600" dirty="0"/>
              <a:t> </a:t>
            </a:r>
            <a:r>
              <a:rPr lang="ja-JP" altLang="fr-FR" sz="1600"/>
              <a:t>じゃありません</a:t>
            </a:r>
            <a:r>
              <a:rPr lang="ja-JP" altLang="en-US" sz="1600"/>
              <a:t>。</a:t>
            </a:r>
            <a:r>
              <a:rPr lang="ja-JP" altLang="fr-FR" sz="1600"/>
              <a:t> </a:t>
            </a:r>
            <a:r>
              <a:rPr lang="fr-FR" altLang="ja-JP" sz="1600" dirty="0"/>
              <a:t>/ </a:t>
            </a:r>
            <a:r>
              <a:rPr lang="ja-JP" altLang="fr-FR" sz="1600"/>
              <a:t>ではありません</a:t>
            </a:r>
            <a:r>
              <a:rPr lang="ja-JP" altLang="en-US" sz="1600"/>
              <a:t>。</a:t>
            </a:r>
            <a:br>
              <a:rPr lang="fr-FR" altLang="ja-JP" sz="1600" dirty="0"/>
            </a:br>
            <a:r>
              <a:rPr lang="fr-FR" altLang="ja-JP" sz="1600" dirty="0"/>
              <a:t>Les 2 premières formes sont plutôt utilisées à l’oral.</a:t>
            </a:r>
            <a:br>
              <a:rPr lang="fr-FR" altLang="ja-JP" sz="1600" dirty="0"/>
            </a:br>
            <a:br>
              <a:rPr lang="fr-FR" altLang="ja-JP" sz="1600" dirty="0"/>
            </a:br>
            <a:r>
              <a:rPr lang="ja-JP" altLang="fr-FR" sz="1600" dirty="0">
                <a:solidFill>
                  <a:srgbClr val="FF0000"/>
                </a:solidFill>
              </a:rPr>
              <a:t>です</a:t>
            </a:r>
            <a:r>
              <a:rPr lang="fr-FR" altLang="ja-JP" sz="1600" dirty="0"/>
              <a:t> est une forme conclusive : elle termine la phrase de manière polie, elle est donc suivie d’un point. Le temps de la phrase est dit « à l’atemporel » ou « à l’inaccompli ». </a:t>
            </a:r>
            <a:r>
              <a:rPr lang="ja-JP" altLang="fr-FR" sz="1600" dirty="0"/>
              <a:t>　</a:t>
            </a:r>
            <a:br>
              <a:rPr lang="fr-FR" altLang="ja-JP" sz="1600" dirty="0"/>
            </a:br>
            <a:br>
              <a:rPr lang="fr-FR" altLang="ja-JP" sz="1600" dirty="0"/>
            </a:br>
            <a:br>
              <a:rPr lang="fr-FR" altLang="ja-JP" sz="1600" dirty="0"/>
            </a:br>
            <a:r>
              <a:rPr lang="fr-FR" altLang="ja-JP" sz="1600" dirty="0"/>
              <a:t>Exemples : </a:t>
            </a:r>
            <a:br>
              <a:rPr lang="fr-FR" altLang="ja-JP" sz="1600" dirty="0"/>
            </a:br>
            <a:br>
              <a:rPr lang="fr-FR" altLang="ja-JP" sz="1600" dirty="0"/>
            </a:br>
            <a:r>
              <a:rPr lang="ja-JP" altLang="fr-FR" sz="1600"/>
              <a:t>わたしは　ゆきこ</a:t>
            </a:r>
            <a:r>
              <a:rPr lang="ja-JP" altLang="fr-FR" sz="1600">
                <a:solidFill>
                  <a:srgbClr val="FF0000"/>
                </a:solidFill>
              </a:rPr>
              <a:t>です</a:t>
            </a:r>
            <a:r>
              <a:rPr lang="ja-JP" altLang="fr-FR" sz="1600" dirty="0"/>
              <a:t>。</a:t>
            </a:r>
            <a:r>
              <a:rPr lang="fr-FR" altLang="ja-JP" sz="1600" dirty="0"/>
              <a:t>		</a:t>
            </a:r>
            <a:r>
              <a:rPr lang="fr-FR" altLang="ja-JP" sz="1600" i="1" dirty="0"/>
              <a:t>Je suis </a:t>
            </a:r>
            <a:r>
              <a:rPr lang="fr-FR" altLang="ja-JP" sz="1600" i="1" dirty="0" err="1"/>
              <a:t>Yukiko</a:t>
            </a:r>
            <a:r>
              <a:rPr lang="fr-FR" altLang="ja-JP" sz="1600" i="1" dirty="0"/>
              <a:t>.</a:t>
            </a:r>
            <a:br>
              <a:rPr lang="fr-FR" altLang="ja-JP" sz="1600" dirty="0"/>
            </a:br>
            <a:r>
              <a:rPr lang="ja-JP" altLang="fr-FR" sz="1600"/>
              <a:t>わたしは　にほんじん</a:t>
            </a:r>
            <a:r>
              <a:rPr lang="ja-JP" altLang="fr-FR" sz="1600">
                <a:solidFill>
                  <a:srgbClr val="FF0000"/>
                </a:solidFill>
              </a:rPr>
              <a:t>です</a:t>
            </a:r>
            <a:r>
              <a:rPr lang="ja-JP" altLang="fr-FR" sz="1600" dirty="0"/>
              <a:t>。</a:t>
            </a:r>
            <a:r>
              <a:rPr lang="fr-FR" altLang="ja-JP" sz="1600" dirty="0"/>
              <a:t>	</a:t>
            </a:r>
            <a:r>
              <a:rPr lang="fr-FR" altLang="ja-JP" sz="1600" i="1" dirty="0"/>
              <a:t>Je suis japonaise.</a:t>
            </a:r>
            <a:br>
              <a:rPr lang="fr-FR" altLang="ja-JP" sz="1600" dirty="0"/>
            </a:br>
            <a:r>
              <a:rPr lang="ja-JP" altLang="en-US" sz="1600"/>
              <a:t>ぼく</a:t>
            </a:r>
            <a:r>
              <a:rPr lang="ja-JP" altLang="fr-FR" sz="1600"/>
              <a:t>は　７さい</a:t>
            </a:r>
            <a:r>
              <a:rPr lang="ja-JP" altLang="fr-FR" sz="1600">
                <a:solidFill>
                  <a:srgbClr val="FF0000"/>
                </a:solidFill>
              </a:rPr>
              <a:t>で</a:t>
            </a:r>
            <a:r>
              <a:rPr lang="ja-JP" altLang="fr-FR" sz="1600" dirty="0">
                <a:solidFill>
                  <a:srgbClr val="FF0000"/>
                </a:solidFill>
              </a:rPr>
              <a:t>す</a:t>
            </a:r>
            <a:r>
              <a:rPr lang="ja-JP" altLang="fr-FR" sz="1600"/>
              <a:t>。　</a:t>
            </a:r>
            <a:r>
              <a:rPr lang="fr-FR" altLang="ja-JP" sz="1600"/>
              <a:t>	</a:t>
            </a:r>
            <a:r>
              <a:rPr lang="fr-FR" altLang="ja-JP" sz="1600" dirty="0"/>
              <a:t>	</a:t>
            </a:r>
            <a:r>
              <a:rPr lang="fr-FR" altLang="ja-JP" sz="1600" i="1" dirty="0"/>
              <a:t>J’ai 7 ans.</a:t>
            </a:r>
            <a:br>
              <a:rPr lang="fr-FR" altLang="ja-JP" sz="1600" dirty="0"/>
            </a:br>
            <a:r>
              <a:rPr lang="fr-FR" altLang="ja-JP" sz="1600" dirty="0"/>
              <a:t> </a:t>
            </a:r>
            <a:r>
              <a:rPr lang="ja-JP" altLang="fr-FR" sz="1600" dirty="0"/>
              <a:t>　</a:t>
            </a:r>
            <a:br>
              <a:rPr lang="fr-FR" altLang="ja-JP" sz="1600" dirty="0"/>
            </a:br>
            <a:br>
              <a:rPr lang="fr-FR" altLang="ja-JP" sz="1600" dirty="0"/>
            </a:br>
            <a:r>
              <a:rPr lang="ja-JP" altLang="en-US" sz="1600" dirty="0"/>
              <a:t>⚠️</a:t>
            </a:r>
            <a:r>
              <a:rPr lang="ja-JP" altLang="fr-FR" sz="1600" dirty="0">
                <a:solidFill>
                  <a:srgbClr val="FF0000"/>
                </a:solidFill>
              </a:rPr>
              <a:t>です</a:t>
            </a:r>
            <a:r>
              <a:rPr lang="en-US" altLang="ja-JP" sz="1600" dirty="0">
                <a:solidFill>
                  <a:srgbClr val="FF0000"/>
                </a:solidFill>
              </a:rPr>
              <a:t> </a:t>
            </a:r>
            <a:r>
              <a:rPr lang="fr-FR" altLang="ja-JP" sz="1600" dirty="0">
                <a:solidFill>
                  <a:srgbClr val="FF0000"/>
                </a:solidFill>
              </a:rPr>
              <a:t>n’est pas un verbe. Tout seul, il n’a pas de signification. </a:t>
            </a:r>
            <a:endParaRPr lang="fr-FR" sz="1600" dirty="0"/>
          </a:p>
        </p:txBody>
      </p:sp>
    </p:spTree>
    <p:extLst>
      <p:ext uri="{BB962C8B-B14F-4D97-AF65-F5344CB8AC3E}">
        <p14:creationId xmlns:p14="http://schemas.microsoft.com/office/powerpoint/2010/main" val="6926451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51</TotalTime>
  <Words>202</Words>
  <Application>Microsoft Macintosh PowerPoint</Application>
  <PresentationFormat>Grand écran</PresentationFormat>
  <Paragraphs>1</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Century Gothic</vt:lpstr>
      <vt:lpstr>Wingdings 3</vt:lpstr>
      <vt:lpstr>Ion</vt:lpstr>
      <vt:lpstr>L’élément です  です est un élément un peu unique dans son genre dans la langue japonaise. Cette forme est à l’origine la contraction d’une forme plus longue : であります. C’est à partir de cette forme que se construit sa forme négative, ではありません ou じゃありません. Une autre forme peut être utilisée, plutôt à l’oral : じゃないです.  Exemple : けいこさんは　 にほんじんじゃないです。 / じゃありません。 / ではありません。 Les 2 premières formes sont plutôt utilisées à l’oral.  です est une forme conclusive : elle termine la phrase de manière polie, elle est donc suivie d’un point. Le temps de la phrase est dit « à l’atemporel » ou « à l’inaccompli ». 　   Exemples :   わたしは　ゆきこです。  Je suis Yukiko. わたしは　にほんじんです。 Je suis japonaise. ぼくは　７さいです。　  J’ai 7 ans.  　  ⚠️です n’est pas un verbe. Tout seul, il n’a pas de signification.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L’élément verbal ou le mot verbal です。  です。Est un élément verbal　un peu unique dans son genre dans la langue japonaise.　Sa traduction en français varie selon le contexte : c’est, je suis , être  et avoir dans certains cas(notamment pour l’âge)  Exemples:   わたし　　は　ゆきこ　です。 わたし　　は　にほんじん　です。 武子さん　は　７さい　です。　  　 Cette forme est à l’origine la contraction d’une forme plus longue: であります。Cette forme développée servira pour construire des variantes de です,comme la forme négative , ect.   La forme　です     est une forme conclusive elle termine la phrase et sont donc suivies d’un point 。.  C’est une forme dite polie et atemporelle ou inaccomplie( le temps du discourt dépendra du contexte.</dc:title>
  <dc:creator>mireille pham</dc:creator>
  <cp:lastModifiedBy>Marine Depléchin</cp:lastModifiedBy>
  <cp:revision>6</cp:revision>
  <dcterms:created xsi:type="dcterms:W3CDTF">2023-09-15T08:59:01Z</dcterms:created>
  <dcterms:modified xsi:type="dcterms:W3CDTF">2023-09-25T07:46:57Z</dcterms:modified>
</cp:coreProperties>
</file>