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6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6"/>
    <p:restoredTop sz="91403"/>
  </p:normalViewPr>
  <p:slideViewPr>
    <p:cSldViewPr snapToGrid="0" snapToObjects="1">
      <p:cViewPr>
        <p:scale>
          <a:sx n="92" d="100"/>
          <a:sy n="92" d="100"/>
        </p:scale>
        <p:origin x="22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7AD4-EDD0-B24A-B4BD-1F54A81D8D43}" type="datetimeFigureOut">
              <a:rPr lang="fr-FR" smtClean="0"/>
              <a:t>22/05/2017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4B06B-D4C0-3441-B1AE-1A62C0B1B8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5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5/22/17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5/22/17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4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7265" y="1050324"/>
            <a:ext cx="10639168" cy="2644345"/>
          </a:xfrm>
        </p:spPr>
        <p:txBody>
          <a:bodyPr>
            <a:noAutofit/>
          </a:bodyPr>
          <a:lstStyle/>
          <a:p>
            <a:r>
              <a:rPr lang="fr-FR" sz="8800" b="1" smtClean="0"/>
              <a:t>AP 3-4 : </a:t>
            </a:r>
            <a:r>
              <a:rPr lang="fr-FR" sz="8800" b="1" dirty="0" smtClean="0"/>
              <a:t>BE THE </a:t>
            </a:r>
            <a:r>
              <a:rPr lang="fr-FR" sz="8800" b="1" smtClean="0"/>
              <a:t>WEATHER BOY/ GIRL</a:t>
            </a:r>
            <a:endParaRPr lang="fr-FR" sz="8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762167" y="4028303"/>
            <a:ext cx="84493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In pairs, </a:t>
            </a:r>
            <a:r>
              <a:rPr lang="fr-FR" sz="4400" b="1" dirty="0" err="1" smtClean="0"/>
              <a:t>present</a:t>
            </a:r>
            <a:r>
              <a:rPr lang="fr-FR" sz="4400" b="1" dirty="0" smtClean="0"/>
              <a:t> a </a:t>
            </a:r>
            <a:r>
              <a:rPr lang="fr-FR" sz="4400" b="1" dirty="0" err="1" smtClean="0"/>
              <a:t>weather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forecast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4340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6350"/>
            <a:ext cx="82042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49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690048" y="854847"/>
            <a:ext cx="8648700" cy="793750"/>
          </a:xfrm>
        </p:spPr>
        <p:txBody>
          <a:bodyPr>
            <a:noAutofit/>
          </a:bodyPr>
          <a:lstStyle/>
          <a:p>
            <a:r>
              <a:rPr lang="fr-FR" altLang="x-none" sz="5400" b="1" dirty="0"/>
              <a:t>THE DIFFERENT STEPS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53762" y="2261286"/>
            <a:ext cx="62267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STEP 1: </a:t>
            </a:r>
            <a:r>
              <a:rPr lang="fr-FR" sz="4400" b="1" dirty="0" err="1" smtClean="0"/>
              <a:t>Choose</a:t>
            </a:r>
            <a:r>
              <a:rPr lang="fr-FR" sz="4400" b="1" dirty="0" smtClean="0"/>
              <a:t> a </a:t>
            </a:r>
            <a:r>
              <a:rPr lang="fr-FR" sz="4400" b="1" dirty="0" err="1" smtClean="0"/>
              <a:t>partner</a:t>
            </a:r>
            <a:r>
              <a:rPr lang="fr-FR" sz="4400" b="1" dirty="0" smtClean="0"/>
              <a:t> </a:t>
            </a:r>
            <a:endParaRPr lang="fr-FR" sz="4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53762" y="3123913"/>
            <a:ext cx="101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STEP 2: </a:t>
            </a:r>
            <a:r>
              <a:rPr lang="fr-FR" sz="4400" b="1" dirty="0" err="1" smtClean="0"/>
              <a:t>Choose</a:t>
            </a:r>
            <a:r>
              <a:rPr lang="fr-FR" sz="4400" b="1" dirty="0" smtClean="0"/>
              <a:t> a </a:t>
            </a:r>
            <a:r>
              <a:rPr lang="fr-FR" sz="4400" b="1" dirty="0" err="1" smtClean="0"/>
              <a:t>weather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map</a:t>
            </a:r>
            <a:r>
              <a:rPr lang="fr-FR" sz="4400" b="1" dirty="0" smtClean="0"/>
              <a:t> to </a:t>
            </a:r>
            <a:r>
              <a:rPr lang="fr-FR" sz="4400" b="1" dirty="0" err="1" smtClean="0"/>
              <a:t>present</a:t>
            </a:r>
            <a:r>
              <a:rPr lang="fr-FR" sz="4400" b="1" dirty="0" smtClean="0"/>
              <a:t> </a:t>
            </a:r>
            <a:endParaRPr lang="fr-FR" sz="4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716907" y="3967495"/>
            <a:ext cx="66062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STEP 3: Write the dialogue  </a:t>
            </a:r>
            <a:endParaRPr lang="fr-FR" sz="4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760275" y="4928975"/>
            <a:ext cx="108627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STEP 4: </a:t>
            </a:r>
            <a:r>
              <a:rPr lang="fr-FR" sz="4400" b="1" dirty="0" err="1" smtClean="0"/>
              <a:t>Act</a:t>
            </a:r>
            <a:r>
              <a:rPr lang="fr-FR" sz="4400" b="1" dirty="0" smtClean="0"/>
              <a:t> the dialogue in front of the class  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7288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44650" y="511175"/>
            <a:ext cx="8648700" cy="792163"/>
          </a:xfrm>
        </p:spPr>
        <p:txBody>
          <a:bodyPr/>
          <a:lstStyle/>
          <a:p>
            <a:r>
              <a:rPr lang="fr-FR" altLang="x-none" sz="4400" b="1" dirty="0"/>
              <a:t>WHAT TO USE IN THE DIALOGUE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16504" y="1303338"/>
            <a:ext cx="114371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b="1" u="sng" dirty="0" err="1" smtClean="0"/>
              <a:t>Greetings</a:t>
            </a:r>
            <a:r>
              <a:rPr lang="fr-FR" sz="2800" dirty="0" smtClean="0"/>
              <a:t>: Good </a:t>
            </a:r>
            <a:r>
              <a:rPr lang="fr-FR" sz="2800" dirty="0" err="1" smtClean="0"/>
              <a:t>morning</a:t>
            </a:r>
            <a:r>
              <a:rPr lang="fr-FR" sz="2800" dirty="0" smtClean="0"/>
              <a:t>/ </a:t>
            </a:r>
            <a:r>
              <a:rPr lang="fr-FR" sz="2800" dirty="0" err="1" smtClean="0"/>
              <a:t>afternoon</a:t>
            </a:r>
            <a:r>
              <a:rPr lang="fr-FR" sz="2800" dirty="0" smtClean="0"/>
              <a:t>/ </a:t>
            </a:r>
            <a:r>
              <a:rPr lang="fr-FR" sz="2800" dirty="0" err="1" smtClean="0"/>
              <a:t>evening</a:t>
            </a:r>
            <a:r>
              <a:rPr lang="fr-FR" sz="2800" dirty="0" smtClean="0"/>
              <a:t> ladies and gentlemen</a:t>
            </a:r>
          </a:p>
          <a:p>
            <a:pPr marL="285750" indent="-285750">
              <a:buFontTx/>
              <a:buChar char="-"/>
            </a:pPr>
            <a:r>
              <a:rPr lang="fr-FR" sz="2800" b="1" u="sng" dirty="0" err="1" smtClean="0"/>
              <a:t>Introduce</a:t>
            </a:r>
            <a:r>
              <a:rPr lang="fr-FR" sz="2800" b="1" u="sng" dirty="0" smtClean="0"/>
              <a:t> </a:t>
            </a:r>
            <a:r>
              <a:rPr lang="fr-FR" sz="2800" b="1" u="sng" dirty="0" err="1" smtClean="0"/>
              <a:t>yourself</a:t>
            </a:r>
            <a:r>
              <a:rPr lang="fr-FR" sz="2800" b="1" u="sng" dirty="0" smtClean="0"/>
              <a:t>: </a:t>
            </a:r>
            <a:r>
              <a:rPr lang="fr-FR" sz="2800" dirty="0" smtClean="0"/>
              <a:t>I </a:t>
            </a:r>
            <a:r>
              <a:rPr lang="fr-FR" sz="2800" dirty="0" err="1" smtClean="0"/>
              <a:t>am</a:t>
            </a:r>
            <a:r>
              <a:rPr lang="fr-FR" sz="2800" dirty="0" smtClean="0"/>
              <a:t> </a:t>
            </a:r>
            <a:r>
              <a:rPr lang="mr-IN" sz="2800" dirty="0" smtClean="0"/>
              <a:t>…</a:t>
            </a:r>
            <a:r>
              <a:rPr lang="fr-FR" sz="2800" dirty="0" smtClean="0"/>
              <a:t>/ and </a:t>
            </a:r>
            <a:r>
              <a:rPr lang="fr-FR" sz="2800" dirty="0" err="1" smtClean="0"/>
              <a:t>my</a:t>
            </a:r>
            <a:r>
              <a:rPr lang="fr-FR" sz="2800" dirty="0" smtClean="0"/>
              <a:t> </a:t>
            </a:r>
            <a:r>
              <a:rPr lang="fr-FR" sz="2800" dirty="0" err="1" smtClean="0"/>
              <a:t>name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mr-IN" sz="2800" dirty="0" smtClean="0"/>
              <a:t>…</a:t>
            </a:r>
            <a:endParaRPr lang="fr-FR" sz="2800" dirty="0" smtClean="0"/>
          </a:p>
          <a:p>
            <a:pPr marL="285750" indent="-285750">
              <a:buFontTx/>
              <a:buChar char="-"/>
            </a:pPr>
            <a:r>
              <a:rPr lang="fr-FR" sz="2800" b="1" u="sng" dirty="0"/>
              <a:t>T</a:t>
            </a:r>
            <a:r>
              <a:rPr lang="fr-FR" sz="2800" b="1" u="sng" dirty="0" smtClean="0"/>
              <a:t>he date: </a:t>
            </a:r>
            <a:r>
              <a:rPr lang="fr-FR" sz="2800" dirty="0" err="1" smtClean="0"/>
              <a:t>Today</a:t>
            </a:r>
            <a:r>
              <a:rPr lang="fr-FR" sz="2800" dirty="0" smtClean="0"/>
              <a:t> </a:t>
            </a:r>
            <a:r>
              <a:rPr lang="fr-FR" sz="2800" dirty="0" err="1" smtClean="0"/>
              <a:t>it’s</a:t>
            </a:r>
            <a:r>
              <a:rPr lang="mr-IN" sz="2800" dirty="0" smtClean="0"/>
              <a:t>…</a:t>
            </a:r>
            <a:endParaRPr lang="fr-FR" sz="2800" dirty="0" smtClean="0"/>
          </a:p>
          <a:p>
            <a:pPr marL="285750" indent="-285750">
              <a:buFontTx/>
              <a:buChar char="-"/>
            </a:pPr>
            <a:r>
              <a:rPr lang="fr-FR" sz="2800" b="1" u="sng" dirty="0"/>
              <a:t>T</a:t>
            </a:r>
            <a:r>
              <a:rPr lang="fr-FR" sz="2800" b="1" u="sng" dirty="0" smtClean="0"/>
              <a:t>he time: </a:t>
            </a:r>
            <a:r>
              <a:rPr lang="fr-FR" sz="2800" dirty="0" err="1" smtClean="0"/>
              <a:t>It’s</a:t>
            </a:r>
            <a:r>
              <a:rPr lang="fr-FR" sz="2800" dirty="0" smtClean="0"/>
              <a:t> </a:t>
            </a:r>
            <a:r>
              <a:rPr lang="mr-IN" sz="2800" dirty="0" smtClean="0"/>
              <a:t>…</a:t>
            </a:r>
            <a:endParaRPr lang="fr-FR" sz="2800" dirty="0" smtClean="0"/>
          </a:p>
          <a:p>
            <a:pPr marL="285750" indent="-285750">
              <a:buFontTx/>
              <a:buChar char="-"/>
            </a:pPr>
            <a:r>
              <a:rPr lang="fr-FR" sz="2800" b="1" u="sng" dirty="0" smtClean="0"/>
              <a:t>The </a:t>
            </a:r>
            <a:r>
              <a:rPr lang="fr-FR" sz="2800" b="1" u="sng" dirty="0" err="1" smtClean="0"/>
              <a:t>season</a:t>
            </a:r>
            <a:r>
              <a:rPr lang="fr-FR" sz="2800" b="1" u="sng" dirty="0" smtClean="0"/>
              <a:t>: </a:t>
            </a:r>
            <a:r>
              <a:rPr lang="fr-FR" sz="2800" dirty="0" err="1" smtClean="0"/>
              <a:t>It’s</a:t>
            </a:r>
            <a:r>
              <a:rPr lang="fr-FR" sz="2800" dirty="0" smtClean="0"/>
              <a:t> </a:t>
            </a:r>
            <a:r>
              <a:rPr lang="fr-FR" sz="2800" dirty="0" err="1" smtClean="0"/>
              <a:t>summer</a:t>
            </a:r>
            <a:r>
              <a:rPr lang="fr-FR" sz="2800" dirty="0" smtClean="0"/>
              <a:t>/ </a:t>
            </a:r>
            <a:r>
              <a:rPr lang="fr-FR" sz="2800" dirty="0" err="1" smtClean="0"/>
              <a:t>autumn</a:t>
            </a:r>
            <a:r>
              <a:rPr lang="fr-FR" sz="2800" dirty="0" smtClean="0"/>
              <a:t>/ </a:t>
            </a:r>
            <a:r>
              <a:rPr lang="fr-FR" sz="2800" dirty="0" err="1" smtClean="0"/>
              <a:t>winter</a:t>
            </a:r>
            <a:r>
              <a:rPr lang="fr-FR" sz="2800" dirty="0" smtClean="0"/>
              <a:t>/ </a:t>
            </a:r>
            <a:r>
              <a:rPr lang="fr-FR" sz="2800" dirty="0" err="1" smtClean="0"/>
              <a:t>spring</a:t>
            </a:r>
            <a:endParaRPr lang="fr-FR" sz="2800" dirty="0" smtClean="0"/>
          </a:p>
          <a:p>
            <a:pPr marL="285750" indent="-285750">
              <a:buFontTx/>
              <a:buChar char="-"/>
            </a:pPr>
            <a:r>
              <a:rPr lang="fr-FR" sz="2800" b="1" u="sng" dirty="0" smtClean="0"/>
              <a:t>The </a:t>
            </a:r>
            <a:r>
              <a:rPr lang="fr-FR" sz="2800" b="1" u="sng" dirty="0" err="1" smtClean="0"/>
              <a:t>weather</a:t>
            </a:r>
            <a:r>
              <a:rPr lang="fr-FR" sz="2800" b="1" u="sng" dirty="0" smtClean="0"/>
              <a:t>: </a:t>
            </a:r>
            <a:r>
              <a:rPr lang="fr-FR" sz="2800" dirty="0" err="1" smtClean="0"/>
              <a:t>Today</a:t>
            </a:r>
            <a:r>
              <a:rPr lang="fr-FR" sz="2800" dirty="0" smtClean="0"/>
              <a:t> in </a:t>
            </a:r>
            <a:r>
              <a:rPr lang="mr-IN" sz="2800" dirty="0" smtClean="0"/>
              <a:t>…</a:t>
            </a:r>
            <a:r>
              <a:rPr lang="fr-FR" sz="2800" dirty="0" smtClean="0"/>
              <a:t> </a:t>
            </a:r>
            <a:r>
              <a:rPr lang="fr-FR" sz="2800" dirty="0" err="1" smtClean="0"/>
              <a:t>it’s</a:t>
            </a:r>
            <a:r>
              <a:rPr lang="fr-FR" sz="2800" dirty="0" smtClean="0"/>
              <a:t> </a:t>
            </a:r>
            <a:r>
              <a:rPr lang="fr-FR" sz="2800" dirty="0" err="1" smtClean="0"/>
              <a:t>very</a:t>
            </a:r>
            <a:r>
              <a:rPr lang="mr-IN" sz="2800" dirty="0" smtClean="0"/>
              <a:t>…</a:t>
            </a:r>
            <a:r>
              <a:rPr lang="fr-FR" sz="2800" dirty="0" smtClean="0"/>
              <a:t> and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</a:t>
            </a:r>
            <a:r>
              <a:rPr lang="mr-IN" sz="2800" dirty="0" smtClean="0"/>
              <a:t>…</a:t>
            </a:r>
            <a:r>
              <a:rPr lang="fr-FR" sz="2800" dirty="0" smtClean="0"/>
              <a:t> but </a:t>
            </a:r>
            <a:r>
              <a:rPr lang="fr-FR" sz="2800" dirty="0" err="1" smtClean="0"/>
              <a:t>it’s</a:t>
            </a:r>
            <a:r>
              <a:rPr lang="fr-FR" sz="2800" dirty="0" smtClean="0"/>
              <a:t> not </a:t>
            </a:r>
            <a:r>
              <a:rPr lang="mr-IN" sz="2800" dirty="0" smtClean="0"/>
              <a:t>…</a:t>
            </a:r>
            <a:endParaRPr lang="fr-FR" sz="2800" dirty="0" smtClean="0"/>
          </a:p>
          <a:p>
            <a:pPr marL="285750" indent="-285750">
              <a:buFontTx/>
              <a:buChar char="-"/>
            </a:pPr>
            <a:r>
              <a:rPr lang="fr-FR" sz="2800" b="1" u="sng" dirty="0" smtClean="0"/>
              <a:t>The </a:t>
            </a:r>
            <a:r>
              <a:rPr lang="fr-FR" sz="2800" b="1" u="sng" dirty="0" err="1" smtClean="0"/>
              <a:t>colour</a:t>
            </a:r>
            <a:r>
              <a:rPr lang="fr-FR" sz="2800" b="1" u="sng" dirty="0" smtClean="0"/>
              <a:t> of the </a:t>
            </a:r>
            <a:r>
              <a:rPr lang="fr-FR" sz="2800" b="1" u="sng" dirty="0" err="1" smtClean="0"/>
              <a:t>sky</a:t>
            </a:r>
            <a:r>
              <a:rPr lang="fr-FR" sz="2800" b="1" u="sng" dirty="0" smtClean="0"/>
              <a:t>: </a:t>
            </a:r>
            <a:r>
              <a:rPr lang="fr-FR" sz="2800" dirty="0" smtClean="0"/>
              <a:t>The </a:t>
            </a:r>
            <a:r>
              <a:rPr lang="fr-FR" sz="2800" dirty="0" err="1" smtClean="0"/>
              <a:t>sky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mr-IN" sz="2800" dirty="0" smtClean="0"/>
              <a:t>…</a:t>
            </a:r>
            <a:endParaRPr lang="fr-FR" sz="2800" dirty="0" smtClean="0"/>
          </a:p>
          <a:p>
            <a:pPr marL="285750" indent="-285750">
              <a:buFontTx/>
              <a:buChar char="-"/>
            </a:pPr>
            <a:r>
              <a:rPr lang="fr-FR" sz="2800" b="1" u="sng" dirty="0" smtClean="0"/>
              <a:t>The </a:t>
            </a:r>
            <a:r>
              <a:rPr lang="fr-FR" sz="2800" b="1" u="sng" dirty="0" err="1" smtClean="0"/>
              <a:t>temperature</a:t>
            </a:r>
            <a:r>
              <a:rPr lang="fr-FR" sz="2800" b="1" u="sng" dirty="0" smtClean="0"/>
              <a:t>: </a:t>
            </a:r>
            <a:r>
              <a:rPr lang="fr-FR" sz="2800" dirty="0" smtClean="0"/>
              <a:t>The </a:t>
            </a:r>
            <a:r>
              <a:rPr lang="fr-FR" sz="2800" dirty="0" err="1" smtClean="0"/>
              <a:t>temperature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about</a:t>
            </a:r>
            <a:r>
              <a:rPr lang="mr-IN" sz="2800" dirty="0" smtClean="0"/>
              <a:t>…</a:t>
            </a:r>
            <a:r>
              <a:rPr lang="fr-FR" sz="2800" dirty="0" smtClean="0"/>
              <a:t>/ </a:t>
            </a:r>
            <a:r>
              <a:rPr lang="fr-FR" sz="2800" dirty="0" err="1" smtClean="0"/>
              <a:t>around</a:t>
            </a:r>
            <a:r>
              <a:rPr lang="fr-FR" sz="2800" dirty="0" smtClean="0"/>
              <a:t>../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</a:t>
            </a:r>
            <a:r>
              <a:rPr lang="mr-IN" sz="2800" dirty="0" smtClean="0"/>
              <a:t>…</a:t>
            </a:r>
            <a:r>
              <a:rPr lang="fr-FR" sz="2800" dirty="0" smtClean="0"/>
              <a:t> and </a:t>
            </a:r>
            <a:r>
              <a:rPr lang="mr-IN" sz="2800" dirty="0" smtClean="0"/>
              <a:t>…</a:t>
            </a:r>
            <a:r>
              <a:rPr lang="fr-FR" sz="2800" dirty="0" smtClean="0"/>
              <a:t> </a:t>
            </a:r>
            <a:r>
              <a:rPr lang="fr-FR" sz="2800" dirty="0" err="1" smtClean="0"/>
              <a:t>so</a:t>
            </a:r>
            <a:r>
              <a:rPr lang="fr-FR" sz="2800" dirty="0" smtClean="0"/>
              <a:t> </a:t>
            </a:r>
            <a:r>
              <a:rPr lang="fr-FR" sz="2800" dirty="0" err="1" smtClean="0"/>
              <a:t>it’s</a:t>
            </a:r>
            <a:r>
              <a:rPr lang="fr-FR" sz="2800" dirty="0" smtClean="0"/>
              <a:t> cold/ hot</a:t>
            </a:r>
            <a:r>
              <a:rPr lang="mr-IN" sz="2800" dirty="0" smtClean="0"/>
              <a:t>…</a:t>
            </a:r>
            <a:endParaRPr lang="fr-FR" sz="2800" dirty="0" smtClean="0"/>
          </a:p>
          <a:p>
            <a:pPr marL="285750" indent="-285750">
              <a:buFontTx/>
              <a:buChar char="-"/>
            </a:pPr>
            <a:r>
              <a:rPr lang="fr-FR" sz="2800" b="1" u="sng" dirty="0" err="1" smtClean="0"/>
              <a:t>Greetings</a:t>
            </a:r>
            <a:r>
              <a:rPr lang="fr-FR" sz="2800" b="1" u="sng" dirty="0" smtClean="0"/>
              <a:t>: </a:t>
            </a:r>
            <a:r>
              <a:rPr lang="fr-FR" sz="2800" dirty="0" err="1" smtClean="0"/>
              <a:t>That’s</a:t>
            </a:r>
            <a:r>
              <a:rPr lang="fr-FR" sz="2800" dirty="0" smtClean="0"/>
              <a:t> all/ </a:t>
            </a:r>
            <a:r>
              <a:rPr lang="fr-FR" sz="2800" dirty="0" err="1" smtClean="0"/>
              <a:t>That’s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/ </a:t>
            </a:r>
            <a:r>
              <a:rPr lang="fr-FR" sz="2800" dirty="0" err="1" smtClean="0"/>
              <a:t>Thanks</a:t>
            </a:r>
            <a:r>
              <a:rPr lang="fr-FR" sz="2800" dirty="0" smtClean="0"/>
              <a:t> for </a:t>
            </a:r>
            <a:r>
              <a:rPr lang="fr-FR" sz="2800" dirty="0" err="1" smtClean="0"/>
              <a:t>your</a:t>
            </a:r>
            <a:r>
              <a:rPr lang="fr-FR" sz="2800" dirty="0" smtClean="0"/>
              <a:t> attention/ </a:t>
            </a:r>
            <a:r>
              <a:rPr lang="fr-FR" sz="2800" dirty="0" err="1" smtClean="0"/>
              <a:t>Thank</a:t>
            </a:r>
            <a:r>
              <a:rPr lang="fr-FR" sz="2800" dirty="0" smtClean="0"/>
              <a:t> </a:t>
            </a:r>
            <a:r>
              <a:rPr lang="fr-FR" sz="2800" dirty="0" err="1" smtClean="0"/>
              <a:t>you</a:t>
            </a:r>
            <a:r>
              <a:rPr lang="fr-FR" sz="2800" dirty="0" smtClean="0"/>
              <a:t> for </a:t>
            </a:r>
            <a:r>
              <a:rPr lang="fr-FR" sz="2800" dirty="0" err="1" smtClean="0"/>
              <a:t>listening</a:t>
            </a:r>
            <a:r>
              <a:rPr lang="fr-FR" sz="2800" dirty="0" smtClean="0"/>
              <a:t>/ Have a good </a:t>
            </a:r>
            <a:r>
              <a:rPr lang="fr-FR" sz="2800" dirty="0" err="1" smtClean="0"/>
              <a:t>evening</a:t>
            </a:r>
            <a:r>
              <a:rPr lang="fr-FR" sz="2800" dirty="0" smtClean="0"/>
              <a:t>../ </a:t>
            </a:r>
            <a:r>
              <a:rPr lang="fr-FR" sz="2800" dirty="0" err="1" smtClean="0"/>
              <a:t>See</a:t>
            </a:r>
            <a:r>
              <a:rPr lang="fr-FR" sz="2800" dirty="0" smtClean="0"/>
              <a:t> </a:t>
            </a:r>
            <a:r>
              <a:rPr lang="fr-FR" sz="2800" dirty="0" err="1" smtClean="0"/>
              <a:t>you</a:t>
            </a:r>
            <a:r>
              <a:rPr lang="fr-FR" sz="2800" dirty="0" smtClean="0"/>
              <a:t> </a:t>
            </a:r>
            <a:r>
              <a:rPr lang="fr-FR" sz="2800" dirty="0" err="1" smtClean="0"/>
              <a:t>next</a:t>
            </a:r>
            <a:r>
              <a:rPr lang="fr-FR" sz="2800" dirty="0" smtClean="0"/>
              <a:t> time</a:t>
            </a:r>
            <a:r>
              <a:rPr lang="mr-IN" sz="2800" dirty="0" smtClean="0"/>
              <a:t>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7011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938" y="0"/>
            <a:ext cx="6806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66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009" y="0"/>
            <a:ext cx="67739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481" y="0"/>
            <a:ext cx="7273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3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704" y="0"/>
            <a:ext cx="8220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9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8" y="274767"/>
            <a:ext cx="10038201" cy="61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01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964" y="0"/>
            <a:ext cx="8038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4978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45</TotalTime>
  <Words>179</Words>
  <Application>Microsoft Macintosh PowerPoint</Application>
  <PresentationFormat>Grand écran</PresentationFormat>
  <Paragraphs>17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Calibri</vt:lpstr>
      <vt:lpstr>Mangal</vt:lpstr>
      <vt:lpstr>Tw Cen MT</vt:lpstr>
      <vt:lpstr>Arial</vt:lpstr>
      <vt:lpstr>Ronds dans l’eau</vt:lpstr>
      <vt:lpstr>AP 3-4 : BE THE WEATHER BOY/ GIRL</vt:lpstr>
      <vt:lpstr>THE DIFFERENT STEPS</vt:lpstr>
      <vt:lpstr>WHAT TO USE IN THE DIALOGUE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2: BE THE WEATHER BOY/ GIRL</dc:title>
  <dc:creator>Utilisateur de Microsoft Office</dc:creator>
  <cp:lastModifiedBy>Utilisateur de Microsoft Office</cp:lastModifiedBy>
  <cp:revision>7</cp:revision>
  <cp:lastPrinted>2017-04-19T11:04:19Z</cp:lastPrinted>
  <dcterms:created xsi:type="dcterms:W3CDTF">2017-04-19T10:18:22Z</dcterms:created>
  <dcterms:modified xsi:type="dcterms:W3CDTF">2017-05-22T07:27:21Z</dcterms:modified>
</cp:coreProperties>
</file>