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0"/>
    <p:restoredTop sz="91403"/>
  </p:normalViewPr>
  <p:slideViewPr>
    <p:cSldViewPr snapToGrid="0" snapToObjects="1">
      <p:cViewPr>
        <p:scale>
          <a:sx n="75" d="100"/>
          <a:sy n="75" d="100"/>
        </p:scale>
        <p:origin x="7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67CE6-9F03-9B42-BB9B-2A329DF18AC9}" type="datetimeFigureOut">
              <a:rPr lang="fr-FR" smtClean="0"/>
              <a:t>22/05/2017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B9DBA-CC7D-0947-9D0A-CFFB2040FF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98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DA22F-BE54-D24F-8E7C-B5918FAEE046}" type="datetimeFigureOut">
              <a:rPr lang="fr-FR" smtClean="0"/>
              <a:t>22/05/2017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818A8-3E11-1C4A-AF40-EA2D48E956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30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8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69855" y="447239"/>
            <a:ext cx="3660503" cy="3244012"/>
          </a:xfrm>
        </p:spPr>
        <p:txBody>
          <a:bodyPr>
            <a:noAutofit/>
          </a:bodyPr>
          <a:lstStyle/>
          <a:p>
            <a:r>
              <a:rPr lang="fr-FR" sz="19900" b="1" smtClean="0">
                <a:solidFill>
                  <a:schemeClr val="accent2"/>
                </a:solidFill>
              </a:rPr>
              <a:t>AP</a:t>
            </a:r>
            <a:endParaRPr lang="fr-FR" sz="19900" b="1" dirty="0">
              <a:solidFill>
                <a:schemeClr val="accent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31980" y="3876140"/>
            <a:ext cx="6336255" cy="1947333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/>
              <a:t>Accompagnement personnalisé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4439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89892" y="457719"/>
            <a:ext cx="5695975" cy="2474259"/>
          </a:xfrm>
        </p:spPr>
        <p:txBody>
          <a:bodyPr>
            <a:no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ROLE PLAY: BE A TEACHER OR A PUPIL</a:t>
            </a:r>
            <a:endParaRPr lang="fr-FR" sz="5400" b="1" dirty="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8629" y="3813386"/>
            <a:ext cx="87516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In groups of 4, imagine a </a:t>
            </a:r>
            <a:r>
              <a:rPr lang="en-US" sz="4000" dirty="0" smtClean="0"/>
              <a:t>classroom </a:t>
            </a:r>
            <a:r>
              <a:rPr lang="en-US" sz="4000" dirty="0"/>
              <a:t>dialogue between a teacher and pupils. </a:t>
            </a:r>
            <a:endParaRPr lang="fr-FR" sz="4000" dirty="0"/>
          </a:p>
        </p:txBody>
      </p:sp>
      <p:pic>
        <p:nvPicPr>
          <p:cNvPr id="1032" name="Picture 8" descr="ésultats de recherche d'images pour « discussion clipart 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94" y="457719"/>
            <a:ext cx="3682198" cy="294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10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855" y="1376581"/>
            <a:ext cx="78005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 err="1" smtClean="0"/>
              <a:t>Step</a:t>
            </a:r>
            <a:r>
              <a:rPr lang="fr-FR" sz="2800" b="1" u="sng" dirty="0" smtClean="0"/>
              <a:t> 1</a:t>
            </a:r>
          </a:p>
          <a:p>
            <a:r>
              <a:rPr lang="fr-FR" sz="2800" dirty="0" err="1" smtClean="0"/>
              <a:t>Make</a:t>
            </a:r>
            <a:r>
              <a:rPr lang="fr-FR" sz="2800" dirty="0" smtClean="0"/>
              <a:t> a group of 4: if possible 2 girls and 2 boys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899855" y="2602951"/>
            <a:ext cx="56989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 err="1" smtClean="0"/>
              <a:t>Step</a:t>
            </a:r>
            <a:r>
              <a:rPr lang="fr-FR" sz="2800" b="1" u="sng" dirty="0" smtClean="0"/>
              <a:t> 2</a:t>
            </a:r>
          </a:p>
          <a:p>
            <a:r>
              <a:rPr lang="fr-FR" sz="2800" dirty="0" err="1" smtClean="0"/>
              <a:t>Choose</a:t>
            </a:r>
            <a:r>
              <a:rPr lang="fr-FR" sz="2800" dirty="0" smtClean="0"/>
              <a:t> </a:t>
            </a:r>
            <a:r>
              <a:rPr lang="fr-FR" sz="2800" dirty="0" err="1" smtClean="0"/>
              <a:t>your</a:t>
            </a:r>
            <a:r>
              <a:rPr lang="fr-FR" sz="2800" dirty="0" smtClean="0"/>
              <a:t> </a:t>
            </a:r>
            <a:r>
              <a:rPr lang="fr-FR" sz="2800" dirty="0" err="1" smtClean="0"/>
              <a:t>role</a:t>
            </a:r>
            <a:r>
              <a:rPr lang="fr-FR" sz="2800" dirty="0" smtClean="0"/>
              <a:t>: </a:t>
            </a:r>
            <a:r>
              <a:rPr lang="fr-FR" sz="2800" dirty="0" err="1" smtClean="0"/>
              <a:t>teacher</a:t>
            </a:r>
            <a:r>
              <a:rPr lang="fr-FR" sz="2800" dirty="0" smtClean="0"/>
              <a:t> or </a:t>
            </a:r>
            <a:r>
              <a:rPr lang="fr-FR" sz="2800" dirty="0" err="1" smtClean="0"/>
              <a:t>pupil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899855" y="3829321"/>
            <a:ext cx="87690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err="1" smtClean="0"/>
              <a:t>Step</a:t>
            </a:r>
            <a:r>
              <a:rPr lang="fr-FR" sz="2800" b="1" u="sng" dirty="0" smtClean="0"/>
              <a:t> 3</a:t>
            </a:r>
          </a:p>
          <a:p>
            <a:r>
              <a:rPr lang="fr-FR" sz="2800" dirty="0" smtClean="0"/>
              <a:t>Write the dialogue: </a:t>
            </a:r>
            <a:r>
              <a:rPr lang="fr-FR" sz="2800" dirty="0" err="1" smtClean="0"/>
              <a:t>you</a:t>
            </a:r>
            <a:r>
              <a:rPr lang="fr-FR" sz="2800" dirty="0" smtClean="0"/>
              <a:t> </a:t>
            </a:r>
            <a:r>
              <a:rPr lang="fr-FR" sz="2800" dirty="0" err="1" smtClean="0"/>
              <a:t>can</a:t>
            </a:r>
            <a:r>
              <a:rPr lang="fr-FR" sz="2800" dirty="0" smtClean="0"/>
              <a:t> use </a:t>
            </a:r>
            <a:r>
              <a:rPr lang="fr-FR" sz="2800" dirty="0" err="1" smtClean="0"/>
              <a:t>your</a:t>
            </a:r>
            <a:r>
              <a:rPr lang="fr-FR" sz="2800" dirty="0" smtClean="0"/>
              <a:t> </a:t>
            </a:r>
            <a:r>
              <a:rPr lang="fr-FR" sz="2800" dirty="0" err="1" smtClean="0"/>
              <a:t>copybooks</a:t>
            </a:r>
            <a:r>
              <a:rPr lang="fr-FR" sz="2800" dirty="0" smtClean="0"/>
              <a:t> and the </a:t>
            </a:r>
            <a:r>
              <a:rPr lang="fr-FR" sz="2800" dirty="0" err="1" smtClean="0"/>
              <a:t>dictionaries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899855" y="5486579"/>
            <a:ext cx="76926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 err="1" smtClean="0"/>
              <a:t>Step</a:t>
            </a:r>
            <a:r>
              <a:rPr lang="fr-FR" sz="2800" b="1" u="sng" dirty="0" smtClean="0"/>
              <a:t> 4</a:t>
            </a:r>
          </a:p>
          <a:p>
            <a:r>
              <a:rPr lang="fr-FR" sz="2800" dirty="0" err="1" smtClean="0"/>
              <a:t>Practise</a:t>
            </a:r>
            <a:r>
              <a:rPr lang="fr-FR" sz="2800" dirty="0" smtClean="0"/>
              <a:t> and </a:t>
            </a:r>
            <a:r>
              <a:rPr lang="fr-FR" sz="2800" dirty="0" err="1" smtClean="0"/>
              <a:t>act</a:t>
            </a:r>
            <a:r>
              <a:rPr lang="fr-FR" sz="2800" dirty="0" smtClean="0"/>
              <a:t> the </a:t>
            </a:r>
            <a:r>
              <a:rPr lang="fr-FR" sz="2800" dirty="0" err="1" smtClean="0"/>
              <a:t>scene</a:t>
            </a:r>
            <a:r>
              <a:rPr lang="fr-FR" sz="2800" dirty="0" smtClean="0"/>
              <a:t> in front of the class</a:t>
            </a:r>
            <a:endParaRPr lang="fr-FR" sz="2800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99855" y="311838"/>
            <a:ext cx="8649149" cy="792480"/>
          </a:xfrm>
        </p:spPr>
        <p:txBody>
          <a:bodyPr>
            <a:noAutofit/>
          </a:bodyPr>
          <a:lstStyle/>
          <a:p>
            <a:r>
              <a:rPr lang="fr-FR" sz="4400" b="1" dirty="0" smtClean="0">
                <a:solidFill>
                  <a:schemeClr val="accent2"/>
                </a:solidFill>
              </a:rPr>
              <a:t>THE DIFFERENT STEPS</a:t>
            </a:r>
            <a:endParaRPr lang="fr-FR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30521" y="1487843"/>
            <a:ext cx="83626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The </a:t>
            </a:r>
            <a:r>
              <a:rPr lang="fr-FR" sz="2800" b="1" u="sng" dirty="0" err="1" smtClean="0"/>
              <a:t>teacher</a:t>
            </a:r>
            <a:r>
              <a:rPr lang="fr-FR" sz="2800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fr-FR" sz="2800" dirty="0" err="1" smtClean="0"/>
              <a:t>Greetings</a:t>
            </a:r>
            <a:endParaRPr lang="fr-FR" sz="2800" dirty="0" smtClean="0"/>
          </a:p>
          <a:p>
            <a:pPr marL="285750" indent="-285750">
              <a:buFontTx/>
              <a:buChar char="-"/>
            </a:pPr>
            <a:r>
              <a:rPr lang="fr-FR" sz="2800" dirty="0" smtClean="0"/>
              <a:t>Call the roll</a:t>
            </a:r>
          </a:p>
          <a:p>
            <a:pPr marL="285750" indent="-285750">
              <a:buFontTx/>
              <a:buChar char="-"/>
            </a:pPr>
            <a:r>
              <a:rPr lang="fr-FR" sz="2800" dirty="0" err="1"/>
              <a:t>Give</a:t>
            </a:r>
            <a:r>
              <a:rPr lang="fr-FR" sz="2800" dirty="0"/>
              <a:t> instructions</a:t>
            </a:r>
          </a:p>
          <a:p>
            <a:pPr marL="285750" indent="-285750">
              <a:buFontTx/>
              <a:buChar char="-"/>
            </a:pPr>
            <a:r>
              <a:rPr lang="fr-FR" sz="2800" dirty="0" err="1" smtClean="0"/>
              <a:t>Ask</a:t>
            </a:r>
            <a:r>
              <a:rPr lang="fr-FR" sz="2800" dirty="0" smtClean="0"/>
              <a:t> questions (the date, the alphabet, </a:t>
            </a:r>
            <a:r>
              <a:rPr lang="fr-FR" sz="2800" dirty="0" err="1" smtClean="0"/>
              <a:t>numbers</a:t>
            </a:r>
            <a:r>
              <a:rPr lang="fr-FR" sz="2800" dirty="0" smtClean="0"/>
              <a:t>, </a:t>
            </a:r>
            <a:r>
              <a:rPr lang="fr-FR" sz="2800" dirty="0" err="1" smtClean="0"/>
              <a:t>vocabulary</a:t>
            </a:r>
            <a:r>
              <a:rPr lang="mr-IN" sz="2800" dirty="0" smtClean="0"/>
              <a:t>…</a:t>
            </a:r>
            <a:r>
              <a:rPr lang="fr-FR" sz="2800" dirty="0" smtClean="0"/>
              <a:t>)</a:t>
            </a:r>
          </a:p>
          <a:p>
            <a:pPr marL="285750" indent="-285750">
              <a:buFontTx/>
              <a:buChar char="-"/>
            </a:pPr>
            <a:endParaRPr lang="fr-FR" sz="2800" dirty="0" smtClean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730521" y="511386"/>
            <a:ext cx="8649149" cy="792480"/>
          </a:xfrm>
        </p:spPr>
        <p:txBody>
          <a:bodyPr>
            <a:noAutofit/>
          </a:bodyPr>
          <a:lstStyle/>
          <a:p>
            <a:r>
              <a:rPr lang="fr-FR" sz="4400" b="1" dirty="0" smtClean="0">
                <a:solidFill>
                  <a:schemeClr val="accent2"/>
                </a:solidFill>
              </a:rPr>
              <a:t>WHAT TO USE IN THE DIALOGUE</a:t>
            </a:r>
            <a:endParaRPr lang="fr-FR" sz="4400" b="1" dirty="0">
              <a:solidFill>
                <a:schemeClr val="accent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30521" y="4402566"/>
            <a:ext cx="95635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The </a:t>
            </a:r>
            <a:r>
              <a:rPr lang="fr-FR" sz="2800" b="1" u="sng" dirty="0" err="1" smtClean="0"/>
              <a:t>pupils</a:t>
            </a:r>
            <a:r>
              <a:rPr lang="fr-FR" sz="2800" b="1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fr-FR" sz="2800" dirty="0" err="1" smtClean="0"/>
              <a:t>Greetings</a:t>
            </a:r>
            <a:endParaRPr lang="fr-FR" sz="2800" dirty="0" smtClean="0"/>
          </a:p>
          <a:p>
            <a:pPr marL="342900" indent="-342900">
              <a:buFontTx/>
              <a:buChar char="-"/>
            </a:pPr>
            <a:r>
              <a:rPr lang="fr-FR" sz="2800" dirty="0" err="1" smtClean="0"/>
              <a:t>Answer</a:t>
            </a:r>
            <a:r>
              <a:rPr lang="fr-FR" sz="2800" dirty="0" smtClean="0"/>
              <a:t> the questions</a:t>
            </a:r>
          </a:p>
          <a:p>
            <a:pPr marL="342900" indent="-342900">
              <a:buFontTx/>
              <a:buChar char="-"/>
            </a:pPr>
            <a:r>
              <a:rPr lang="fr-FR" sz="2800" dirty="0" err="1" smtClean="0"/>
              <a:t>Ask</a:t>
            </a:r>
            <a:r>
              <a:rPr lang="fr-FR" sz="2800" dirty="0" smtClean="0"/>
              <a:t> for </a:t>
            </a:r>
            <a:r>
              <a:rPr lang="fr-FR" sz="2800" dirty="0" smtClean="0"/>
              <a:t>permissions</a:t>
            </a:r>
            <a:endParaRPr lang="fr-FR" sz="2800" dirty="0" smtClean="0"/>
          </a:p>
          <a:p>
            <a:pPr marL="285750" indent="-285750">
              <a:buFontTx/>
              <a:buChar char="-"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4226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119</Words>
  <Application>Microsoft Macintosh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Calibri</vt:lpstr>
      <vt:lpstr>Mangal</vt:lpstr>
      <vt:lpstr>Trebuchet MS</vt:lpstr>
      <vt:lpstr>Wingdings 3</vt:lpstr>
      <vt:lpstr>Arial</vt:lpstr>
      <vt:lpstr>Facette</vt:lpstr>
      <vt:lpstr>AP</vt:lpstr>
      <vt:lpstr>ROLE PLAY: BE A TEACHER OR A PUPIL</vt:lpstr>
      <vt:lpstr>THE DIFFERENT STEPS</vt:lpstr>
      <vt:lpstr>WHAT TO USE IN THE DIALOGUE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1</dc:title>
  <dc:creator>Utilisateur de Microsoft Office</dc:creator>
  <cp:lastModifiedBy>Utilisateur de Microsoft Office</cp:lastModifiedBy>
  <cp:revision>16</cp:revision>
  <cp:lastPrinted>2017-03-08T19:32:29Z</cp:lastPrinted>
  <dcterms:created xsi:type="dcterms:W3CDTF">2017-03-07T19:34:08Z</dcterms:created>
  <dcterms:modified xsi:type="dcterms:W3CDTF">2017-05-22T07:26:02Z</dcterms:modified>
</cp:coreProperties>
</file>