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91" r:id="rId2"/>
    <p:sldId id="292" r:id="rId3"/>
    <p:sldId id="307" r:id="rId4"/>
    <p:sldId id="283" r:id="rId5"/>
    <p:sldId id="314" r:id="rId6"/>
    <p:sldId id="312" r:id="rId7"/>
    <p:sldId id="331" r:id="rId8"/>
    <p:sldId id="333" r:id="rId9"/>
    <p:sldId id="285" r:id="rId10"/>
    <p:sldId id="287" r:id="rId11"/>
    <p:sldId id="313" r:id="rId12"/>
    <p:sldId id="288" r:id="rId13"/>
    <p:sldId id="259" r:id="rId14"/>
    <p:sldId id="261" r:id="rId15"/>
    <p:sldId id="262" r:id="rId16"/>
    <p:sldId id="263" r:id="rId17"/>
    <p:sldId id="273" r:id="rId18"/>
    <p:sldId id="334" r:id="rId19"/>
    <p:sldId id="335" r:id="rId20"/>
    <p:sldId id="289" r:id="rId21"/>
    <p:sldId id="278" r:id="rId22"/>
    <p:sldId id="275" r:id="rId23"/>
    <p:sldId id="336" r:id="rId24"/>
    <p:sldId id="337" r:id="rId25"/>
    <p:sldId id="339" r:id="rId26"/>
    <p:sldId id="338" r:id="rId27"/>
    <p:sldId id="345" r:id="rId28"/>
    <p:sldId id="340" r:id="rId29"/>
    <p:sldId id="341" r:id="rId30"/>
    <p:sldId id="343" r:id="rId31"/>
    <p:sldId id="344" r:id="rId32"/>
    <p:sldId id="342" r:id="rId33"/>
    <p:sldId id="346" r:id="rId34"/>
    <p:sldId id="33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5"/>
    <p:restoredTop sz="76125"/>
  </p:normalViewPr>
  <p:slideViewPr>
    <p:cSldViewPr snapToGrid="0" snapToObjects="1">
      <p:cViewPr>
        <p:scale>
          <a:sx n="70" d="100"/>
          <a:sy n="70" d="100"/>
        </p:scale>
        <p:origin x="-1950" y="-42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37B8B-5322-1A45-9683-82174E594BC4}" type="doc">
      <dgm:prSet loTypeId="urn:microsoft.com/office/officeart/2005/8/layout/hChevron3" loCatId="" qsTypeId="urn:microsoft.com/office/officeart/2005/8/quickstyle/simple4" qsCatId="simple" csTypeId="urn:microsoft.com/office/officeart/2005/8/colors/accent1_2" csCatId="accent1" phldr="1"/>
      <dgm:spPr/>
    </dgm:pt>
    <dgm:pt modelId="{5FFCC16E-DFFE-8A44-BC61-469170AE3623}">
      <dgm:prSet phldrT="[Texte]"/>
      <dgm:spPr/>
      <dgm:t>
        <a:bodyPr/>
        <a:lstStyle/>
        <a:p>
          <a:r>
            <a:rPr lang="fr-FR" dirty="0"/>
            <a:t>CAP en 1, 2 ou 3 ans / profils et besoins des élèves</a:t>
          </a:r>
        </a:p>
      </dgm:t>
    </dgm:pt>
    <dgm:pt modelId="{29812EAA-2ACD-4042-8753-33815C5592BD}" type="parTrans" cxnId="{A42A3412-5FAA-EB44-8215-EC720824D4D4}">
      <dgm:prSet/>
      <dgm:spPr/>
      <dgm:t>
        <a:bodyPr/>
        <a:lstStyle/>
        <a:p>
          <a:endParaRPr lang="fr-FR"/>
        </a:p>
      </dgm:t>
    </dgm:pt>
    <dgm:pt modelId="{FF7D641E-21A5-5447-9EF2-EAC021CF14EB}" type="sibTrans" cxnId="{A42A3412-5FAA-EB44-8215-EC720824D4D4}">
      <dgm:prSet/>
      <dgm:spPr/>
      <dgm:t>
        <a:bodyPr/>
        <a:lstStyle/>
        <a:p>
          <a:endParaRPr lang="fr-FR"/>
        </a:p>
      </dgm:t>
    </dgm:pt>
    <dgm:pt modelId="{9DF7483C-DB15-B44B-A81B-C22A7D4BDAD1}">
      <dgm:prSet phldrT="[Texte]"/>
      <dgm:spPr/>
      <dgm:t>
        <a:bodyPr/>
        <a:lstStyle/>
        <a:p>
          <a:r>
            <a:rPr lang="fr-FR" dirty="0"/>
            <a:t>2</a:t>
          </a:r>
          <a:r>
            <a:rPr lang="fr-FR" baseline="30000" dirty="0"/>
            <a:t>nd</a:t>
          </a:r>
          <a:r>
            <a:rPr lang="fr-FR" dirty="0"/>
            <a:t> pro par familles de métiers</a:t>
          </a:r>
        </a:p>
      </dgm:t>
    </dgm:pt>
    <dgm:pt modelId="{4B7712A3-0597-B14C-9F5C-E6AD79D47145}" type="parTrans" cxnId="{10515810-3B6B-E248-AFE6-A9EAF6328EF3}">
      <dgm:prSet/>
      <dgm:spPr/>
      <dgm:t>
        <a:bodyPr/>
        <a:lstStyle/>
        <a:p>
          <a:endParaRPr lang="fr-FR"/>
        </a:p>
      </dgm:t>
    </dgm:pt>
    <dgm:pt modelId="{E5E93A9D-D8C9-9B49-92A6-029D80EC85F8}" type="sibTrans" cxnId="{10515810-3B6B-E248-AFE6-A9EAF6328EF3}">
      <dgm:prSet/>
      <dgm:spPr/>
      <dgm:t>
        <a:bodyPr/>
        <a:lstStyle/>
        <a:p>
          <a:endParaRPr lang="fr-FR"/>
        </a:p>
      </dgm:t>
    </dgm:pt>
    <dgm:pt modelId="{015AFAE9-798C-D842-9E92-4831D1ACBEFE}">
      <dgm:prSet phldrT="[Texte]"/>
      <dgm:spPr/>
      <dgm:t>
        <a:bodyPr/>
        <a:lstStyle/>
        <a:p>
          <a:r>
            <a:rPr lang="fr-FR" dirty="0"/>
            <a:t>Terminale : module insertion pro ou poursuite étude</a:t>
          </a:r>
        </a:p>
      </dgm:t>
    </dgm:pt>
    <dgm:pt modelId="{D9F20F2D-BD64-1444-B280-528D3996B565}" type="parTrans" cxnId="{222DBB3B-17FC-1D43-882C-D676A37E0EB2}">
      <dgm:prSet/>
      <dgm:spPr/>
      <dgm:t>
        <a:bodyPr/>
        <a:lstStyle/>
        <a:p>
          <a:endParaRPr lang="fr-FR"/>
        </a:p>
      </dgm:t>
    </dgm:pt>
    <dgm:pt modelId="{B0E71ED9-6B04-C447-A0E0-1B6A831E3D5E}" type="sibTrans" cxnId="{222DBB3B-17FC-1D43-882C-D676A37E0EB2}">
      <dgm:prSet/>
      <dgm:spPr/>
      <dgm:t>
        <a:bodyPr/>
        <a:lstStyle/>
        <a:p>
          <a:endParaRPr lang="fr-FR"/>
        </a:p>
      </dgm:t>
    </dgm:pt>
    <dgm:pt modelId="{F2F7D05B-29DA-3748-8560-CE69F90A0CEA}" type="pres">
      <dgm:prSet presAssocID="{33337B8B-5322-1A45-9683-82174E594BC4}" presName="Name0" presStyleCnt="0">
        <dgm:presLayoutVars>
          <dgm:dir/>
          <dgm:resizeHandles val="exact"/>
        </dgm:presLayoutVars>
      </dgm:prSet>
      <dgm:spPr/>
    </dgm:pt>
    <dgm:pt modelId="{704B2B02-D5B4-8542-8D76-9C3B0B379C6C}" type="pres">
      <dgm:prSet presAssocID="{5FFCC16E-DFFE-8A44-BC61-469170AE3623}" presName="parTxOnly" presStyleLbl="node1" presStyleIdx="0" presStyleCnt="3">
        <dgm:presLayoutVars>
          <dgm:bulletEnabled val="1"/>
        </dgm:presLayoutVars>
      </dgm:prSet>
      <dgm:spPr/>
      <dgm:t>
        <a:bodyPr/>
        <a:lstStyle/>
        <a:p>
          <a:endParaRPr lang="fr-FR"/>
        </a:p>
      </dgm:t>
    </dgm:pt>
    <dgm:pt modelId="{0D42AE98-32F6-7743-9D58-13EE3D3AF876}" type="pres">
      <dgm:prSet presAssocID="{FF7D641E-21A5-5447-9EF2-EAC021CF14EB}" presName="parSpace" presStyleCnt="0"/>
      <dgm:spPr/>
    </dgm:pt>
    <dgm:pt modelId="{3BE6300C-E3B9-574D-8055-324F307D8E94}" type="pres">
      <dgm:prSet presAssocID="{9DF7483C-DB15-B44B-A81B-C22A7D4BDAD1}" presName="parTxOnly" presStyleLbl="node1" presStyleIdx="1" presStyleCnt="3">
        <dgm:presLayoutVars>
          <dgm:bulletEnabled val="1"/>
        </dgm:presLayoutVars>
      </dgm:prSet>
      <dgm:spPr/>
      <dgm:t>
        <a:bodyPr/>
        <a:lstStyle/>
        <a:p>
          <a:endParaRPr lang="fr-FR"/>
        </a:p>
      </dgm:t>
    </dgm:pt>
    <dgm:pt modelId="{055ECB71-C41D-2D45-B2A2-884DCDADC47D}" type="pres">
      <dgm:prSet presAssocID="{E5E93A9D-D8C9-9B49-92A6-029D80EC85F8}" presName="parSpace" presStyleCnt="0"/>
      <dgm:spPr/>
    </dgm:pt>
    <dgm:pt modelId="{96664E1E-78CE-F94D-8E56-C269787ACAB8}" type="pres">
      <dgm:prSet presAssocID="{015AFAE9-798C-D842-9E92-4831D1ACBEFE}" presName="parTxOnly" presStyleLbl="node1" presStyleIdx="2" presStyleCnt="3">
        <dgm:presLayoutVars>
          <dgm:bulletEnabled val="1"/>
        </dgm:presLayoutVars>
      </dgm:prSet>
      <dgm:spPr/>
      <dgm:t>
        <a:bodyPr/>
        <a:lstStyle/>
        <a:p>
          <a:endParaRPr lang="fr-FR"/>
        </a:p>
      </dgm:t>
    </dgm:pt>
  </dgm:ptLst>
  <dgm:cxnLst>
    <dgm:cxn modelId="{222DBB3B-17FC-1D43-882C-D676A37E0EB2}" srcId="{33337B8B-5322-1A45-9683-82174E594BC4}" destId="{015AFAE9-798C-D842-9E92-4831D1ACBEFE}" srcOrd="2" destOrd="0" parTransId="{D9F20F2D-BD64-1444-B280-528D3996B565}" sibTransId="{B0E71ED9-6B04-C447-A0E0-1B6A831E3D5E}"/>
    <dgm:cxn modelId="{110886FA-86F9-A048-A886-7908B9BC00C8}" type="presOf" srcId="{5FFCC16E-DFFE-8A44-BC61-469170AE3623}" destId="{704B2B02-D5B4-8542-8D76-9C3B0B379C6C}" srcOrd="0" destOrd="0" presId="urn:microsoft.com/office/officeart/2005/8/layout/hChevron3"/>
    <dgm:cxn modelId="{10515810-3B6B-E248-AFE6-A9EAF6328EF3}" srcId="{33337B8B-5322-1A45-9683-82174E594BC4}" destId="{9DF7483C-DB15-B44B-A81B-C22A7D4BDAD1}" srcOrd="1" destOrd="0" parTransId="{4B7712A3-0597-B14C-9F5C-E6AD79D47145}" sibTransId="{E5E93A9D-D8C9-9B49-92A6-029D80EC85F8}"/>
    <dgm:cxn modelId="{1DF4A580-5A6D-1346-89E1-F16620590338}" type="presOf" srcId="{015AFAE9-798C-D842-9E92-4831D1ACBEFE}" destId="{96664E1E-78CE-F94D-8E56-C269787ACAB8}" srcOrd="0" destOrd="0" presId="urn:microsoft.com/office/officeart/2005/8/layout/hChevron3"/>
    <dgm:cxn modelId="{44F28841-DC24-114F-B86F-257B649706AF}" type="presOf" srcId="{33337B8B-5322-1A45-9683-82174E594BC4}" destId="{F2F7D05B-29DA-3748-8560-CE69F90A0CEA}" srcOrd="0" destOrd="0" presId="urn:microsoft.com/office/officeart/2005/8/layout/hChevron3"/>
    <dgm:cxn modelId="{72B1A5A8-4B2D-0343-BFD9-2B2E935D61EA}" type="presOf" srcId="{9DF7483C-DB15-B44B-A81B-C22A7D4BDAD1}" destId="{3BE6300C-E3B9-574D-8055-324F307D8E94}" srcOrd="0" destOrd="0" presId="urn:microsoft.com/office/officeart/2005/8/layout/hChevron3"/>
    <dgm:cxn modelId="{A42A3412-5FAA-EB44-8215-EC720824D4D4}" srcId="{33337B8B-5322-1A45-9683-82174E594BC4}" destId="{5FFCC16E-DFFE-8A44-BC61-469170AE3623}" srcOrd="0" destOrd="0" parTransId="{29812EAA-2ACD-4042-8753-33815C5592BD}" sibTransId="{FF7D641E-21A5-5447-9EF2-EAC021CF14EB}"/>
    <dgm:cxn modelId="{B8C6B208-3FF2-CF4C-AD87-5C0312886A70}" type="presParOf" srcId="{F2F7D05B-29DA-3748-8560-CE69F90A0CEA}" destId="{704B2B02-D5B4-8542-8D76-9C3B0B379C6C}" srcOrd="0" destOrd="0" presId="urn:microsoft.com/office/officeart/2005/8/layout/hChevron3"/>
    <dgm:cxn modelId="{75E43224-5B43-5B4B-B112-DD708185A513}" type="presParOf" srcId="{F2F7D05B-29DA-3748-8560-CE69F90A0CEA}" destId="{0D42AE98-32F6-7743-9D58-13EE3D3AF876}" srcOrd="1" destOrd="0" presId="urn:microsoft.com/office/officeart/2005/8/layout/hChevron3"/>
    <dgm:cxn modelId="{BE3F73AC-10EC-754F-852D-527C8028307D}" type="presParOf" srcId="{F2F7D05B-29DA-3748-8560-CE69F90A0CEA}" destId="{3BE6300C-E3B9-574D-8055-324F307D8E94}" srcOrd="2" destOrd="0" presId="urn:microsoft.com/office/officeart/2005/8/layout/hChevron3"/>
    <dgm:cxn modelId="{87E22440-2FC4-FC41-BDC3-9B417D2FF8AE}" type="presParOf" srcId="{F2F7D05B-29DA-3748-8560-CE69F90A0CEA}" destId="{055ECB71-C41D-2D45-B2A2-884DCDADC47D}" srcOrd="3" destOrd="0" presId="urn:microsoft.com/office/officeart/2005/8/layout/hChevron3"/>
    <dgm:cxn modelId="{18537FFD-6F0A-F24F-A591-7980D230FA5F}" type="presParOf" srcId="{F2F7D05B-29DA-3748-8560-CE69F90A0CEA}" destId="{96664E1E-78CE-F94D-8E56-C269787ACAB8}"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B644D-62BF-4AF8-B6BF-B4E469BA6C2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12EA60B4-4138-45E1-8156-D86AF842A89D}">
      <dgm:prSet phldrT="[Texte]" custT="1"/>
      <dgm:spPr>
        <a:solidFill>
          <a:srgbClr val="FF0000"/>
        </a:solidFill>
      </dgm:spPr>
      <dgm:t>
        <a:bodyPr/>
        <a:lstStyle/>
        <a:p>
          <a:r>
            <a:rPr lang="fr-FR" sz="1400" b="0" dirty="0">
              <a:solidFill>
                <a:schemeClr val="bg1"/>
              </a:solidFill>
            </a:rPr>
            <a:t>Développer sa motricité</a:t>
          </a:r>
        </a:p>
      </dgm:t>
    </dgm:pt>
    <dgm:pt modelId="{17894CF4-F698-4149-8E9C-5BF9617496CA}" type="parTrans" cxnId="{0BFD7D3B-88D1-4E12-BC19-768DFBEF57E0}">
      <dgm:prSet/>
      <dgm:spPr/>
      <dgm:t>
        <a:bodyPr/>
        <a:lstStyle/>
        <a:p>
          <a:endParaRPr lang="fr-FR" b="0">
            <a:solidFill>
              <a:schemeClr val="bg1"/>
            </a:solidFill>
          </a:endParaRPr>
        </a:p>
      </dgm:t>
    </dgm:pt>
    <dgm:pt modelId="{46D31660-CD34-4076-8F96-BE94367411C3}" type="sibTrans" cxnId="{0BFD7D3B-88D1-4E12-BC19-768DFBEF57E0}">
      <dgm:prSet/>
      <dgm:spPr/>
      <dgm:t>
        <a:bodyPr/>
        <a:lstStyle/>
        <a:p>
          <a:endParaRPr lang="fr-FR" b="0">
            <a:solidFill>
              <a:schemeClr val="bg1"/>
            </a:solidFill>
          </a:endParaRPr>
        </a:p>
      </dgm:t>
    </dgm:pt>
    <dgm:pt modelId="{79C85035-BA8F-4A52-8884-9D18F7C14AE8}">
      <dgm:prSet phldrT="[Texte]" custT="1"/>
      <dgm:spPr>
        <a:solidFill>
          <a:srgbClr val="00B050"/>
        </a:solidFill>
      </dgm:spPr>
      <dgm:t>
        <a:bodyPr/>
        <a:lstStyle/>
        <a:p>
          <a:r>
            <a:rPr lang="fr-FR" sz="1200" b="0" dirty="0">
              <a:solidFill>
                <a:schemeClr val="bg1"/>
              </a:solidFill>
            </a:rPr>
            <a:t>Méthodes et outils</a:t>
          </a:r>
        </a:p>
      </dgm:t>
    </dgm:pt>
    <dgm:pt modelId="{24EE1B02-C39F-46DD-858B-813BE3AC8FF2}" type="parTrans" cxnId="{3003B773-8FFE-40BC-8E12-7E97876A0DE7}">
      <dgm:prSet/>
      <dgm:spPr/>
      <dgm:t>
        <a:bodyPr/>
        <a:lstStyle/>
        <a:p>
          <a:endParaRPr lang="fr-FR" b="0">
            <a:solidFill>
              <a:schemeClr val="bg1"/>
            </a:solidFill>
          </a:endParaRPr>
        </a:p>
      </dgm:t>
    </dgm:pt>
    <dgm:pt modelId="{2441BE23-1093-41B6-9283-0456CB169CD4}" type="sibTrans" cxnId="{3003B773-8FFE-40BC-8E12-7E97876A0DE7}">
      <dgm:prSet/>
      <dgm:spPr/>
      <dgm:t>
        <a:bodyPr/>
        <a:lstStyle/>
        <a:p>
          <a:endParaRPr lang="fr-FR" b="0">
            <a:solidFill>
              <a:schemeClr val="bg1"/>
            </a:solidFill>
          </a:endParaRPr>
        </a:p>
      </dgm:t>
    </dgm:pt>
    <dgm:pt modelId="{7FB2E973-FDE0-4D14-967F-5E93398EF0EA}">
      <dgm:prSet phldrT="[Texte]" custT="1"/>
      <dgm:spPr>
        <a:solidFill>
          <a:srgbClr val="FFFF00"/>
        </a:solidFill>
      </dgm:spPr>
      <dgm:t>
        <a:bodyPr/>
        <a:lstStyle/>
        <a:p>
          <a:r>
            <a:rPr lang="fr-FR" sz="1050" b="0" dirty="0">
              <a:solidFill>
                <a:schemeClr val="bg1"/>
              </a:solidFill>
            </a:rPr>
            <a:t>Apprendre à entretenir sa santé</a:t>
          </a:r>
        </a:p>
      </dgm:t>
    </dgm:pt>
    <dgm:pt modelId="{99F02CD0-FA45-4CF6-9DC9-D8CE14AA2BFF}" type="parTrans" cxnId="{B7103449-626D-4150-BE52-797740031628}">
      <dgm:prSet/>
      <dgm:spPr/>
      <dgm:t>
        <a:bodyPr/>
        <a:lstStyle/>
        <a:p>
          <a:endParaRPr lang="fr-FR" b="0">
            <a:solidFill>
              <a:schemeClr val="bg1"/>
            </a:solidFill>
          </a:endParaRPr>
        </a:p>
      </dgm:t>
    </dgm:pt>
    <dgm:pt modelId="{1979E2E6-3FA1-4890-9C8E-101EE9704A55}" type="sibTrans" cxnId="{B7103449-626D-4150-BE52-797740031628}">
      <dgm:prSet/>
      <dgm:spPr/>
      <dgm:t>
        <a:bodyPr/>
        <a:lstStyle/>
        <a:p>
          <a:endParaRPr lang="fr-FR" b="0">
            <a:solidFill>
              <a:schemeClr val="bg1"/>
            </a:solidFill>
          </a:endParaRPr>
        </a:p>
      </dgm:t>
    </dgm:pt>
    <dgm:pt modelId="{DDD5C687-5034-4E78-B7E2-0A50368B68A1}">
      <dgm:prSet phldrT="[Texte]" custT="1"/>
      <dgm:spPr>
        <a:solidFill>
          <a:schemeClr val="bg2">
            <a:lumMod val="50000"/>
            <a:lumOff val="50000"/>
          </a:schemeClr>
        </a:solidFill>
      </dgm:spPr>
      <dgm:t>
        <a:bodyPr/>
        <a:lstStyle/>
        <a:p>
          <a:r>
            <a:rPr lang="fr-FR" sz="1050" b="0" dirty="0">
              <a:solidFill>
                <a:schemeClr val="bg1"/>
              </a:solidFill>
            </a:rPr>
            <a:t>S’approprier une culture</a:t>
          </a:r>
        </a:p>
      </dgm:t>
    </dgm:pt>
    <dgm:pt modelId="{B3E42C62-7CAB-4FA6-89EE-FF7284178DE6}" type="parTrans" cxnId="{D5D92B87-D414-4D1B-8576-039DAEAEA14C}">
      <dgm:prSet/>
      <dgm:spPr/>
      <dgm:t>
        <a:bodyPr/>
        <a:lstStyle/>
        <a:p>
          <a:endParaRPr lang="fr-FR" b="0">
            <a:solidFill>
              <a:schemeClr val="bg1"/>
            </a:solidFill>
          </a:endParaRPr>
        </a:p>
      </dgm:t>
    </dgm:pt>
    <dgm:pt modelId="{C4ADA9BF-DA05-402A-B350-9508490687B7}" type="sibTrans" cxnId="{D5D92B87-D414-4D1B-8576-039DAEAEA14C}">
      <dgm:prSet/>
      <dgm:spPr/>
      <dgm:t>
        <a:bodyPr/>
        <a:lstStyle/>
        <a:p>
          <a:endParaRPr lang="fr-FR" b="0">
            <a:solidFill>
              <a:schemeClr val="bg1"/>
            </a:solidFill>
          </a:endParaRPr>
        </a:p>
      </dgm:t>
    </dgm:pt>
    <dgm:pt modelId="{C4909DB6-949D-4F9C-B170-474B47BB0146}">
      <dgm:prSet phldrT="[Texte]" custT="1"/>
      <dgm:spPr>
        <a:solidFill>
          <a:schemeClr val="tx1">
            <a:lumMod val="95000"/>
          </a:schemeClr>
        </a:solidFill>
      </dgm:spPr>
      <dgm:t>
        <a:bodyPr/>
        <a:lstStyle/>
        <a:p>
          <a:r>
            <a:rPr lang="fr-FR" sz="1200" b="0" dirty="0">
              <a:solidFill>
                <a:schemeClr val="bg1"/>
              </a:solidFill>
            </a:rPr>
            <a:t>Règles et rôles </a:t>
          </a:r>
        </a:p>
      </dgm:t>
    </dgm:pt>
    <dgm:pt modelId="{80641C38-6380-46CD-8269-749384642F63}" type="parTrans" cxnId="{3129F0D8-6E2D-43DE-8C31-90AA8B7722AD}">
      <dgm:prSet/>
      <dgm:spPr/>
      <dgm:t>
        <a:bodyPr/>
        <a:lstStyle/>
        <a:p>
          <a:endParaRPr lang="fr-FR" b="0">
            <a:solidFill>
              <a:schemeClr val="bg1"/>
            </a:solidFill>
          </a:endParaRPr>
        </a:p>
      </dgm:t>
    </dgm:pt>
    <dgm:pt modelId="{375D91D5-0469-4FEB-A6A3-5F355468BA55}" type="sibTrans" cxnId="{3129F0D8-6E2D-43DE-8C31-90AA8B7722AD}">
      <dgm:prSet/>
      <dgm:spPr/>
      <dgm:t>
        <a:bodyPr/>
        <a:lstStyle/>
        <a:p>
          <a:endParaRPr lang="fr-FR" b="0">
            <a:solidFill>
              <a:schemeClr val="bg1"/>
            </a:solidFill>
          </a:endParaRPr>
        </a:p>
      </dgm:t>
    </dgm:pt>
    <dgm:pt modelId="{4215280A-FE7A-114E-914F-442A00E51FB8}">
      <dgm:prSet/>
      <dgm:spPr/>
      <dgm:t>
        <a:bodyPr/>
        <a:lstStyle/>
        <a:p>
          <a:endParaRPr lang="fr-FR" b="0">
            <a:solidFill>
              <a:schemeClr val="bg1"/>
            </a:solidFill>
          </a:endParaRPr>
        </a:p>
      </dgm:t>
    </dgm:pt>
    <dgm:pt modelId="{0791099C-30CA-5E44-B020-B513AAB84A08}" type="parTrans" cxnId="{DD31CF00-C83A-4C43-8E69-CBE50108AF4F}">
      <dgm:prSet/>
      <dgm:spPr/>
      <dgm:t>
        <a:bodyPr/>
        <a:lstStyle/>
        <a:p>
          <a:endParaRPr lang="fr-FR" b="0">
            <a:solidFill>
              <a:schemeClr val="bg1"/>
            </a:solidFill>
          </a:endParaRPr>
        </a:p>
      </dgm:t>
    </dgm:pt>
    <dgm:pt modelId="{2F60A6BC-8EDC-EB4D-B80D-585BFB8C07F1}" type="sibTrans" cxnId="{DD31CF00-C83A-4C43-8E69-CBE50108AF4F}">
      <dgm:prSet/>
      <dgm:spPr/>
      <dgm:t>
        <a:bodyPr/>
        <a:lstStyle/>
        <a:p>
          <a:endParaRPr lang="fr-FR" b="0">
            <a:solidFill>
              <a:schemeClr val="bg1"/>
            </a:solidFill>
          </a:endParaRPr>
        </a:p>
      </dgm:t>
    </dgm:pt>
    <dgm:pt modelId="{0D51CC14-8315-664D-8B01-28CEB6E639AA}">
      <dgm:prSet/>
      <dgm:spPr/>
      <dgm:t>
        <a:bodyPr/>
        <a:lstStyle/>
        <a:p>
          <a:endParaRPr lang="fr-FR" b="0">
            <a:solidFill>
              <a:schemeClr val="bg1"/>
            </a:solidFill>
          </a:endParaRPr>
        </a:p>
      </dgm:t>
    </dgm:pt>
    <dgm:pt modelId="{8B4CF69C-FE65-ED49-86BF-A897AAE9B38E}" type="parTrans" cxnId="{4A5C5035-0917-524F-88BB-430A1469EB30}">
      <dgm:prSet/>
      <dgm:spPr/>
      <dgm:t>
        <a:bodyPr/>
        <a:lstStyle/>
        <a:p>
          <a:endParaRPr lang="fr-FR" b="0">
            <a:solidFill>
              <a:schemeClr val="bg1"/>
            </a:solidFill>
          </a:endParaRPr>
        </a:p>
      </dgm:t>
    </dgm:pt>
    <dgm:pt modelId="{852AF142-4849-9843-B8FC-D4955C4C7562}" type="sibTrans" cxnId="{4A5C5035-0917-524F-88BB-430A1469EB30}">
      <dgm:prSet/>
      <dgm:spPr/>
      <dgm:t>
        <a:bodyPr/>
        <a:lstStyle/>
        <a:p>
          <a:endParaRPr lang="fr-FR" b="0">
            <a:solidFill>
              <a:schemeClr val="bg1"/>
            </a:solidFill>
          </a:endParaRPr>
        </a:p>
      </dgm:t>
    </dgm:pt>
    <dgm:pt modelId="{3C765D89-818C-4505-8B6E-0211EC5E0DD8}" type="pres">
      <dgm:prSet presAssocID="{69BB644D-62BF-4AF8-B6BF-B4E469BA6C2C}" presName="Name0" presStyleCnt="0">
        <dgm:presLayoutVars>
          <dgm:chMax val="1"/>
          <dgm:dir/>
          <dgm:animLvl val="ctr"/>
          <dgm:resizeHandles val="exact"/>
        </dgm:presLayoutVars>
      </dgm:prSet>
      <dgm:spPr/>
      <dgm:t>
        <a:bodyPr/>
        <a:lstStyle/>
        <a:p>
          <a:endParaRPr lang="fr-FR"/>
        </a:p>
      </dgm:t>
    </dgm:pt>
    <dgm:pt modelId="{EAA7EA4E-71CC-436A-9CE6-2CD7A6A52086}" type="pres">
      <dgm:prSet presAssocID="{12EA60B4-4138-45E1-8156-D86AF842A89D}" presName="centerShape" presStyleLbl="node0" presStyleIdx="0" presStyleCnt="1" custScaleX="121000" custScaleY="121000"/>
      <dgm:spPr/>
      <dgm:t>
        <a:bodyPr/>
        <a:lstStyle/>
        <a:p>
          <a:endParaRPr lang="fr-FR"/>
        </a:p>
      </dgm:t>
    </dgm:pt>
    <dgm:pt modelId="{A65CF5DF-D4AA-47AE-9F0B-3D5EE9A5ABFF}" type="pres">
      <dgm:prSet presAssocID="{79C85035-BA8F-4A52-8884-9D18F7C14AE8}" presName="node" presStyleLbl="node1" presStyleIdx="0" presStyleCnt="4" custScaleX="137683" custScaleY="121000">
        <dgm:presLayoutVars>
          <dgm:bulletEnabled val="1"/>
        </dgm:presLayoutVars>
      </dgm:prSet>
      <dgm:spPr/>
      <dgm:t>
        <a:bodyPr/>
        <a:lstStyle/>
        <a:p>
          <a:endParaRPr lang="fr-FR"/>
        </a:p>
      </dgm:t>
    </dgm:pt>
    <dgm:pt modelId="{9D11CEA6-8DA5-475B-9892-FC6A0CFC740E}" type="pres">
      <dgm:prSet presAssocID="{79C85035-BA8F-4A52-8884-9D18F7C14AE8}" presName="dummy" presStyleCnt="0"/>
      <dgm:spPr/>
    </dgm:pt>
    <dgm:pt modelId="{1018FDC3-798B-44C2-A961-0A192CEE21DF}" type="pres">
      <dgm:prSet presAssocID="{2441BE23-1093-41B6-9283-0456CB169CD4}" presName="sibTrans" presStyleLbl="sibTrans2D1" presStyleIdx="0" presStyleCnt="4"/>
      <dgm:spPr/>
      <dgm:t>
        <a:bodyPr/>
        <a:lstStyle/>
        <a:p>
          <a:endParaRPr lang="fr-FR"/>
        </a:p>
      </dgm:t>
    </dgm:pt>
    <dgm:pt modelId="{C9DA3D0B-81AD-42A1-AC95-55F6A4012EBB}" type="pres">
      <dgm:prSet presAssocID="{7FB2E973-FDE0-4D14-967F-5E93398EF0EA}" presName="node" presStyleLbl="node1" presStyleIdx="1" presStyleCnt="4" custScaleX="121000" custScaleY="121000">
        <dgm:presLayoutVars>
          <dgm:bulletEnabled val="1"/>
        </dgm:presLayoutVars>
      </dgm:prSet>
      <dgm:spPr/>
      <dgm:t>
        <a:bodyPr/>
        <a:lstStyle/>
        <a:p>
          <a:endParaRPr lang="fr-FR"/>
        </a:p>
      </dgm:t>
    </dgm:pt>
    <dgm:pt modelId="{4CE38B06-4CBB-4E77-9D6C-21E1A44ED475}" type="pres">
      <dgm:prSet presAssocID="{7FB2E973-FDE0-4D14-967F-5E93398EF0EA}" presName="dummy" presStyleCnt="0"/>
      <dgm:spPr/>
    </dgm:pt>
    <dgm:pt modelId="{6AB90078-7F66-4A70-8BA3-2F5B19CBC5AD}" type="pres">
      <dgm:prSet presAssocID="{1979E2E6-3FA1-4890-9C8E-101EE9704A55}" presName="sibTrans" presStyleLbl="sibTrans2D1" presStyleIdx="1" presStyleCnt="4"/>
      <dgm:spPr/>
      <dgm:t>
        <a:bodyPr/>
        <a:lstStyle/>
        <a:p>
          <a:endParaRPr lang="fr-FR"/>
        </a:p>
      </dgm:t>
    </dgm:pt>
    <dgm:pt modelId="{AB108DB3-D464-4FD4-B7E1-8B0E44933391}" type="pres">
      <dgm:prSet presAssocID="{DDD5C687-5034-4E78-B7E2-0A50368B68A1}" presName="node" presStyleLbl="node1" presStyleIdx="2" presStyleCnt="4" custScaleX="140891" custScaleY="119641">
        <dgm:presLayoutVars>
          <dgm:bulletEnabled val="1"/>
        </dgm:presLayoutVars>
      </dgm:prSet>
      <dgm:spPr/>
      <dgm:t>
        <a:bodyPr/>
        <a:lstStyle/>
        <a:p>
          <a:endParaRPr lang="fr-FR"/>
        </a:p>
      </dgm:t>
    </dgm:pt>
    <dgm:pt modelId="{EC0D4671-11BF-4D52-BCD8-3D298A4B6B83}" type="pres">
      <dgm:prSet presAssocID="{DDD5C687-5034-4E78-B7E2-0A50368B68A1}" presName="dummy" presStyleCnt="0"/>
      <dgm:spPr/>
    </dgm:pt>
    <dgm:pt modelId="{FB322097-4266-4521-B3B2-33326649E0C7}" type="pres">
      <dgm:prSet presAssocID="{C4ADA9BF-DA05-402A-B350-9508490687B7}" presName="sibTrans" presStyleLbl="sibTrans2D1" presStyleIdx="2" presStyleCnt="4"/>
      <dgm:spPr/>
      <dgm:t>
        <a:bodyPr/>
        <a:lstStyle/>
        <a:p>
          <a:endParaRPr lang="fr-FR"/>
        </a:p>
      </dgm:t>
    </dgm:pt>
    <dgm:pt modelId="{149DBE37-C0FA-440A-A689-A50523DB645E}" type="pres">
      <dgm:prSet presAssocID="{C4909DB6-949D-4F9C-B170-474B47BB0146}" presName="node" presStyleLbl="node1" presStyleIdx="3" presStyleCnt="4" custScaleX="121000" custScaleY="121000">
        <dgm:presLayoutVars>
          <dgm:bulletEnabled val="1"/>
        </dgm:presLayoutVars>
      </dgm:prSet>
      <dgm:spPr/>
      <dgm:t>
        <a:bodyPr/>
        <a:lstStyle/>
        <a:p>
          <a:endParaRPr lang="fr-FR"/>
        </a:p>
      </dgm:t>
    </dgm:pt>
    <dgm:pt modelId="{C7117C98-E242-46CD-A2A1-61F748931648}" type="pres">
      <dgm:prSet presAssocID="{C4909DB6-949D-4F9C-B170-474B47BB0146}" presName="dummy" presStyleCnt="0"/>
      <dgm:spPr/>
    </dgm:pt>
    <dgm:pt modelId="{0B20EF98-BAE0-436B-AC94-98ABD4570224}" type="pres">
      <dgm:prSet presAssocID="{375D91D5-0469-4FEB-A6A3-5F355468BA55}" presName="sibTrans" presStyleLbl="sibTrans2D1" presStyleIdx="3" presStyleCnt="4"/>
      <dgm:spPr/>
      <dgm:t>
        <a:bodyPr/>
        <a:lstStyle/>
        <a:p>
          <a:endParaRPr lang="fr-FR"/>
        </a:p>
      </dgm:t>
    </dgm:pt>
  </dgm:ptLst>
  <dgm:cxnLst>
    <dgm:cxn modelId="{1C5D05F9-DB6E-4649-A57E-5F5C10C4FC73}" type="presOf" srcId="{79C85035-BA8F-4A52-8884-9D18F7C14AE8}" destId="{A65CF5DF-D4AA-47AE-9F0B-3D5EE9A5ABFF}" srcOrd="0" destOrd="0" presId="urn:microsoft.com/office/officeart/2005/8/layout/radial6"/>
    <dgm:cxn modelId="{2CC41930-E724-1F4B-A7E0-0E5C2F813431}" type="presOf" srcId="{DDD5C687-5034-4E78-B7E2-0A50368B68A1}" destId="{AB108DB3-D464-4FD4-B7E1-8B0E44933391}" srcOrd="0" destOrd="0" presId="urn:microsoft.com/office/officeart/2005/8/layout/radial6"/>
    <dgm:cxn modelId="{0BFD7D3B-88D1-4E12-BC19-768DFBEF57E0}" srcId="{69BB644D-62BF-4AF8-B6BF-B4E469BA6C2C}" destId="{12EA60B4-4138-45E1-8156-D86AF842A89D}" srcOrd="0" destOrd="0" parTransId="{17894CF4-F698-4149-8E9C-5BF9617496CA}" sibTransId="{46D31660-CD34-4076-8F96-BE94367411C3}"/>
    <dgm:cxn modelId="{173788C3-ED0C-7240-AC7D-7F6B878050E8}" type="presOf" srcId="{7FB2E973-FDE0-4D14-967F-5E93398EF0EA}" destId="{C9DA3D0B-81AD-42A1-AC95-55F6A4012EBB}" srcOrd="0" destOrd="0" presId="urn:microsoft.com/office/officeart/2005/8/layout/radial6"/>
    <dgm:cxn modelId="{4A5C5035-0917-524F-88BB-430A1469EB30}" srcId="{69BB644D-62BF-4AF8-B6BF-B4E469BA6C2C}" destId="{0D51CC14-8315-664D-8B01-28CEB6E639AA}" srcOrd="2" destOrd="0" parTransId="{8B4CF69C-FE65-ED49-86BF-A897AAE9B38E}" sibTransId="{852AF142-4849-9843-B8FC-D4955C4C7562}"/>
    <dgm:cxn modelId="{B43CFCAC-B5F0-BA4A-B61D-3F52ADF201EC}" type="presOf" srcId="{C4ADA9BF-DA05-402A-B350-9508490687B7}" destId="{FB322097-4266-4521-B3B2-33326649E0C7}" srcOrd="0" destOrd="0" presId="urn:microsoft.com/office/officeart/2005/8/layout/radial6"/>
    <dgm:cxn modelId="{4D824958-D417-D84A-AB71-A91C0736C9EC}" type="presOf" srcId="{1979E2E6-3FA1-4890-9C8E-101EE9704A55}" destId="{6AB90078-7F66-4A70-8BA3-2F5B19CBC5AD}" srcOrd="0" destOrd="0" presId="urn:microsoft.com/office/officeart/2005/8/layout/radial6"/>
    <dgm:cxn modelId="{CB492737-0571-2D46-9260-5B9E9E353F1F}" type="presOf" srcId="{2441BE23-1093-41B6-9283-0456CB169CD4}" destId="{1018FDC3-798B-44C2-A961-0A192CEE21DF}" srcOrd="0" destOrd="0" presId="urn:microsoft.com/office/officeart/2005/8/layout/radial6"/>
    <dgm:cxn modelId="{3003B773-8FFE-40BC-8E12-7E97876A0DE7}" srcId="{12EA60B4-4138-45E1-8156-D86AF842A89D}" destId="{79C85035-BA8F-4A52-8884-9D18F7C14AE8}" srcOrd="0" destOrd="0" parTransId="{24EE1B02-C39F-46DD-858B-813BE3AC8FF2}" sibTransId="{2441BE23-1093-41B6-9283-0456CB169CD4}"/>
    <dgm:cxn modelId="{C6C118EF-A6C1-5E48-A288-B2C65BC87E29}" type="presOf" srcId="{69BB644D-62BF-4AF8-B6BF-B4E469BA6C2C}" destId="{3C765D89-818C-4505-8B6E-0211EC5E0DD8}" srcOrd="0" destOrd="0" presId="urn:microsoft.com/office/officeart/2005/8/layout/radial6"/>
    <dgm:cxn modelId="{3129F0D8-6E2D-43DE-8C31-90AA8B7722AD}" srcId="{12EA60B4-4138-45E1-8156-D86AF842A89D}" destId="{C4909DB6-949D-4F9C-B170-474B47BB0146}" srcOrd="3" destOrd="0" parTransId="{80641C38-6380-46CD-8269-749384642F63}" sibTransId="{375D91D5-0469-4FEB-A6A3-5F355468BA55}"/>
    <dgm:cxn modelId="{E04CDF46-75A0-BB45-BA42-DB55DF0BA0D8}" type="presOf" srcId="{375D91D5-0469-4FEB-A6A3-5F355468BA55}" destId="{0B20EF98-BAE0-436B-AC94-98ABD4570224}" srcOrd="0" destOrd="0" presId="urn:microsoft.com/office/officeart/2005/8/layout/radial6"/>
    <dgm:cxn modelId="{2C5EEEDF-6DDC-D94B-9276-80A0B8E47345}" type="presOf" srcId="{12EA60B4-4138-45E1-8156-D86AF842A89D}" destId="{EAA7EA4E-71CC-436A-9CE6-2CD7A6A52086}" srcOrd="0" destOrd="0" presId="urn:microsoft.com/office/officeart/2005/8/layout/radial6"/>
    <dgm:cxn modelId="{D5D92B87-D414-4D1B-8576-039DAEAEA14C}" srcId="{12EA60B4-4138-45E1-8156-D86AF842A89D}" destId="{DDD5C687-5034-4E78-B7E2-0A50368B68A1}" srcOrd="2" destOrd="0" parTransId="{B3E42C62-7CAB-4FA6-89EE-FF7284178DE6}" sibTransId="{C4ADA9BF-DA05-402A-B350-9508490687B7}"/>
    <dgm:cxn modelId="{B7103449-626D-4150-BE52-797740031628}" srcId="{12EA60B4-4138-45E1-8156-D86AF842A89D}" destId="{7FB2E973-FDE0-4D14-967F-5E93398EF0EA}" srcOrd="1" destOrd="0" parTransId="{99F02CD0-FA45-4CF6-9DC9-D8CE14AA2BFF}" sibTransId="{1979E2E6-3FA1-4890-9C8E-101EE9704A55}"/>
    <dgm:cxn modelId="{DD31CF00-C83A-4C43-8E69-CBE50108AF4F}" srcId="{69BB644D-62BF-4AF8-B6BF-B4E469BA6C2C}" destId="{4215280A-FE7A-114E-914F-442A00E51FB8}" srcOrd="1" destOrd="0" parTransId="{0791099C-30CA-5E44-B020-B513AAB84A08}" sibTransId="{2F60A6BC-8EDC-EB4D-B80D-585BFB8C07F1}"/>
    <dgm:cxn modelId="{768B8C10-9CE9-7242-A9F3-0E1BC98DD419}" type="presOf" srcId="{C4909DB6-949D-4F9C-B170-474B47BB0146}" destId="{149DBE37-C0FA-440A-A689-A50523DB645E}" srcOrd="0" destOrd="0" presId="urn:microsoft.com/office/officeart/2005/8/layout/radial6"/>
    <dgm:cxn modelId="{F3B62930-B184-D547-9F7C-9CEA6E7AF538}" type="presParOf" srcId="{3C765D89-818C-4505-8B6E-0211EC5E0DD8}" destId="{EAA7EA4E-71CC-436A-9CE6-2CD7A6A52086}" srcOrd="0" destOrd="0" presId="urn:microsoft.com/office/officeart/2005/8/layout/radial6"/>
    <dgm:cxn modelId="{832F716D-E4BF-8E4F-BDB1-0B45EBEACBB5}" type="presParOf" srcId="{3C765D89-818C-4505-8B6E-0211EC5E0DD8}" destId="{A65CF5DF-D4AA-47AE-9F0B-3D5EE9A5ABFF}" srcOrd="1" destOrd="0" presId="urn:microsoft.com/office/officeart/2005/8/layout/radial6"/>
    <dgm:cxn modelId="{D9ECD51A-7335-4A4E-9DB7-8F5DAE6820D2}" type="presParOf" srcId="{3C765D89-818C-4505-8B6E-0211EC5E0DD8}" destId="{9D11CEA6-8DA5-475B-9892-FC6A0CFC740E}" srcOrd="2" destOrd="0" presId="urn:microsoft.com/office/officeart/2005/8/layout/radial6"/>
    <dgm:cxn modelId="{8C10CCFD-082E-344F-88DE-98778FE52566}" type="presParOf" srcId="{3C765D89-818C-4505-8B6E-0211EC5E0DD8}" destId="{1018FDC3-798B-44C2-A961-0A192CEE21DF}" srcOrd="3" destOrd="0" presId="urn:microsoft.com/office/officeart/2005/8/layout/radial6"/>
    <dgm:cxn modelId="{5CCAC5D4-EF81-1043-9C64-6A1A705BECE5}" type="presParOf" srcId="{3C765D89-818C-4505-8B6E-0211EC5E0DD8}" destId="{C9DA3D0B-81AD-42A1-AC95-55F6A4012EBB}" srcOrd="4" destOrd="0" presId="urn:microsoft.com/office/officeart/2005/8/layout/radial6"/>
    <dgm:cxn modelId="{352BB020-EDAC-2747-857F-EDDB0B5291D6}" type="presParOf" srcId="{3C765D89-818C-4505-8B6E-0211EC5E0DD8}" destId="{4CE38B06-4CBB-4E77-9D6C-21E1A44ED475}" srcOrd="5" destOrd="0" presId="urn:microsoft.com/office/officeart/2005/8/layout/radial6"/>
    <dgm:cxn modelId="{976A7AC2-C302-8C40-8F8B-E8B82DC429F3}" type="presParOf" srcId="{3C765D89-818C-4505-8B6E-0211EC5E0DD8}" destId="{6AB90078-7F66-4A70-8BA3-2F5B19CBC5AD}" srcOrd="6" destOrd="0" presId="urn:microsoft.com/office/officeart/2005/8/layout/radial6"/>
    <dgm:cxn modelId="{2433DC79-FFA7-1A4B-97E6-A8120DF95254}" type="presParOf" srcId="{3C765D89-818C-4505-8B6E-0211EC5E0DD8}" destId="{AB108DB3-D464-4FD4-B7E1-8B0E44933391}" srcOrd="7" destOrd="0" presId="urn:microsoft.com/office/officeart/2005/8/layout/radial6"/>
    <dgm:cxn modelId="{9C34FE84-D8F1-3E46-B236-B2DF84737D5C}" type="presParOf" srcId="{3C765D89-818C-4505-8B6E-0211EC5E0DD8}" destId="{EC0D4671-11BF-4D52-BCD8-3D298A4B6B83}" srcOrd="8" destOrd="0" presId="urn:microsoft.com/office/officeart/2005/8/layout/radial6"/>
    <dgm:cxn modelId="{74A4BAD0-E186-2343-A3B2-F50CCAC1D7E4}" type="presParOf" srcId="{3C765D89-818C-4505-8B6E-0211EC5E0DD8}" destId="{FB322097-4266-4521-B3B2-33326649E0C7}" srcOrd="9" destOrd="0" presId="urn:microsoft.com/office/officeart/2005/8/layout/radial6"/>
    <dgm:cxn modelId="{E6D60850-924C-514A-9056-7D6CBC2C03BC}" type="presParOf" srcId="{3C765D89-818C-4505-8B6E-0211EC5E0DD8}" destId="{149DBE37-C0FA-440A-A689-A50523DB645E}" srcOrd="10" destOrd="0" presId="urn:microsoft.com/office/officeart/2005/8/layout/radial6"/>
    <dgm:cxn modelId="{D381848F-59A9-4745-88E5-BEE82580D840}" type="presParOf" srcId="{3C765D89-818C-4505-8B6E-0211EC5E0DD8}" destId="{C7117C98-E242-46CD-A2A1-61F748931648}" srcOrd="11" destOrd="0" presId="urn:microsoft.com/office/officeart/2005/8/layout/radial6"/>
    <dgm:cxn modelId="{C7EBF4FB-2165-C742-A8FB-1CF7CB379AEB}" type="presParOf" srcId="{3C765D89-818C-4505-8B6E-0211EC5E0DD8}" destId="{0B20EF98-BAE0-436B-AC94-98ABD457022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BB644D-62BF-4AF8-B6BF-B4E469BA6C2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12EA60B4-4138-45E1-8156-D86AF842A89D}">
      <dgm:prSet phldrT="[Texte]" custT="1"/>
      <dgm:spPr>
        <a:solidFill>
          <a:srgbClr val="FF0000"/>
        </a:solidFill>
      </dgm:spPr>
      <dgm:t>
        <a:bodyPr/>
        <a:lstStyle/>
        <a:p>
          <a:r>
            <a:rPr lang="fr-FR" sz="1400" b="1" dirty="0">
              <a:solidFill>
                <a:schemeClr val="bg1"/>
              </a:solidFill>
            </a:rPr>
            <a:t>Développer sa motricité</a:t>
          </a:r>
        </a:p>
      </dgm:t>
    </dgm:pt>
    <dgm:pt modelId="{17894CF4-F698-4149-8E9C-5BF9617496CA}" type="parTrans" cxnId="{0BFD7D3B-88D1-4E12-BC19-768DFBEF57E0}">
      <dgm:prSet/>
      <dgm:spPr/>
      <dgm:t>
        <a:bodyPr/>
        <a:lstStyle/>
        <a:p>
          <a:endParaRPr lang="fr-FR" b="0">
            <a:solidFill>
              <a:schemeClr val="bg1"/>
            </a:solidFill>
          </a:endParaRPr>
        </a:p>
      </dgm:t>
    </dgm:pt>
    <dgm:pt modelId="{46D31660-CD34-4076-8F96-BE94367411C3}" type="sibTrans" cxnId="{0BFD7D3B-88D1-4E12-BC19-768DFBEF57E0}">
      <dgm:prSet/>
      <dgm:spPr/>
      <dgm:t>
        <a:bodyPr/>
        <a:lstStyle/>
        <a:p>
          <a:endParaRPr lang="fr-FR" b="0">
            <a:solidFill>
              <a:schemeClr val="bg1"/>
            </a:solidFill>
          </a:endParaRPr>
        </a:p>
      </dgm:t>
    </dgm:pt>
    <dgm:pt modelId="{79C85035-BA8F-4A52-8884-9D18F7C14AE8}">
      <dgm:prSet phldrT="[Texte]" custT="1"/>
      <dgm:spPr>
        <a:solidFill>
          <a:srgbClr val="00B050"/>
        </a:solidFill>
      </dgm:spPr>
      <dgm:t>
        <a:bodyPr/>
        <a:lstStyle/>
        <a:p>
          <a:r>
            <a:rPr lang="fr-FR" sz="1200" b="1" dirty="0">
              <a:solidFill>
                <a:schemeClr val="bg1"/>
              </a:solidFill>
            </a:rPr>
            <a:t>Se préparer et s’entraîner</a:t>
          </a:r>
        </a:p>
      </dgm:t>
    </dgm:pt>
    <dgm:pt modelId="{24EE1B02-C39F-46DD-858B-813BE3AC8FF2}" type="parTrans" cxnId="{3003B773-8FFE-40BC-8E12-7E97876A0DE7}">
      <dgm:prSet/>
      <dgm:spPr/>
      <dgm:t>
        <a:bodyPr/>
        <a:lstStyle/>
        <a:p>
          <a:endParaRPr lang="fr-FR" b="0">
            <a:solidFill>
              <a:schemeClr val="bg1"/>
            </a:solidFill>
          </a:endParaRPr>
        </a:p>
      </dgm:t>
    </dgm:pt>
    <dgm:pt modelId="{2441BE23-1093-41B6-9283-0456CB169CD4}" type="sibTrans" cxnId="{3003B773-8FFE-40BC-8E12-7E97876A0DE7}">
      <dgm:prSet/>
      <dgm:spPr/>
      <dgm:t>
        <a:bodyPr/>
        <a:lstStyle/>
        <a:p>
          <a:endParaRPr lang="fr-FR" b="0">
            <a:solidFill>
              <a:schemeClr val="bg1"/>
            </a:solidFill>
          </a:endParaRPr>
        </a:p>
      </dgm:t>
    </dgm:pt>
    <dgm:pt modelId="{7FB2E973-FDE0-4D14-967F-5E93398EF0EA}">
      <dgm:prSet phldrT="[Texte]" custT="1"/>
      <dgm:spPr>
        <a:solidFill>
          <a:srgbClr val="FFFF00"/>
        </a:solidFill>
      </dgm:spPr>
      <dgm:t>
        <a:bodyPr/>
        <a:lstStyle/>
        <a:p>
          <a:r>
            <a:rPr lang="fr-FR" sz="1050" b="1" dirty="0">
              <a:solidFill>
                <a:schemeClr val="bg1"/>
              </a:solidFill>
            </a:rPr>
            <a:t>Construire durablement sa santé</a:t>
          </a:r>
        </a:p>
      </dgm:t>
    </dgm:pt>
    <dgm:pt modelId="{99F02CD0-FA45-4CF6-9DC9-D8CE14AA2BFF}" type="parTrans" cxnId="{B7103449-626D-4150-BE52-797740031628}">
      <dgm:prSet/>
      <dgm:spPr/>
      <dgm:t>
        <a:bodyPr/>
        <a:lstStyle/>
        <a:p>
          <a:endParaRPr lang="fr-FR" b="0">
            <a:solidFill>
              <a:schemeClr val="bg1"/>
            </a:solidFill>
          </a:endParaRPr>
        </a:p>
      </dgm:t>
    </dgm:pt>
    <dgm:pt modelId="{1979E2E6-3FA1-4890-9C8E-101EE9704A55}" type="sibTrans" cxnId="{B7103449-626D-4150-BE52-797740031628}">
      <dgm:prSet/>
      <dgm:spPr/>
      <dgm:t>
        <a:bodyPr/>
        <a:lstStyle/>
        <a:p>
          <a:endParaRPr lang="fr-FR" b="0">
            <a:solidFill>
              <a:schemeClr val="bg1"/>
            </a:solidFill>
          </a:endParaRPr>
        </a:p>
      </dgm:t>
    </dgm:pt>
    <dgm:pt modelId="{DDD5C687-5034-4E78-B7E2-0A50368B68A1}">
      <dgm:prSet phldrT="[Texte]" custT="1"/>
      <dgm:spPr>
        <a:solidFill>
          <a:schemeClr val="bg2">
            <a:lumMod val="50000"/>
            <a:lumOff val="50000"/>
          </a:schemeClr>
        </a:solidFill>
      </dgm:spPr>
      <dgm:t>
        <a:bodyPr/>
        <a:lstStyle/>
        <a:p>
          <a:r>
            <a:rPr lang="fr-FR" sz="1050" b="1" dirty="0">
              <a:solidFill>
                <a:schemeClr val="bg1"/>
              </a:solidFill>
            </a:rPr>
            <a:t>Accéder au patrimoine culturel</a:t>
          </a:r>
        </a:p>
      </dgm:t>
    </dgm:pt>
    <dgm:pt modelId="{B3E42C62-7CAB-4FA6-89EE-FF7284178DE6}" type="parTrans" cxnId="{D5D92B87-D414-4D1B-8576-039DAEAEA14C}">
      <dgm:prSet/>
      <dgm:spPr/>
      <dgm:t>
        <a:bodyPr/>
        <a:lstStyle/>
        <a:p>
          <a:endParaRPr lang="fr-FR" b="0">
            <a:solidFill>
              <a:schemeClr val="bg1"/>
            </a:solidFill>
          </a:endParaRPr>
        </a:p>
      </dgm:t>
    </dgm:pt>
    <dgm:pt modelId="{C4ADA9BF-DA05-402A-B350-9508490687B7}" type="sibTrans" cxnId="{D5D92B87-D414-4D1B-8576-039DAEAEA14C}">
      <dgm:prSet/>
      <dgm:spPr/>
      <dgm:t>
        <a:bodyPr/>
        <a:lstStyle/>
        <a:p>
          <a:endParaRPr lang="fr-FR" b="0">
            <a:solidFill>
              <a:schemeClr val="bg1"/>
            </a:solidFill>
          </a:endParaRPr>
        </a:p>
      </dgm:t>
    </dgm:pt>
    <dgm:pt modelId="{C4909DB6-949D-4F9C-B170-474B47BB0146}">
      <dgm:prSet phldrT="[Texte]" custT="1"/>
      <dgm:spPr>
        <a:solidFill>
          <a:schemeClr val="tx1">
            <a:lumMod val="85000"/>
          </a:schemeClr>
        </a:solidFill>
      </dgm:spPr>
      <dgm:t>
        <a:bodyPr/>
        <a:lstStyle/>
        <a:p>
          <a:r>
            <a:rPr lang="fr-FR" sz="1000" b="1" dirty="0">
              <a:solidFill>
                <a:schemeClr val="bg1"/>
              </a:solidFill>
            </a:rPr>
            <a:t>Exercer sa responsabilité </a:t>
          </a:r>
          <a:r>
            <a:rPr lang="fr-FR" sz="1000" b="1" dirty="0" err="1">
              <a:solidFill>
                <a:schemeClr val="bg1"/>
              </a:solidFill>
            </a:rPr>
            <a:t>Ind</a:t>
          </a:r>
          <a:r>
            <a:rPr lang="fr-FR" sz="1000" b="1" dirty="0">
              <a:solidFill>
                <a:schemeClr val="bg1"/>
              </a:solidFill>
            </a:rPr>
            <a:t>. et coll.</a:t>
          </a:r>
        </a:p>
      </dgm:t>
    </dgm:pt>
    <dgm:pt modelId="{80641C38-6380-46CD-8269-749384642F63}" type="parTrans" cxnId="{3129F0D8-6E2D-43DE-8C31-90AA8B7722AD}">
      <dgm:prSet/>
      <dgm:spPr/>
      <dgm:t>
        <a:bodyPr/>
        <a:lstStyle/>
        <a:p>
          <a:endParaRPr lang="fr-FR" b="0">
            <a:solidFill>
              <a:schemeClr val="bg1"/>
            </a:solidFill>
          </a:endParaRPr>
        </a:p>
      </dgm:t>
    </dgm:pt>
    <dgm:pt modelId="{375D91D5-0469-4FEB-A6A3-5F355468BA55}" type="sibTrans" cxnId="{3129F0D8-6E2D-43DE-8C31-90AA8B7722AD}">
      <dgm:prSet/>
      <dgm:spPr/>
      <dgm:t>
        <a:bodyPr/>
        <a:lstStyle/>
        <a:p>
          <a:endParaRPr lang="fr-FR" b="0">
            <a:solidFill>
              <a:schemeClr val="bg1"/>
            </a:solidFill>
          </a:endParaRPr>
        </a:p>
      </dgm:t>
    </dgm:pt>
    <dgm:pt modelId="{4215280A-FE7A-114E-914F-442A00E51FB8}">
      <dgm:prSet/>
      <dgm:spPr/>
      <dgm:t>
        <a:bodyPr/>
        <a:lstStyle/>
        <a:p>
          <a:endParaRPr lang="fr-FR" b="0">
            <a:solidFill>
              <a:schemeClr val="bg1"/>
            </a:solidFill>
          </a:endParaRPr>
        </a:p>
      </dgm:t>
    </dgm:pt>
    <dgm:pt modelId="{0791099C-30CA-5E44-B020-B513AAB84A08}" type="parTrans" cxnId="{DD31CF00-C83A-4C43-8E69-CBE50108AF4F}">
      <dgm:prSet/>
      <dgm:spPr/>
      <dgm:t>
        <a:bodyPr/>
        <a:lstStyle/>
        <a:p>
          <a:endParaRPr lang="fr-FR" b="0">
            <a:solidFill>
              <a:schemeClr val="bg1"/>
            </a:solidFill>
          </a:endParaRPr>
        </a:p>
      </dgm:t>
    </dgm:pt>
    <dgm:pt modelId="{2F60A6BC-8EDC-EB4D-B80D-585BFB8C07F1}" type="sibTrans" cxnId="{DD31CF00-C83A-4C43-8E69-CBE50108AF4F}">
      <dgm:prSet/>
      <dgm:spPr/>
      <dgm:t>
        <a:bodyPr/>
        <a:lstStyle/>
        <a:p>
          <a:endParaRPr lang="fr-FR" b="0">
            <a:solidFill>
              <a:schemeClr val="bg1"/>
            </a:solidFill>
          </a:endParaRPr>
        </a:p>
      </dgm:t>
    </dgm:pt>
    <dgm:pt modelId="{0D51CC14-8315-664D-8B01-28CEB6E639AA}">
      <dgm:prSet/>
      <dgm:spPr/>
      <dgm:t>
        <a:bodyPr/>
        <a:lstStyle/>
        <a:p>
          <a:endParaRPr lang="fr-FR" b="0">
            <a:solidFill>
              <a:schemeClr val="bg1"/>
            </a:solidFill>
          </a:endParaRPr>
        </a:p>
      </dgm:t>
    </dgm:pt>
    <dgm:pt modelId="{8B4CF69C-FE65-ED49-86BF-A897AAE9B38E}" type="parTrans" cxnId="{4A5C5035-0917-524F-88BB-430A1469EB30}">
      <dgm:prSet/>
      <dgm:spPr/>
      <dgm:t>
        <a:bodyPr/>
        <a:lstStyle/>
        <a:p>
          <a:endParaRPr lang="fr-FR" b="0">
            <a:solidFill>
              <a:schemeClr val="bg1"/>
            </a:solidFill>
          </a:endParaRPr>
        </a:p>
      </dgm:t>
    </dgm:pt>
    <dgm:pt modelId="{852AF142-4849-9843-B8FC-D4955C4C7562}" type="sibTrans" cxnId="{4A5C5035-0917-524F-88BB-430A1469EB30}">
      <dgm:prSet/>
      <dgm:spPr/>
      <dgm:t>
        <a:bodyPr/>
        <a:lstStyle/>
        <a:p>
          <a:endParaRPr lang="fr-FR" b="0">
            <a:solidFill>
              <a:schemeClr val="bg1"/>
            </a:solidFill>
          </a:endParaRPr>
        </a:p>
      </dgm:t>
    </dgm:pt>
    <dgm:pt modelId="{3C765D89-818C-4505-8B6E-0211EC5E0DD8}" type="pres">
      <dgm:prSet presAssocID="{69BB644D-62BF-4AF8-B6BF-B4E469BA6C2C}" presName="Name0" presStyleCnt="0">
        <dgm:presLayoutVars>
          <dgm:chMax val="1"/>
          <dgm:dir/>
          <dgm:animLvl val="ctr"/>
          <dgm:resizeHandles val="exact"/>
        </dgm:presLayoutVars>
      </dgm:prSet>
      <dgm:spPr/>
      <dgm:t>
        <a:bodyPr/>
        <a:lstStyle/>
        <a:p>
          <a:endParaRPr lang="fr-FR"/>
        </a:p>
      </dgm:t>
    </dgm:pt>
    <dgm:pt modelId="{EAA7EA4E-71CC-436A-9CE6-2CD7A6A52086}" type="pres">
      <dgm:prSet presAssocID="{12EA60B4-4138-45E1-8156-D86AF842A89D}" presName="centerShape" presStyleLbl="node0" presStyleIdx="0" presStyleCnt="1" custScaleX="121000" custScaleY="121000"/>
      <dgm:spPr/>
      <dgm:t>
        <a:bodyPr/>
        <a:lstStyle/>
        <a:p>
          <a:endParaRPr lang="fr-FR"/>
        </a:p>
      </dgm:t>
    </dgm:pt>
    <dgm:pt modelId="{A65CF5DF-D4AA-47AE-9F0B-3D5EE9A5ABFF}" type="pres">
      <dgm:prSet presAssocID="{79C85035-BA8F-4A52-8884-9D18F7C14AE8}" presName="node" presStyleLbl="node1" presStyleIdx="0" presStyleCnt="4" custScaleX="121000" custScaleY="121000">
        <dgm:presLayoutVars>
          <dgm:bulletEnabled val="1"/>
        </dgm:presLayoutVars>
      </dgm:prSet>
      <dgm:spPr/>
      <dgm:t>
        <a:bodyPr/>
        <a:lstStyle/>
        <a:p>
          <a:endParaRPr lang="fr-FR"/>
        </a:p>
      </dgm:t>
    </dgm:pt>
    <dgm:pt modelId="{9D11CEA6-8DA5-475B-9892-FC6A0CFC740E}" type="pres">
      <dgm:prSet presAssocID="{79C85035-BA8F-4A52-8884-9D18F7C14AE8}" presName="dummy" presStyleCnt="0"/>
      <dgm:spPr/>
    </dgm:pt>
    <dgm:pt modelId="{1018FDC3-798B-44C2-A961-0A192CEE21DF}" type="pres">
      <dgm:prSet presAssocID="{2441BE23-1093-41B6-9283-0456CB169CD4}" presName="sibTrans" presStyleLbl="sibTrans2D1" presStyleIdx="0" presStyleCnt="4"/>
      <dgm:spPr/>
      <dgm:t>
        <a:bodyPr/>
        <a:lstStyle/>
        <a:p>
          <a:endParaRPr lang="fr-FR"/>
        </a:p>
      </dgm:t>
    </dgm:pt>
    <dgm:pt modelId="{C9DA3D0B-81AD-42A1-AC95-55F6A4012EBB}" type="pres">
      <dgm:prSet presAssocID="{7FB2E973-FDE0-4D14-967F-5E93398EF0EA}" presName="node" presStyleLbl="node1" presStyleIdx="1" presStyleCnt="4" custScaleX="121000" custScaleY="121000">
        <dgm:presLayoutVars>
          <dgm:bulletEnabled val="1"/>
        </dgm:presLayoutVars>
      </dgm:prSet>
      <dgm:spPr/>
      <dgm:t>
        <a:bodyPr/>
        <a:lstStyle/>
        <a:p>
          <a:endParaRPr lang="fr-FR"/>
        </a:p>
      </dgm:t>
    </dgm:pt>
    <dgm:pt modelId="{4CE38B06-4CBB-4E77-9D6C-21E1A44ED475}" type="pres">
      <dgm:prSet presAssocID="{7FB2E973-FDE0-4D14-967F-5E93398EF0EA}" presName="dummy" presStyleCnt="0"/>
      <dgm:spPr/>
    </dgm:pt>
    <dgm:pt modelId="{6AB90078-7F66-4A70-8BA3-2F5B19CBC5AD}" type="pres">
      <dgm:prSet presAssocID="{1979E2E6-3FA1-4890-9C8E-101EE9704A55}" presName="sibTrans" presStyleLbl="sibTrans2D1" presStyleIdx="1" presStyleCnt="4"/>
      <dgm:spPr/>
      <dgm:t>
        <a:bodyPr/>
        <a:lstStyle/>
        <a:p>
          <a:endParaRPr lang="fr-FR"/>
        </a:p>
      </dgm:t>
    </dgm:pt>
    <dgm:pt modelId="{AB108DB3-D464-4FD4-B7E1-8B0E44933391}" type="pres">
      <dgm:prSet presAssocID="{DDD5C687-5034-4E78-B7E2-0A50368B68A1}" presName="node" presStyleLbl="node1" presStyleIdx="2" presStyleCnt="4" custScaleX="140891" custScaleY="119641">
        <dgm:presLayoutVars>
          <dgm:bulletEnabled val="1"/>
        </dgm:presLayoutVars>
      </dgm:prSet>
      <dgm:spPr/>
      <dgm:t>
        <a:bodyPr/>
        <a:lstStyle/>
        <a:p>
          <a:endParaRPr lang="fr-FR"/>
        </a:p>
      </dgm:t>
    </dgm:pt>
    <dgm:pt modelId="{EC0D4671-11BF-4D52-BCD8-3D298A4B6B83}" type="pres">
      <dgm:prSet presAssocID="{DDD5C687-5034-4E78-B7E2-0A50368B68A1}" presName="dummy" presStyleCnt="0"/>
      <dgm:spPr/>
    </dgm:pt>
    <dgm:pt modelId="{FB322097-4266-4521-B3B2-33326649E0C7}" type="pres">
      <dgm:prSet presAssocID="{C4ADA9BF-DA05-402A-B350-9508490687B7}" presName="sibTrans" presStyleLbl="sibTrans2D1" presStyleIdx="2" presStyleCnt="4"/>
      <dgm:spPr/>
      <dgm:t>
        <a:bodyPr/>
        <a:lstStyle/>
        <a:p>
          <a:endParaRPr lang="fr-FR"/>
        </a:p>
      </dgm:t>
    </dgm:pt>
    <dgm:pt modelId="{149DBE37-C0FA-440A-A689-A50523DB645E}" type="pres">
      <dgm:prSet presAssocID="{C4909DB6-949D-4F9C-B170-474B47BB0146}" presName="node" presStyleLbl="node1" presStyleIdx="3" presStyleCnt="4" custScaleX="121000" custScaleY="121000">
        <dgm:presLayoutVars>
          <dgm:bulletEnabled val="1"/>
        </dgm:presLayoutVars>
      </dgm:prSet>
      <dgm:spPr/>
      <dgm:t>
        <a:bodyPr/>
        <a:lstStyle/>
        <a:p>
          <a:endParaRPr lang="fr-FR"/>
        </a:p>
      </dgm:t>
    </dgm:pt>
    <dgm:pt modelId="{C7117C98-E242-46CD-A2A1-61F748931648}" type="pres">
      <dgm:prSet presAssocID="{C4909DB6-949D-4F9C-B170-474B47BB0146}" presName="dummy" presStyleCnt="0"/>
      <dgm:spPr/>
    </dgm:pt>
    <dgm:pt modelId="{0B20EF98-BAE0-436B-AC94-98ABD4570224}" type="pres">
      <dgm:prSet presAssocID="{375D91D5-0469-4FEB-A6A3-5F355468BA55}" presName="sibTrans" presStyleLbl="sibTrans2D1" presStyleIdx="3" presStyleCnt="4"/>
      <dgm:spPr/>
      <dgm:t>
        <a:bodyPr/>
        <a:lstStyle/>
        <a:p>
          <a:endParaRPr lang="fr-FR"/>
        </a:p>
      </dgm:t>
    </dgm:pt>
  </dgm:ptLst>
  <dgm:cxnLst>
    <dgm:cxn modelId="{1C5D05F9-DB6E-4649-A57E-5F5C10C4FC73}" type="presOf" srcId="{79C85035-BA8F-4A52-8884-9D18F7C14AE8}" destId="{A65CF5DF-D4AA-47AE-9F0B-3D5EE9A5ABFF}" srcOrd="0" destOrd="0" presId="urn:microsoft.com/office/officeart/2005/8/layout/radial6"/>
    <dgm:cxn modelId="{2CC41930-E724-1F4B-A7E0-0E5C2F813431}" type="presOf" srcId="{DDD5C687-5034-4E78-B7E2-0A50368B68A1}" destId="{AB108DB3-D464-4FD4-B7E1-8B0E44933391}" srcOrd="0" destOrd="0" presId="urn:microsoft.com/office/officeart/2005/8/layout/radial6"/>
    <dgm:cxn modelId="{0BFD7D3B-88D1-4E12-BC19-768DFBEF57E0}" srcId="{69BB644D-62BF-4AF8-B6BF-B4E469BA6C2C}" destId="{12EA60B4-4138-45E1-8156-D86AF842A89D}" srcOrd="0" destOrd="0" parTransId="{17894CF4-F698-4149-8E9C-5BF9617496CA}" sibTransId="{46D31660-CD34-4076-8F96-BE94367411C3}"/>
    <dgm:cxn modelId="{173788C3-ED0C-7240-AC7D-7F6B878050E8}" type="presOf" srcId="{7FB2E973-FDE0-4D14-967F-5E93398EF0EA}" destId="{C9DA3D0B-81AD-42A1-AC95-55F6A4012EBB}" srcOrd="0" destOrd="0" presId="urn:microsoft.com/office/officeart/2005/8/layout/radial6"/>
    <dgm:cxn modelId="{4A5C5035-0917-524F-88BB-430A1469EB30}" srcId="{69BB644D-62BF-4AF8-B6BF-B4E469BA6C2C}" destId="{0D51CC14-8315-664D-8B01-28CEB6E639AA}" srcOrd="2" destOrd="0" parTransId="{8B4CF69C-FE65-ED49-86BF-A897AAE9B38E}" sibTransId="{852AF142-4849-9843-B8FC-D4955C4C7562}"/>
    <dgm:cxn modelId="{B43CFCAC-B5F0-BA4A-B61D-3F52ADF201EC}" type="presOf" srcId="{C4ADA9BF-DA05-402A-B350-9508490687B7}" destId="{FB322097-4266-4521-B3B2-33326649E0C7}" srcOrd="0" destOrd="0" presId="urn:microsoft.com/office/officeart/2005/8/layout/radial6"/>
    <dgm:cxn modelId="{4D824958-D417-D84A-AB71-A91C0736C9EC}" type="presOf" srcId="{1979E2E6-3FA1-4890-9C8E-101EE9704A55}" destId="{6AB90078-7F66-4A70-8BA3-2F5B19CBC5AD}" srcOrd="0" destOrd="0" presId="urn:microsoft.com/office/officeart/2005/8/layout/radial6"/>
    <dgm:cxn modelId="{CB492737-0571-2D46-9260-5B9E9E353F1F}" type="presOf" srcId="{2441BE23-1093-41B6-9283-0456CB169CD4}" destId="{1018FDC3-798B-44C2-A961-0A192CEE21DF}" srcOrd="0" destOrd="0" presId="urn:microsoft.com/office/officeart/2005/8/layout/radial6"/>
    <dgm:cxn modelId="{3003B773-8FFE-40BC-8E12-7E97876A0DE7}" srcId="{12EA60B4-4138-45E1-8156-D86AF842A89D}" destId="{79C85035-BA8F-4A52-8884-9D18F7C14AE8}" srcOrd="0" destOrd="0" parTransId="{24EE1B02-C39F-46DD-858B-813BE3AC8FF2}" sibTransId="{2441BE23-1093-41B6-9283-0456CB169CD4}"/>
    <dgm:cxn modelId="{C6C118EF-A6C1-5E48-A288-B2C65BC87E29}" type="presOf" srcId="{69BB644D-62BF-4AF8-B6BF-B4E469BA6C2C}" destId="{3C765D89-818C-4505-8B6E-0211EC5E0DD8}" srcOrd="0" destOrd="0" presId="urn:microsoft.com/office/officeart/2005/8/layout/radial6"/>
    <dgm:cxn modelId="{3129F0D8-6E2D-43DE-8C31-90AA8B7722AD}" srcId="{12EA60B4-4138-45E1-8156-D86AF842A89D}" destId="{C4909DB6-949D-4F9C-B170-474B47BB0146}" srcOrd="3" destOrd="0" parTransId="{80641C38-6380-46CD-8269-749384642F63}" sibTransId="{375D91D5-0469-4FEB-A6A3-5F355468BA55}"/>
    <dgm:cxn modelId="{E04CDF46-75A0-BB45-BA42-DB55DF0BA0D8}" type="presOf" srcId="{375D91D5-0469-4FEB-A6A3-5F355468BA55}" destId="{0B20EF98-BAE0-436B-AC94-98ABD4570224}" srcOrd="0" destOrd="0" presId="urn:microsoft.com/office/officeart/2005/8/layout/radial6"/>
    <dgm:cxn modelId="{2C5EEEDF-6DDC-D94B-9276-80A0B8E47345}" type="presOf" srcId="{12EA60B4-4138-45E1-8156-D86AF842A89D}" destId="{EAA7EA4E-71CC-436A-9CE6-2CD7A6A52086}" srcOrd="0" destOrd="0" presId="urn:microsoft.com/office/officeart/2005/8/layout/radial6"/>
    <dgm:cxn modelId="{D5D92B87-D414-4D1B-8576-039DAEAEA14C}" srcId="{12EA60B4-4138-45E1-8156-D86AF842A89D}" destId="{DDD5C687-5034-4E78-B7E2-0A50368B68A1}" srcOrd="2" destOrd="0" parTransId="{B3E42C62-7CAB-4FA6-89EE-FF7284178DE6}" sibTransId="{C4ADA9BF-DA05-402A-B350-9508490687B7}"/>
    <dgm:cxn modelId="{B7103449-626D-4150-BE52-797740031628}" srcId="{12EA60B4-4138-45E1-8156-D86AF842A89D}" destId="{7FB2E973-FDE0-4D14-967F-5E93398EF0EA}" srcOrd="1" destOrd="0" parTransId="{99F02CD0-FA45-4CF6-9DC9-D8CE14AA2BFF}" sibTransId="{1979E2E6-3FA1-4890-9C8E-101EE9704A55}"/>
    <dgm:cxn modelId="{DD31CF00-C83A-4C43-8E69-CBE50108AF4F}" srcId="{69BB644D-62BF-4AF8-B6BF-B4E469BA6C2C}" destId="{4215280A-FE7A-114E-914F-442A00E51FB8}" srcOrd="1" destOrd="0" parTransId="{0791099C-30CA-5E44-B020-B513AAB84A08}" sibTransId="{2F60A6BC-8EDC-EB4D-B80D-585BFB8C07F1}"/>
    <dgm:cxn modelId="{768B8C10-9CE9-7242-A9F3-0E1BC98DD419}" type="presOf" srcId="{C4909DB6-949D-4F9C-B170-474B47BB0146}" destId="{149DBE37-C0FA-440A-A689-A50523DB645E}" srcOrd="0" destOrd="0" presId="urn:microsoft.com/office/officeart/2005/8/layout/radial6"/>
    <dgm:cxn modelId="{F3B62930-B184-D547-9F7C-9CEA6E7AF538}" type="presParOf" srcId="{3C765D89-818C-4505-8B6E-0211EC5E0DD8}" destId="{EAA7EA4E-71CC-436A-9CE6-2CD7A6A52086}" srcOrd="0" destOrd="0" presId="urn:microsoft.com/office/officeart/2005/8/layout/radial6"/>
    <dgm:cxn modelId="{832F716D-E4BF-8E4F-BDB1-0B45EBEACBB5}" type="presParOf" srcId="{3C765D89-818C-4505-8B6E-0211EC5E0DD8}" destId="{A65CF5DF-D4AA-47AE-9F0B-3D5EE9A5ABFF}" srcOrd="1" destOrd="0" presId="urn:microsoft.com/office/officeart/2005/8/layout/radial6"/>
    <dgm:cxn modelId="{D9ECD51A-7335-4A4E-9DB7-8F5DAE6820D2}" type="presParOf" srcId="{3C765D89-818C-4505-8B6E-0211EC5E0DD8}" destId="{9D11CEA6-8DA5-475B-9892-FC6A0CFC740E}" srcOrd="2" destOrd="0" presId="urn:microsoft.com/office/officeart/2005/8/layout/radial6"/>
    <dgm:cxn modelId="{8C10CCFD-082E-344F-88DE-98778FE52566}" type="presParOf" srcId="{3C765D89-818C-4505-8B6E-0211EC5E0DD8}" destId="{1018FDC3-798B-44C2-A961-0A192CEE21DF}" srcOrd="3" destOrd="0" presId="urn:microsoft.com/office/officeart/2005/8/layout/radial6"/>
    <dgm:cxn modelId="{5CCAC5D4-EF81-1043-9C64-6A1A705BECE5}" type="presParOf" srcId="{3C765D89-818C-4505-8B6E-0211EC5E0DD8}" destId="{C9DA3D0B-81AD-42A1-AC95-55F6A4012EBB}" srcOrd="4" destOrd="0" presId="urn:microsoft.com/office/officeart/2005/8/layout/radial6"/>
    <dgm:cxn modelId="{352BB020-EDAC-2747-857F-EDDB0B5291D6}" type="presParOf" srcId="{3C765D89-818C-4505-8B6E-0211EC5E0DD8}" destId="{4CE38B06-4CBB-4E77-9D6C-21E1A44ED475}" srcOrd="5" destOrd="0" presId="urn:microsoft.com/office/officeart/2005/8/layout/radial6"/>
    <dgm:cxn modelId="{976A7AC2-C302-8C40-8F8B-E8B82DC429F3}" type="presParOf" srcId="{3C765D89-818C-4505-8B6E-0211EC5E0DD8}" destId="{6AB90078-7F66-4A70-8BA3-2F5B19CBC5AD}" srcOrd="6" destOrd="0" presId="urn:microsoft.com/office/officeart/2005/8/layout/radial6"/>
    <dgm:cxn modelId="{2433DC79-FFA7-1A4B-97E6-A8120DF95254}" type="presParOf" srcId="{3C765D89-818C-4505-8B6E-0211EC5E0DD8}" destId="{AB108DB3-D464-4FD4-B7E1-8B0E44933391}" srcOrd="7" destOrd="0" presId="urn:microsoft.com/office/officeart/2005/8/layout/radial6"/>
    <dgm:cxn modelId="{9C34FE84-D8F1-3E46-B236-B2DF84737D5C}" type="presParOf" srcId="{3C765D89-818C-4505-8B6E-0211EC5E0DD8}" destId="{EC0D4671-11BF-4D52-BCD8-3D298A4B6B83}" srcOrd="8" destOrd="0" presId="urn:microsoft.com/office/officeart/2005/8/layout/radial6"/>
    <dgm:cxn modelId="{74A4BAD0-E186-2343-A3B2-F50CCAC1D7E4}" type="presParOf" srcId="{3C765D89-818C-4505-8B6E-0211EC5E0DD8}" destId="{FB322097-4266-4521-B3B2-33326649E0C7}" srcOrd="9" destOrd="0" presId="urn:microsoft.com/office/officeart/2005/8/layout/radial6"/>
    <dgm:cxn modelId="{E6D60850-924C-514A-9056-7D6CBC2C03BC}" type="presParOf" srcId="{3C765D89-818C-4505-8B6E-0211EC5E0DD8}" destId="{149DBE37-C0FA-440A-A689-A50523DB645E}" srcOrd="10" destOrd="0" presId="urn:microsoft.com/office/officeart/2005/8/layout/radial6"/>
    <dgm:cxn modelId="{D381848F-59A9-4745-88E5-BEE82580D840}" type="presParOf" srcId="{3C765D89-818C-4505-8B6E-0211EC5E0DD8}" destId="{C7117C98-E242-46CD-A2A1-61F748931648}" srcOrd="11" destOrd="0" presId="urn:microsoft.com/office/officeart/2005/8/layout/radial6"/>
    <dgm:cxn modelId="{C7EBF4FB-2165-C742-A8FB-1CF7CB379AEB}" type="presParOf" srcId="{3C765D89-818C-4505-8B6E-0211EC5E0DD8}" destId="{0B20EF98-BAE0-436B-AC94-98ABD4570224}"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412926-B059-6B4C-939D-404553B97725}" type="doc">
      <dgm:prSet loTypeId="urn:microsoft.com/office/officeart/2005/8/layout/equation2" loCatId="" qsTypeId="urn:microsoft.com/office/officeart/2005/8/quickstyle/simple4" qsCatId="simple" csTypeId="urn:microsoft.com/office/officeart/2005/8/colors/colorful1" csCatId="colorful" phldr="1"/>
      <dgm:spPr/>
    </dgm:pt>
    <dgm:pt modelId="{A8C68F49-0968-6542-AD56-1DE78DDC780D}">
      <dgm:prSet phldrT="[Texte]"/>
      <dgm:spPr/>
      <dgm:t>
        <a:bodyPr/>
        <a:lstStyle/>
        <a:p>
          <a:r>
            <a:rPr lang="fr-FR" dirty="0"/>
            <a:t>Besoins de développement des élèves</a:t>
          </a:r>
        </a:p>
      </dgm:t>
    </dgm:pt>
    <dgm:pt modelId="{95DE095C-A084-7F44-B82E-CBF38C4D0075}" type="parTrans" cxnId="{8EA04CEC-FD4E-2947-89FD-23058E2011DA}">
      <dgm:prSet/>
      <dgm:spPr/>
      <dgm:t>
        <a:bodyPr/>
        <a:lstStyle/>
        <a:p>
          <a:endParaRPr lang="fr-FR"/>
        </a:p>
      </dgm:t>
    </dgm:pt>
    <dgm:pt modelId="{B2C918ED-6057-9F42-B180-8AE5F58D4DAC}" type="sibTrans" cxnId="{8EA04CEC-FD4E-2947-89FD-23058E2011DA}">
      <dgm:prSet/>
      <dgm:spPr/>
      <dgm:t>
        <a:bodyPr/>
        <a:lstStyle/>
        <a:p>
          <a:endParaRPr lang="fr-FR"/>
        </a:p>
      </dgm:t>
    </dgm:pt>
    <dgm:pt modelId="{6D69E70A-D253-E042-AEE3-604FC72931CD}">
      <dgm:prSet phldrT="[Texte]"/>
      <dgm:spPr/>
      <dgm:t>
        <a:bodyPr/>
        <a:lstStyle/>
        <a:p>
          <a:r>
            <a:rPr lang="fr-FR" dirty="0"/>
            <a:t>Intention principale dans le CA pour l’élève</a:t>
          </a:r>
        </a:p>
      </dgm:t>
    </dgm:pt>
    <dgm:pt modelId="{9C7FEB01-E16C-6346-9653-6645FF7B9289}" type="parTrans" cxnId="{D1865A97-62B6-E34D-B230-3E590D2E9A80}">
      <dgm:prSet/>
      <dgm:spPr/>
      <dgm:t>
        <a:bodyPr/>
        <a:lstStyle/>
        <a:p>
          <a:endParaRPr lang="fr-FR"/>
        </a:p>
      </dgm:t>
    </dgm:pt>
    <dgm:pt modelId="{55422B8B-7FE9-AA46-BD48-703DC63A970E}" type="sibTrans" cxnId="{D1865A97-62B6-E34D-B230-3E590D2E9A80}">
      <dgm:prSet/>
      <dgm:spPr/>
      <dgm:t>
        <a:bodyPr/>
        <a:lstStyle/>
        <a:p>
          <a:endParaRPr lang="fr-FR"/>
        </a:p>
      </dgm:t>
    </dgm:pt>
    <dgm:pt modelId="{CCAC33CD-BC92-794A-909A-F971F7155F02}">
      <dgm:prSet phldrT="[Texte]"/>
      <dgm:spPr/>
      <dgm:t>
        <a:bodyPr/>
        <a:lstStyle/>
        <a:p>
          <a:r>
            <a:rPr lang="fr-FR" dirty="0"/>
            <a:t>Modalités possibles de pratique APSA</a:t>
          </a:r>
        </a:p>
      </dgm:t>
    </dgm:pt>
    <dgm:pt modelId="{A54630FB-956B-DC4E-95C2-9EED0AD9B488}" type="parTrans" cxnId="{A6BDDAA6-1ADE-BB4D-8341-520932B7C566}">
      <dgm:prSet/>
      <dgm:spPr/>
      <dgm:t>
        <a:bodyPr/>
        <a:lstStyle/>
        <a:p>
          <a:endParaRPr lang="fr-FR"/>
        </a:p>
      </dgm:t>
    </dgm:pt>
    <dgm:pt modelId="{DB01D7B5-6A89-5242-A60D-6E06A4D10575}" type="sibTrans" cxnId="{A6BDDAA6-1ADE-BB4D-8341-520932B7C566}">
      <dgm:prSet/>
      <dgm:spPr/>
      <dgm:t>
        <a:bodyPr/>
        <a:lstStyle/>
        <a:p>
          <a:endParaRPr lang="fr-FR"/>
        </a:p>
      </dgm:t>
    </dgm:pt>
    <dgm:pt modelId="{FFDE467D-B340-8E41-92B9-EDD5996739CE}" type="pres">
      <dgm:prSet presAssocID="{FA412926-B059-6B4C-939D-404553B97725}" presName="Name0" presStyleCnt="0">
        <dgm:presLayoutVars>
          <dgm:dir/>
          <dgm:resizeHandles val="exact"/>
        </dgm:presLayoutVars>
      </dgm:prSet>
      <dgm:spPr/>
    </dgm:pt>
    <dgm:pt modelId="{3A55237C-6386-1B49-80F6-DFFDBDF2C778}" type="pres">
      <dgm:prSet presAssocID="{FA412926-B059-6B4C-939D-404553B97725}" presName="vNodes" presStyleCnt="0"/>
      <dgm:spPr/>
    </dgm:pt>
    <dgm:pt modelId="{E1A51767-5FE5-5548-BB5D-DC13CF8B60AE}" type="pres">
      <dgm:prSet presAssocID="{A8C68F49-0968-6542-AD56-1DE78DDC780D}" presName="node" presStyleLbl="node1" presStyleIdx="0" presStyleCnt="3" custScaleX="342256" custScaleY="261960">
        <dgm:presLayoutVars>
          <dgm:bulletEnabled val="1"/>
        </dgm:presLayoutVars>
      </dgm:prSet>
      <dgm:spPr/>
      <dgm:t>
        <a:bodyPr/>
        <a:lstStyle/>
        <a:p>
          <a:endParaRPr lang="fr-FR"/>
        </a:p>
      </dgm:t>
    </dgm:pt>
    <dgm:pt modelId="{0C697D49-5100-6144-A5CF-928CBD121961}" type="pres">
      <dgm:prSet presAssocID="{B2C918ED-6057-9F42-B180-8AE5F58D4DAC}" presName="spacerT" presStyleCnt="0"/>
      <dgm:spPr/>
    </dgm:pt>
    <dgm:pt modelId="{548C847C-EA90-3E44-81F7-C800E8F1E27B}" type="pres">
      <dgm:prSet presAssocID="{B2C918ED-6057-9F42-B180-8AE5F58D4DAC}" presName="sibTrans" presStyleLbl="sibTrans2D1" presStyleIdx="0" presStyleCnt="2" custAng="18699924"/>
      <dgm:spPr>
        <a:prstGeom prst="mathMinus">
          <a:avLst/>
        </a:prstGeom>
      </dgm:spPr>
      <dgm:t>
        <a:bodyPr/>
        <a:lstStyle/>
        <a:p>
          <a:endParaRPr lang="fr-FR"/>
        </a:p>
      </dgm:t>
    </dgm:pt>
    <dgm:pt modelId="{EE3561DB-957F-1D4A-B73A-5157432E59CB}" type="pres">
      <dgm:prSet presAssocID="{B2C918ED-6057-9F42-B180-8AE5F58D4DAC}" presName="spacerB" presStyleCnt="0"/>
      <dgm:spPr/>
    </dgm:pt>
    <dgm:pt modelId="{38592441-DB8B-234B-A40A-D265975EE373}" type="pres">
      <dgm:prSet presAssocID="{6D69E70A-D253-E042-AEE3-604FC72931CD}" presName="node" presStyleLbl="node1" presStyleIdx="1" presStyleCnt="3" custScaleX="387894" custScaleY="342779" custLinFactY="69979" custLinFactNeighborX="6232" custLinFactNeighborY="100000">
        <dgm:presLayoutVars>
          <dgm:bulletEnabled val="1"/>
        </dgm:presLayoutVars>
      </dgm:prSet>
      <dgm:spPr/>
      <dgm:t>
        <a:bodyPr/>
        <a:lstStyle/>
        <a:p>
          <a:endParaRPr lang="fr-FR"/>
        </a:p>
      </dgm:t>
    </dgm:pt>
    <dgm:pt modelId="{E583B6C4-2296-394E-9188-109EED9C2996}" type="pres">
      <dgm:prSet presAssocID="{FA412926-B059-6B4C-939D-404553B97725}" presName="sibTransLast" presStyleLbl="sibTrans2D1" presStyleIdx="1" presStyleCnt="2" custScaleX="161925" custScaleY="284998" custLinFactNeighborX="-73210" custLinFactNeighborY="-65047"/>
      <dgm:spPr/>
      <dgm:t>
        <a:bodyPr/>
        <a:lstStyle/>
        <a:p>
          <a:endParaRPr lang="fr-FR"/>
        </a:p>
      </dgm:t>
    </dgm:pt>
    <dgm:pt modelId="{09025831-5D97-714D-BAD0-D2EF796015E3}" type="pres">
      <dgm:prSet presAssocID="{FA412926-B059-6B4C-939D-404553B97725}" presName="connectorText" presStyleLbl="sibTrans2D1" presStyleIdx="1" presStyleCnt="2"/>
      <dgm:spPr/>
      <dgm:t>
        <a:bodyPr/>
        <a:lstStyle/>
        <a:p>
          <a:endParaRPr lang="fr-FR"/>
        </a:p>
      </dgm:t>
    </dgm:pt>
    <dgm:pt modelId="{75563FB9-BAC1-9840-A2CD-7C5DCF99A843}" type="pres">
      <dgm:prSet presAssocID="{FA412926-B059-6B4C-939D-404553B97725}" presName="lastNode" presStyleLbl="node1" presStyleIdx="2" presStyleCnt="3" custScaleX="170122" custScaleY="162726" custLinFactX="13280" custLinFactNeighborX="100000" custLinFactNeighborY="-2682">
        <dgm:presLayoutVars>
          <dgm:bulletEnabled val="1"/>
        </dgm:presLayoutVars>
      </dgm:prSet>
      <dgm:spPr/>
      <dgm:t>
        <a:bodyPr/>
        <a:lstStyle/>
        <a:p>
          <a:endParaRPr lang="fr-FR"/>
        </a:p>
      </dgm:t>
    </dgm:pt>
  </dgm:ptLst>
  <dgm:cxnLst>
    <dgm:cxn modelId="{DA4EC5B9-420F-3A40-930C-DC47D626CCDD}" type="presOf" srcId="{B2C918ED-6057-9F42-B180-8AE5F58D4DAC}" destId="{548C847C-EA90-3E44-81F7-C800E8F1E27B}" srcOrd="0" destOrd="0" presId="urn:microsoft.com/office/officeart/2005/8/layout/equation2"/>
    <dgm:cxn modelId="{49B5267D-2C5C-8D4D-A20A-6A4D8D6DC8F4}" type="presOf" srcId="{55422B8B-7FE9-AA46-BD48-703DC63A970E}" destId="{09025831-5D97-714D-BAD0-D2EF796015E3}" srcOrd="1" destOrd="0" presId="urn:microsoft.com/office/officeart/2005/8/layout/equation2"/>
    <dgm:cxn modelId="{9BF5DD3F-97AD-864A-8E1F-1B100B408B31}" type="presOf" srcId="{A8C68F49-0968-6542-AD56-1DE78DDC780D}" destId="{E1A51767-5FE5-5548-BB5D-DC13CF8B60AE}" srcOrd="0" destOrd="0" presId="urn:microsoft.com/office/officeart/2005/8/layout/equation2"/>
    <dgm:cxn modelId="{D1865A97-62B6-E34D-B230-3E590D2E9A80}" srcId="{FA412926-B059-6B4C-939D-404553B97725}" destId="{6D69E70A-D253-E042-AEE3-604FC72931CD}" srcOrd="1" destOrd="0" parTransId="{9C7FEB01-E16C-6346-9653-6645FF7B9289}" sibTransId="{55422B8B-7FE9-AA46-BD48-703DC63A970E}"/>
    <dgm:cxn modelId="{96697941-6980-A849-8035-EBA651D62672}" type="presOf" srcId="{FA412926-B059-6B4C-939D-404553B97725}" destId="{FFDE467D-B340-8E41-92B9-EDD5996739CE}" srcOrd="0" destOrd="0" presId="urn:microsoft.com/office/officeart/2005/8/layout/equation2"/>
    <dgm:cxn modelId="{995C29A2-53B8-234D-B873-4C6FE26330F7}" type="presOf" srcId="{55422B8B-7FE9-AA46-BD48-703DC63A970E}" destId="{E583B6C4-2296-394E-9188-109EED9C2996}" srcOrd="0" destOrd="0" presId="urn:microsoft.com/office/officeart/2005/8/layout/equation2"/>
    <dgm:cxn modelId="{A6BDDAA6-1ADE-BB4D-8341-520932B7C566}" srcId="{FA412926-B059-6B4C-939D-404553B97725}" destId="{CCAC33CD-BC92-794A-909A-F971F7155F02}" srcOrd="2" destOrd="0" parTransId="{A54630FB-956B-DC4E-95C2-9EED0AD9B488}" sibTransId="{DB01D7B5-6A89-5242-A60D-6E06A4D10575}"/>
    <dgm:cxn modelId="{E63F2C65-4E90-D947-B6BC-BC12C03D1CBD}" type="presOf" srcId="{CCAC33CD-BC92-794A-909A-F971F7155F02}" destId="{75563FB9-BAC1-9840-A2CD-7C5DCF99A843}" srcOrd="0" destOrd="0" presId="urn:microsoft.com/office/officeart/2005/8/layout/equation2"/>
    <dgm:cxn modelId="{8EA04CEC-FD4E-2947-89FD-23058E2011DA}" srcId="{FA412926-B059-6B4C-939D-404553B97725}" destId="{A8C68F49-0968-6542-AD56-1DE78DDC780D}" srcOrd="0" destOrd="0" parTransId="{95DE095C-A084-7F44-B82E-CBF38C4D0075}" sibTransId="{B2C918ED-6057-9F42-B180-8AE5F58D4DAC}"/>
    <dgm:cxn modelId="{1CD12740-CB6E-5641-AF44-AE74B4DA22CA}" type="presOf" srcId="{6D69E70A-D253-E042-AEE3-604FC72931CD}" destId="{38592441-DB8B-234B-A40A-D265975EE373}" srcOrd="0" destOrd="0" presId="urn:microsoft.com/office/officeart/2005/8/layout/equation2"/>
    <dgm:cxn modelId="{58F7A1E3-CE90-5E46-8C18-1D89C8D1DB60}" type="presParOf" srcId="{FFDE467D-B340-8E41-92B9-EDD5996739CE}" destId="{3A55237C-6386-1B49-80F6-DFFDBDF2C778}" srcOrd="0" destOrd="0" presId="urn:microsoft.com/office/officeart/2005/8/layout/equation2"/>
    <dgm:cxn modelId="{50420063-0270-BA47-B764-FBA86522229D}" type="presParOf" srcId="{3A55237C-6386-1B49-80F6-DFFDBDF2C778}" destId="{E1A51767-5FE5-5548-BB5D-DC13CF8B60AE}" srcOrd="0" destOrd="0" presId="urn:microsoft.com/office/officeart/2005/8/layout/equation2"/>
    <dgm:cxn modelId="{0ECFB889-47E2-8643-B6B6-48AD1AA6CBCE}" type="presParOf" srcId="{3A55237C-6386-1B49-80F6-DFFDBDF2C778}" destId="{0C697D49-5100-6144-A5CF-928CBD121961}" srcOrd="1" destOrd="0" presId="urn:microsoft.com/office/officeart/2005/8/layout/equation2"/>
    <dgm:cxn modelId="{2DCB723A-B04C-E44C-9037-A38DFD149F08}" type="presParOf" srcId="{3A55237C-6386-1B49-80F6-DFFDBDF2C778}" destId="{548C847C-EA90-3E44-81F7-C800E8F1E27B}" srcOrd="2" destOrd="0" presId="urn:microsoft.com/office/officeart/2005/8/layout/equation2"/>
    <dgm:cxn modelId="{708F3985-DE45-4A45-87AE-4A8C9ABC987B}" type="presParOf" srcId="{3A55237C-6386-1B49-80F6-DFFDBDF2C778}" destId="{EE3561DB-957F-1D4A-B73A-5157432E59CB}" srcOrd="3" destOrd="0" presId="urn:microsoft.com/office/officeart/2005/8/layout/equation2"/>
    <dgm:cxn modelId="{85482AF3-2B33-3A4E-9670-4E92CA37A201}" type="presParOf" srcId="{3A55237C-6386-1B49-80F6-DFFDBDF2C778}" destId="{38592441-DB8B-234B-A40A-D265975EE373}" srcOrd="4" destOrd="0" presId="urn:microsoft.com/office/officeart/2005/8/layout/equation2"/>
    <dgm:cxn modelId="{FCAF571B-83EC-8747-9490-D916F2D4B855}" type="presParOf" srcId="{FFDE467D-B340-8E41-92B9-EDD5996739CE}" destId="{E583B6C4-2296-394E-9188-109EED9C2996}" srcOrd="1" destOrd="0" presId="urn:microsoft.com/office/officeart/2005/8/layout/equation2"/>
    <dgm:cxn modelId="{2202A42F-665A-BA4C-AD68-D1E5DAEC17BC}" type="presParOf" srcId="{E583B6C4-2296-394E-9188-109EED9C2996}" destId="{09025831-5D97-714D-BAD0-D2EF796015E3}" srcOrd="0" destOrd="0" presId="urn:microsoft.com/office/officeart/2005/8/layout/equation2"/>
    <dgm:cxn modelId="{B98012F3-78D2-A040-B57F-4E14867795A0}" type="presParOf" srcId="{FFDE467D-B340-8E41-92B9-EDD5996739CE}" destId="{75563FB9-BAC1-9840-A2CD-7C5DCF99A84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67CF5D-00B8-44E1-B01A-725C24763B7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72D6E1A0-F116-4355-A93E-95BB89F83A33}">
      <dgm:prSet phldrT="[Texte]" custT="1"/>
      <dgm:spPr/>
      <dgm:t>
        <a:bodyPr/>
        <a:lstStyle/>
        <a:p>
          <a:r>
            <a:rPr lang="fr-FR" sz="2000" b="1" dirty="0"/>
            <a:t>CA1</a:t>
          </a:r>
        </a:p>
        <a:p>
          <a:r>
            <a:rPr lang="fr-FR" sz="1100" b="1" dirty="0"/>
            <a:t>Combiner ses ressources énergétiques et son organisation corporelle pour réaliser une performance délibérée</a:t>
          </a:r>
        </a:p>
      </dgm:t>
    </dgm:pt>
    <dgm:pt modelId="{5D140CF8-D3EF-4BA5-8C87-C5BAD1FC5AE1}" type="parTrans" cxnId="{A0DC987A-1DAA-4E28-BA29-CEF35154CFB5}">
      <dgm:prSet/>
      <dgm:spPr/>
      <dgm:t>
        <a:bodyPr/>
        <a:lstStyle/>
        <a:p>
          <a:endParaRPr lang="fr-FR"/>
        </a:p>
      </dgm:t>
    </dgm:pt>
    <dgm:pt modelId="{C3406987-816C-4481-887C-EE9B5B4244F9}" type="sibTrans" cxnId="{A0DC987A-1DAA-4E28-BA29-CEF35154CFB5}">
      <dgm:prSet/>
      <dgm:spPr/>
      <dgm:t>
        <a:bodyPr/>
        <a:lstStyle/>
        <a:p>
          <a:endParaRPr lang="fr-FR"/>
        </a:p>
      </dgm:t>
    </dgm:pt>
    <dgm:pt modelId="{72B9CBC4-F350-4BD0-B75C-F5C9B587BD81}">
      <dgm:prSet phldrT="[Texte]" custT="1"/>
      <dgm:spPr/>
      <dgm:t>
        <a:bodyPr/>
        <a:lstStyle/>
        <a:p>
          <a:r>
            <a:rPr lang="fr-FR" sz="2000" b="1" dirty="0"/>
            <a:t>CA2</a:t>
          </a:r>
        </a:p>
        <a:p>
          <a:r>
            <a:rPr lang="fr-FR" sz="1400" dirty="0"/>
            <a:t>Interpréter l’environnement et prendre des décisions pour progresser dans le milieu</a:t>
          </a:r>
        </a:p>
      </dgm:t>
    </dgm:pt>
    <dgm:pt modelId="{0182DB8A-E51B-4556-A32A-C2105222D1CA}" type="parTrans" cxnId="{E6039719-16C1-4565-9385-DB68E4C3BDD7}">
      <dgm:prSet/>
      <dgm:spPr/>
      <dgm:t>
        <a:bodyPr/>
        <a:lstStyle/>
        <a:p>
          <a:endParaRPr lang="fr-FR"/>
        </a:p>
      </dgm:t>
    </dgm:pt>
    <dgm:pt modelId="{70009500-3C2B-4210-B2A5-C9775C5C9105}" type="sibTrans" cxnId="{E6039719-16C1-4565-9385-DB68E4C3BDD7}">
      <dgm:prSet/>
      <dgm:spPr/>
      <dgm:t>
        <a:bodyPr/>
        <a:lstStyle/>
        <a:p>
          <a:endParaRPr lang="fr-FR"/>
        </a:p>
      </dgm:t>
    </dgm:pt>
    <dgm:pt modelId="{9ABFC342-D337-425D-BF31-9B71EBD02FA9}">
      <dgm:prSet phldrT="[Texte]" custT="1"/>
      <dgm:spPr/>
      <dgm:t>
        <a:bodyPr/>
        <a:lstStyle/>
        <a:p>
          <a:r>
            <a:rPr lang="fr-FR" sz="2000" b="1" dirty="0"/>
            <a:t>CA3</a:t>
          </a:r>
        </a:p>
        <a:p>
          <a:r>
            <a:rPr lang="fr-FR" sz="1100" b="0" dirty="0"/>
            <a:t>Mettre en forme son corps dans des situations inhabituelles</a:t>
          </a:r>
        </a:p>
        <a:p>
          <a:endParaRPr lang="fr-FR" sz="1100" b="0" dirty="0"/>
        </a:p>
        <a:p>
          <a:r>
            <a:rPr lang="fr-FR" sz="1100" b="0" dirty="0"/>
            <a:t>Mettre en forme son corps dans une intention expressive</a:t>
          </a:r>
        </a:p>
        <a:p>
          <a:r>
            <a:rPr lang="fr-FR" sz="1200" b="0" dirty="0"/>
            <a:t>…</a:t>
          </a:r>
        </a:p>
      </dgm:t>
    </dgm:pt>
    <dgm:pt modelId="{87BBDDD6-6C97-4AA1-843B-37BBA7BF9DAE}" type="parTrans" cxnId="{03810775-FA43-42B8-A59E-5FA6CB01B002}">
      <dgm:prSet/>
      <dgm:spPr/>
      <dgm:t>
        <a:bodyPr/>
        <a:lstStyle/>
        <a:p>
          <a:endParaRPr lang="fr-FR"/>
        </a:p>
      </dgm:t>
    </dgm:pt>
    <dgm:pt modelId="{ADD3314C-36C8-4D36-8FC4-3ED3DB925A10}" type="sibTrans" cxnId="{03810775-FA43-42B8-A59E-5FA6CB01B002}">
      <dgm:prSet/>
      <dgm:spPr/>
      <dgm:t>
        <a:bodyPr/>
        <a:lstStyle/>
        <a:p>
          <a:endParaRPr lang="fr-FR"/>
        </a:p>
      </dgm:t>
    </dgm:pt>
    <dgm:pt modelId="{7288837F-FC1C-499F-9357-A16634008EC3}">
      <dgm:prSet phldrT="[Texte]" custT="1"/>
      <dgm:spPr/>
      <dgm:t>
        <a:bodyPr/>
        <a:lstStyle/>
        <a:p>
          <a:r>
            <a:rPr lang="fr-FR" sz="2000" b="1" dirty="0"/>
            <a:t>CA4</a:t>
          </a:r>
        </a:p>
        <a:p>
          <a:r>
            <a:rPr lang="fr-FR" sz="1400" dirty="0"/>
            <a:t>Percevoir l’environnement et le rapport de force et prendre des décisions pour ajuster des actions</a:t>
          </a:r>
        </a:p>
        <a:p>
          <a:r>
            <a:rPr lang="fr-FR" sz="1400" dirty="0"/>
            <a:t>…</a:t>
          </a:r>
        </a:p>
      </dgm:t>
    </dgm:pt>
    <dgm:pt modelId="{22AC1B4C-F18A-4D89-967E-721954304CCC}" type="parTrans" cxnId="{B9212C51-3B6C-4B75-9070-5975053339BA}">
      <dgm:prSet/>
      <dgm:spPr/>
      <dgm:t>
        <a:bodyPr/>
        <a:lstStyle/>
        <a:p>
          <a:endParaRPr lang="fr-FR"/>
        </a:p>
      </dgm:t>
    </dgm:pt>
    <dgm:pt modelId="{2B134C05-5175-4127-8E17-DBE59F7502CC}" type="sibTrans" cxnId="{B9212C51-3B6C-4B75-9070-5975053339BA}">
      <dgm:prSet/>
      <dgm:spPr/>
      <dgm:t>
        <a:bodyPr/>
        <a:lstStyle/>
        <a:p>
          <a:endParaRPr lang="fr-FR"/>
        </a:p>
      </dgm:t>
    </dgm:pt>
    <dgm:pt modelId="{4BCA2CCD-8B22-4A07-BE96-74947A163B1B}">
      <dgm:prSet phldrT="[Texte]" custT="1"/>
      <dgm:spPr/>
      <dgm:t>
        <a:bodyPr/>
        <a:lstStyle/>
        <a:p>
          <a:r>
            <a:rPr lang="fr-FR" sz="2000" b="1" dirty="0"/>
            <a:t>CA5</a:t>
          </a:r>
        </a:p>
        <a:p>
          <a:r>
            <a:rPr lang="fr-FR" sz="1200" b="0" dirty="0"/>
            <a:t>Conduire un projet d’entraînement adapté à ses possibilités, à ses mobiles d’agir, et selon des sensations.</a:t>
          </a:r>
        </a:p>
        <a:p>
          <a:r>
            <a:rPr lang="fr-FR" sz="1200" b="0" dirty="0"/>
            <a:t> Gérer la tension entre les exigences du projet et l’effort consenti</a:t>
          </a:r>
        </a:p>
        <a:p>
          <a:r>
            <a:rPr lang="fr-FR" sz="1200" dirty="0"/>
            <a:t>…</a:t>
          </a:r>
        </a:p>
      </dgm:t>
    </dgm:pt>
    <dgm:pt modelId="{6E8EE2BB-5F5B-4197-8266-D46BD779ECE0}" type="parTrans" cxnId="{8EDC8B28-B87E-40EC-B124-C9A2CAE2AA95}">
      <dgm:prSet/>
      <dgm:spPr/>
      <dgm:t>
        <a:bodyPr/>
        <a:lstStyle/>
        <a:p>
          <a:endParaRPr lang="fr-FR"/>
        </a:p>
      </dgm:t>
    </dgm:pt>
    <dgm:pt modelId="{A90E349B-2CA3-40F9-B709-F9D1D089FFD5}" type="sibTrans" cxnId="{8EDC8B28-B87E-40EC-B124-C9A2CAE2AA95}">
      <dgm:prSet/>
      <dgm:spPr/>
      <dgm:t>
        <a:bodyPr/>
        <a:lstStyle/>
        <a:p>
          <a:endParaRPr lang="fr-FR"/>
        </a:p>
      </dgm:t>
    </dgm:pt>
    <dgm:pt modelId="{32D7CFFA-7B77-4FD5-9FCD-AA3A0D7FB5E2}" type="pres">
      <dgm:prSet presAssocID="{6267CF5D-00B8-44E1-B01A-725C24763B78}" presName="diagram" presStyleCnt="0">
        <dgm:presLayoutVars>
          <dgm:dir/>
          <dgm:resizeHandles val="exact"/>
        </dgm:presLayoutVars>
      </dgm:prSet>
      <dgm:spPr/>
      <dgm:t>
        <a:bodyPr/>
        <a:lstStyle/>
        <a:p>
          <a:endParaRPr lang="fr-FR"/>
        </a:p>
      </dgm:t>
    </dgm:pt>
    <dgm:pt modelId="{08A5FA5B-EA2B-439E-A68D-6AEA1F1C3E41}" type="pres">
      <dgm:prSet presAssocID="{72D6E1A0-F116-4355-A93E-95BB89F83A33}" presName="node" presStyleLbl="node1" presStyleIdx="0" presStyleCnt="5" custScaleY="325517">
        <dgm:presLayoutVars>
          <dgm:bulletEnabled val="1"/>
        </dgm:presLayoutVars>
      </dgm:prSet>
      <dgm:spPr/>
      <dgm:t>
        <a:bodyPr/>
        <a:lstStyle/>
        <a:p>
          <a:endParaRPr lang="fr-FR"/>
        </a:p>
      </dgm:t>
    </dgm:pt>
    <dgm:pt modelId="{B13B46DD-2EFC-43D6-B9B1-1A61D3C4BED8}" type="pres">
      <dgm:prSet presAssocID="{C3406987-816C-4481-887C-EE9B5B4244F9}" presName="sibTrans" presStyleCnt="0"/>
      <dgm:spPr/>
    </dgm:pt>
    <dgm:pt modelId="{0FAA996B-532F-4D09-B6F1-FFEE5D4F2ADB}" type="pres">
      <dgm:prSet presAssocID="{72B9CBC4-F350-4BD0-B75C-F5C9B587BD81}" presName="node" presStyleLbl="node1" presStyleIdx="1" presStyleCnt="5" custScaleY="326685">
        <dgm:presLayoutVars>
          <dgm:bulletEnabled val="1"/>
        </dgm:presLayoutVars>
      </dgm:prSet>
      <dgm:spPr/>
      <dgm:t>
        <a:bodyPr/>
        <a:lstStyle/>
        <a:p>
          <a:endParaRPr lang="fr-FR"/>
        </a:p>
      </dgm:t>
    </dgm:pt>
    <dgm:pt modelId="{4C38F34A-B553-4C43-A60B-375D1E82548E}" type="pres">
      <dgm:prSet presAssocID="{70009500-3C2B-4210-B2A5-C9775C5C9105}" presName="sibTrans" presStyleCnt="0"/>
      <dgm:spPr/>
    </dgm:pt>
    <dgm:pt modelId="{861E8382-E01E-439A-8C33-6D8DDB80E668}" type="pres">
      <dgm:prSet presAssocID="{9ABFC342-D337-425D-BF31-9B71EBD02FA9}" presName="node" presStyleLbl="node1" presStyleIdx="2" presStyleCnt="5" custScaleY="332524">
        <dgm:presLayoutVars>
          <dgm:bulletEnabled val="1"/>
        </dgm:presLayoutVars>
      </dgm:prSet>
      <dgm:spPr/>
      <dgm:t>
        <a:bodyPr/>
        <a:lstStyle/>
        <a:p>
          <a:endParaRPr lang="fr-FR"/>
        </a:p>
      </dgm:t>
    </dgm:pt>
    <dgm:pt modelId="{9F18F08C-7254-4315-A74A-EE546FFDDD4F}" type="pres">
      <dgm:prSet presAssocID="{ADD3314C-36C8-4D36-8FC4-3ED3DB925A10}" presName="sibTrans" presStyleCnt="0"/>
      <dgm:spPr/>
    </dgm:pt>
    <dgm:pt modelId="{6FB4EAF4-C578-4268-9F2D-6D88A40EC0A4}" type="pres">
      <dgm:prSet presAssocID="{7288837F-FC1C-499F-9357-A16634008EC3}" presName="node" presStyleLbl="node1" presStyleIdx="3" presStyleCnt="5" custScaleY="331356">
        <dgm:presLayoutVars>
          <dgm:bulletEnabled val="1"/>
        </dgm:presLayoutVars>
      </dgm:prSet>
      <dgm:spPr/>
      <dgm:t>
        <a:bodyPr/>
        <a:lstStyle/>
        <a:p>
          <a:endParaRPr lang="fr-FR"/>
        </a:p>
      </dgm:t>
    </dgm:pt>
    <dgm:pt modelId="{A33AE8B4-EFAE-4084-90BB-C3A79CB4EA03}" type="pres">
      <dgm:prSet presAssocID="{2B134C05-5175-4127-8E17-DBE59F7502CC}" presName="sibTrans" presStyleCnt="0"/>
      <dgm:spPr/>
    </dgm:pt>
    <dgm:pt modelId="{CAFCEFFF-0450-42EF-A17D-722899297B8A}" type="pres">
      <dgm:prSet presAssocID="{4BCA2CCD-8B22-4A07-BE96-74947A163B1B}" presName="node" presStyleLbl="node1" presStyleIdx="4" presStyleCnt="5" custScaleY="332524">
        <dgm:presLayoutVars>
          <dgm:bulletEnabled val="1"/>
        </dgm:presLayoutVars>
      </dgm:prSet>
      <dgm:spPr/>
      <dgm:t>
        <a:bodyPr/>
        <a:lstStyle/>
        <a:p>
          <a:endParaRPr lang="fr-FR"/>
        </a:p>
      </dgm:t>
    </dgm:pt>
  </dgm:ptLst>
  <dgm:cxnLst>
    <dgm:cxn modelId="{E5EB4177-B844-1F48-BE72-CA8BF6B7A981}" type="presOf" srcId="{72B9CBC4-F350-4BD0-B75C-F5C9B587BD81}" destId="{0FAA996B-532F-4D09-B6F1-FFEE5D4F2ADB}" srcOrd="0" destOrd="0" presId="urn:microsoft.com/office/officeart/2005/8/layout/default"/>
    <dgm:cxn modelId="{E6039719-16C1-4565-9385-DB68E4C3BDD7}" srcId="{6267CF5D-00B8-44E1-B01A-725C24763B78}" destId="{72B9CBC4-F350-4BD0-B75C-F5C9B587BD81}" srcOrd="1" destOrd="0" parTransId="{0182DB8A-E51B-4556-A32A-C2105222D1CA}" sibTransId="{70009500-3C2B-4210-B2A5-C9775C5C9105}"/>
    <dgm:cxn modelId="{436F06F0-41BC-FA43-8C0D-0C7CF96BFAB8}" type="presOf" srcId="{9ABFC342-D337-425D-BF31-9B71EBD02FA9}" destId="{861E8382-E01E-439A-8C33-6D8DDB80E668}" srcOrd="0" destOrd="0" presId="urn:microsoft.com/office/officeart/2005/8/layout/default"/>
    <dgm:cxn modelId="{A0DC987A-1DAA-4E28-BA29-CEF35154CFB5}" srcId="{6267CF5D-00B8-44E1-B01A-725C24763B78}" destId="{72D6E1A0-F116-4355-A93E-95BB89F83A33}" srcOrd="0" destOrd="0" parTransId="{5D140CF8-D3EF-4BA5-8C87-C5BAD1FC5AE1}" sibTransId="{C3406987-816C-4481-887C-EE9B5B4244F9}"/>
    <dgm:cxn modelId="{C615B827-C3DB-0949-A041-FAE2D6BA619B}" type="presOf" srcId="{6267CF5D-00B8-44E1-B01A-725C24763B78}" destId="{32D7CFFA-7B77-4FD5-9FCD-AA3A0D7FB5E2}" srcOrd="0" destOrd="0" presId="urn:microsoft.com/office/officeart/2005/8/layout/default"/>
    <dgm:cxn modelId="{B9212C51-3B6C-4B75-9070-5975053339BA}" srcId="{6267CF5D-00B8-44E1-B01A-725C24763B78}" destId="{7288837F-FC1C-499F-9357-A16634008EC3}" srcOrd="3" destOrd="0" parTransId="{22AC1B4C-F18A-4D89-967E-721954304CCC}" sibTransId="{2B134C05-5175-4127-8E17-DBE59F7502CC}"/>
    <dgm:cxn modelId="{8EDC8B28-B87E-40EC-B124-C9A2CAE2AA95}" srcId="{6267CF5D-00B8-44E1-B01A-725C24763B78}" destId="{4BCA2CCD-8B22-4A07-BE96-74947A163B1B}" srcOrd="4" destOrd="0" parTransId="{6E8EE2BB-5F5B-4197-8266-D46BD779ECE0}" sibTransId="{A90E349B-2CA3-40F9-B709-F9D1D089FFD5}"/>
    <dgm:cxn modelId="{C50B0512-36C3-6840-ADC9-D681EB383E71}" type="presOf" srcId="{7288837F-FC1C-499F-9357-A16634008EC3}" destId="{6FB4EAF4-C578-4268-9F2D-6D88A40EC0A4}" srcOrd="0" destOrd="0" presId="urn:microsoft.com/office/officeart/2005/8/layout/default"/>
    <dgm:cxn modelId="{E85AB0CE-F725-5240-A639-75ED30DD5E7C}" type="presOf" srcId="{72D6E1A0-F116-4355-A93E-95BB89F83A33}" destId="{08A5FA5B-EA2B-439E-A68D-6AEA1F1C3E41}" srcOrd="0" destOrd="0" presId="urn:microsoft.com/office/officeart/2005/8/layout/default"/>
    <dgm:cxn modelId="{03810775-FA43-42B8-A59E-5FA6CB01B002}" srcId="{6267CF5D-00B8-44E1-B01A-725C24763B78}" destId="{9ABFC342-D337-425D-BF31-9B71EBD02FA9}" srcOrd="2" destOrd="0" parTransId="{87BBDDD6-6C97-4AA1-843B-37BBA7BF9DAE}" sibTransId="{ADD3314C-36C8-4D36-8FC4-3ED3DB925A10}"/>
    <dgm:cxn modelId="{28EB385C-F75D-214A-B2B9-627720130885}" type="presOf" srcId="{4BCA2CCD-8B22-4A07-BE96-74947A163B1B}" destId="{CAFCEFFF-0450-42EF-A17D-722899297B8A}" srcOrd="0" destOrd="0" presId="urn:microsoft.com/office/officeart/2005/8/layout/default"/>
    <dgm:cxn modelId="{D4015890-F1E8-AE4E-A924-3D78894360EF}" type="presParOf" srcId="{32D7CFFA-7B77-4FD5-9FCD-AA3A0D7FB5E2}" destId="{08A5FA5B-EA2B-439E-A68D-6AEA1F1C3E41}" srcOrd="0" destOrd="0" presId="urn:microsoft.com/office/officeart/2005/8/layout/default"/>
    <dgm:cxn modelId="{958891BE-BCA5-A041-B509-415B20556F8E}" type="presParOf" srcId="{32D7CFFA-7B77-4FD5-9FCD-AA3A0D7FB5E2}" destId="{B13B46DD-2EFC-43D6-B9B1-1A61D3C4BED8}" srcOrd="1" destOrd="0" presId="urn:microsoft.com/office/officeart/2005/8/layout/default"/>
    <dgm:cxn modelId="{C8772223-B7B1-B14B-B9C7-D95D68551DB4}" type="presParOf" srcId="{32D7CFFA-7B77-4FD5-9FCD-AA3A0D7FB5E2}" destId="{0FAA996B-532F-4D09-B6F1-FFEE5D4F2ADB}" srcOrd="2" destOrd="0" presId="urn:microsoft.com/office/officeart/2005/8/layout/default"/>
    <dgm:cxn modelId="{C1B4089B-5749-074C-A6D1-79767362C5D5}" type="presParOf" srcId="{32D7CFFA-7B77-4FD5-9FCD-AA3A0D7FB5E2}" destId="{4C38F34A-B553-4C43-A60B-375D1E82548E}" srcOrd="3" destOrd="0" presId="urn:microsoft.com/office/officeart/2005/8/layout/default"/>
    <dgm:cxn modelId="{858977C9-F916-B245-A0CB-D0F90B71E7A2}" type="presParOf" srcId="{32D7CFFA-7B77-4FD5-9FCD-AA3A0D7FB5E2}" destId="{861E8382-E01E-439A-8C33-6D8DDB80E668}" srcOrd="4" destOrd="0" presId="urn:microsoft.com/office/officeart/2005/8/layout/default"/>
    <dgm:cxn modelId="{D3D084B6-F920-664F-8F30-6EDC7AEAE2D8}" type="presParOf" srcId="{32D7CFFA-7B77-4FD5-9FCD-AA3A0D7FB5E2}" destId="{9F18F08C-7254-4315-A74A-EE546FFDDD4F}" srcOrd="5" destOrd="0" presId="urn:microsoft.com/office/officeart/2005/8/layout/default"/>
    <dgm:cxn modelId="{F3F6EC21-694E-FD4B-B235-6CE43B3C42F2}" type="presParOf" srcId="{32D7CFFA-7B77-4FD5-9FCD-AA3A0D7FB5E2}" destId="{6FB4EAF4-C578-4268-9F2D-6D88A40EC0A4}" srcOrd="6" destOrd="0" presId="urn:microsoft.com/office/officeart/2005/8/layout/default"/>
    <dgm:cxn modelId="{3736144E-C742-0D4F-963D-56DAFCB40A3E}" type="presParOf" srcId="{32D7CFFA-7B77-4FD5-9FCD-AA3A0D7FB5E2}" destId="{A33AE8B4-EFAE-4084-90BB-C3A79CB4EA03}" srcOrd="7" destOrd="0" presId="urn:microsoft.com/office/officeart/2005/8/layout/default"/>
    <dgm:cxn modelId="{B0AF0661-AE9A-6F44-BE6B-D676F939FC43}" type="presParOf" srcId="{32D7CFFA-7B77-4FD5-9FCD-AA3A0D7FB5E2}" destId="{CAFCEFFF-0450-42EF-A17D-722899297B8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2598F9-7162-2541-9DFE-4290C2805DEE}" type="doc">
      <dgm:prSet loTypeId="urn:microsoft.com/office/officeart/2005/8/layout/hierarchy3" loCatId="" qsTypeId="urn:microsoft.com/office/officeart/2005/8/quickstyle/simple4" qsCatId="simple" csTypeId="urn:microsoft.com/office/officeart/2005/8/colors/colorful1" csCatId="colorful" phldr="1"/>
      <dgm:spPr/>
      <dgm:t>
        <a:bodyPr/>
        <a:lstStyle/>
        <a:p>
          <a:endParaRPr lang="fr-FR"/>
        </a:p>
      </dgm:t>
    </dgm:pt>
    <dgm:pt modelId="{4738B849-EE27-E44B-BF83-9663B5A671B6}">
      <dgm:prSet phldrT="[Texte]"/>
      <dgm:spPr/>
      <dgm:t>
        <a:bodyPr/>
        <a:lstStyle/>
        <a:p>
          <a:r>
            <a:rPr lang="fr-FR" dirty="0"/>
            <a:t>CA1 : Réaliser sa performance motrice maximale, mesurable à une échéance </a:t>
          </a:r>
        </a:p>
      </dgm:t>
    </dgm:pt>
    <dgm:pt modelId="{F4EC92CC-8C41-6249-AC91-C212CFAF1A04}" type="parTrans" cxnId="{EE481677-BE1E-A545-8C53-DF5886B6CCC1}">
      <dgm:prSet/>
      <dgm:spPr/>
      <dgm:t>
        <a:bodyPr/>
        <a:lstStyle/>
        <a:p>
          <a:endParaRPr lang="fr-FR"/>
        </a:p>
      </dgm:t>
    </dgm:pt>
    <dgm:pt modelId="{CE469711-AB28-D14F-BAA3-DB6B3414130E}" type="sibTrans" cxnId="{EE481677-BE1E-A545-8C53-DF5886B6CCC1}">
      <dgm:prSet/>
      <dgm:spPr/>
      <dgm:t>
        <a:bodyPr/>
        <a:lstStyle/>
        <a:p>
          <a:endParaRPr lang="fr-FR"/>
        </a:p>
      </dgm:t>
    </dgm:pt>
    <dgm:pt modelId="{AF7A0CBD-6588-9043-A847-ACFF1049FD47}">
      <dgm:prSet phldrT="[Texte]"/>
      <dgm:spPr/>
      <dgm:t>
        <a:bodyPr/>
        <a:lstStyle/>
        <a:p>
          <a:r>
            <a:rPr lang="fr-FR" dirty="0"/>
            <a:t>Mobilisation maximale de ses ressources pour produire sa meilleure performance à une échéance donnée</a:t>
          </a:r>
        </a:p>
      </dgm:t>
    </dgm:pt>
    <dgm:pt modelId="{F8DB83C0-1382-034C-A624-B108C9A77B3E}" type="parTrans" cxnId="{8ABD9AFC-F9D2-B144-8D9A-B219551087D6}">
      <dgm:prSet/>
      <dgm:spPr/>
      <dgm:t>
        <a:bodyPr/>
        <a:lstStyle/>
        <a:p>
          <a:endParaRPr lang="fr-FR"/>
        </a:p>
      </dgm:t>
    </dgm:pt>
    <dgm:pt modelId="{7D8BBC7A-D045-6D48-AC5B-2665BFACBF0D}" type="sibTrans" cxnId="{8ABD9AFC-F9D2-B144-8D9A-B219551087D6}">
      <dgm:prSet/>
      <dgm:spPr/>
      <dgm:t>
        <a:bodyPr/>
        <a:lstStyle/>
        <a:p>
          <a:endParaRPr lang="fr-FR"/>
        </a:p>
      </dgm:t>
    </dgm:pt>
    <dgm:pt modelId="{595CEF98-5E92-E14B-ACF6-0ABCD9F2D12F}">
      <dgm:prSet phldrT="[Texte]"/>
      <dgm:spPr/>
      <dgm:t>
        <a:bodyPr/>
        <a:lstStyle/>
        <a:p>
          <a:r>
            <a:rPr lang="fr-FR" dirty="0"/>
            <a:t>Performance mesurée</a:t>
          </a:r>
        </a:p>
        <a:p>
          <a:r>
            <a:rPr lang="fr-FR" dirty="0"/>
            <a:t>Gain d’une épreuve</a:t>
          </a:r>
        </a:p>
        <a:p>
          <a:r>
            <a:rPr lang="fr-FR" dirty="0"/>
            <a:t>Dépassement de soi</a:t>
          </a:r>
        </a:p>
        <a:p>
          <a:r>
            <a:rPr lang="fr-FR" dirty="0"/>
            <a:t>En combiné / individuel / par équipe</a:t>
          </a:r>
        </a:p>
      </dgm:t>
    </dgm:pt>
    <dgm:pt modelId="{0F8F2D9D-03AC-A44C-A524-7ED971EFF353}" type="parTrans" cxnId="{BA48B887-9A8E-1F45-AE0D-6E988DA127FF}">
      <dgm:prSet/>
      <dgm:spPr/>
      <dgm:t>
        <a:bodyPr/>
        <a:lstStyle/>
        <a:p>
          <a:endParaRPr lang="fr-FR"/>
        </a:p>
      </dgm:t>
    </dgm:pt>
    <dgm:pt modelId="{33B71073-7B4F-3949-BD47-4D72A22C1067}" type="sibTrans" cxnId="{BA48B887-9A8E-1F45-AE0D-6E988DA127FF}">
      <dgm:prSet/>
      <dgm:spPr/>
      <dgm:t>
        <a:bodyPr/>
        <a:lstStyle/>
        <a:p>
          <a:endParaRPr lang="fr-FR"/>
        </a:p>
      </dgm:t>
    </dgm:pt>
    <dgm:pt modelId="{035D8B32-EBFE-6845-9568-E94D17E360AE}">
      <dgm:prSet phldrT="[Texte]"/>
      <dgm:spPr/>
      <dgm:t>
        <a:bodyPr/>
        <a:lstStyle/>
        <a:p>
          <a:r>
            <a:rPr lang="fr-FR" dirty="0"/>
            <a:t>CA2 : Adapter son déplacement à des environnements variés et/ou incertains </a:t>
          </a:r>
        </a:p>
      </dgm:t>
    </dgm:pt>
    <dgm:pt modelId="{A8516704-32E3-6445-A6D8-A6917EB7CEDB}" type="parTrans" cxnId="{5EBCEEC9-5FA6-5C43-B839-D7BFFB6E5D63}">
      <dgm:prSet/>
      <dgm:spPr/>
      <dgm:t>
        <a:bodyPr/>
        <a:lstStyle/>
        <a:p>
          <a:endParaRPr lang="fr-FR"/>
        </a:p>
      </dgm:t>
    </dgm:pt>
    <dgm:pt modelId="{2FC609F0-27F0-FA4E-8C7E-CE5D453AE312}" type="sibTrans" cxnId="{5EBCEEC9-5FA6-5C43-B839-D7BFFB6E5D63}">
      <dgm:prSet/>
      <dgm:spPr/>
      <dgm:t>
        <a:bodyPr/>
        <a:lstStyle/>
        <a:p>
          <a:endParaRPr lang="fr-FR"/>
        </a:p>
      </dgm:t>
    </dgm:pt>
    <dgm:pt modelId="{2650A3DC-62EE-EA4D-89AF-01E892E0FCA3}">
      <dgm:prSet phldrT="[Texte]"/>
      <dgm:spPr/>
      <dgm:t>
        <a:bodyPr/>
        <a:lstStyle/>
        <a:p>
          <a:r>
            <a:rPr lang="fr-FR" dirty="0"/>
            <a:t>Adaptation de ses déplacements aux ressources et contraintes du milieu pour réussir son projet d’itinéraire initial</a:t>
          </a:r>
        </a:p>
      </dgm:t>
    </dgm:pt>
    <dgm:pt modelId="{C2454C07-6147-5B40-803F-7529A97CAF11}" type="parTrans" cxnId="{A2A562A0-740D-004F-A6DD-F013B956B382}">
      <dgm:prSet/>
      <dgm:spPr/>
      <dgm:t>
        <a:bodyPr/>
        <a:lstStyle/>
        <a:p>
          <a:endParaRPr lang="fr-FR"/>
        </a:p>
      </dgm:t>
    </dgm:pt>
    <dgm:pt modelId="{844B46E0-7431-B64C-8911-B3EAC5C1A550}" type="sibTrans" cxnId="{A2A562A0-740D-004F-A6DD-F013B956B382}">
      <dgm:prSet/>
      <dgm:spPr/>
      <dgm:t>
        <a:bodyPr/>
        <a:lstStyle/>
        <a:p>
          <a:endParaRPr lang="fr-FR"/>
        </a:p>
      </dgm:t>
    </dgm:pt>
    <dgm:pt modelId="{87FA1299-651C-284D-B487-042F42CE81E4}">
      <dgm:prSet phldrT="[Texte]"/>
      <dgm:spPr/>
      <dgm:t>
        <a:bodyPr/>
        <a:lstStyle/>
        <a:p>
          <a:r>
            <a:rPr lang="fr-FR" dirty="0"/>
            <a:t>Pratique individuelle, par équipe</a:t>
          </a:r>
        </a:p>
        <a:p>
          <a:r>
            <a:rPr lang="fr-FR" dirty="0"/>
            <a:t>Parcours chronométré</a:t>
          </a:r>
        </a:p>
      </dgm:t>
    </dgm:pt>
    <dgm:pt modelId="{CB3EBA56-B9D9-5649-8539-44507416EBB4}" type="parTrans" cxnId="{16410C38-F5CD-5A4D-BFD9-D6F357A07377}">
      <dgm:prSet/>
      <dgm:spPr/>
      <dgm:t>
        <a:bodyPr/>
        <a:lstStyle/>
        <a:p>
          <a:endParaRPr lang="fr-FR"/>
        </a:p>
      </dgm:t>
    </dgm:pt>
    <dgm:pt modelId="{D921AEBA-689C-1545-91B3-22467B51502C}" type="sibTrans" cxnId="{16410C38-F5CD-5A4D-BFD9-D6F357A07377}">
      <dgm:prSet/>
      <dgm:spPr/>
      <dgm:t>
        <a:bodyPr/>
        <a:lstStyle/>
        <a:p>
          <a:endParaRPr lang="fr-FR"/>
        </a:p>
      </dgm:t>
    </dgm:pt>
    <dgm:pt modelId="{E14C3520-3C96-D74E-B9E0-1326791BC00F}">
      <dgm:prSet phldrT="[Texte]"/>
      <dgm:spPr/>
      <dgm:t>
        <a:bodyPr/>
        <a:lstStyle/>
        <a:p>
          <a:r>
            <a:rPr lang="fr-FR" dirty="0"/>
            <a:t>CA3 : Réaliser une prestation corporelle destinée à être vue et appréciée par autrui</a:t>
          </a:r>
        </a:p>
      </dgm:t>
    </dgm:pt>
    <dgm:pt modelId="{2F30A192-8A34-F444-9FA4-69C3BB49AA98}" type="parTrans" cxnId="{77EBB3E6-D668-E648-B37D-C1168F751B5A}">
      <dgm:prSet/>
      <dgm:spPr/>
      <dgm:t>
        <a:bodyPr/>
        <a:lstStyle/>
        <a:p>
          <a:endParaRPr lang="fr-FR"/>
        </a:p>
      </dgm:t>
    </dgm:pt>
    <dgm:pt modelId="{F9B1384C-91E4-7241-B5E5-6634BDB71027}" type="sibTrans" cxnId="{77EBB3E6-D668-E648-B37D-C1168F751B5A}">
      <dgm:prSet/>
      <dgm:spPr/>
      <dgm:t>
        <a:bodyPr/>
        <a:lstStyle/>
        <a:p>
          <a:endParaRPr lang="fr-FR"/>
        </a:p>
      </dgm:t>
    </dgm:pt>
    <dgm:pt modelId="{782E5D19-4F3D-1145-9454-4D891CA5671D}">
      <dgm:prSet phldrT="[Texte]"/>
      <dgm:spPr/>
      <dgm:t>
        <a:bodyPr/>
        <a:lstStyle/>
        <a:p>
          <a:r>
            <a:rPr lang="fr-FR" dirty="0"/>
            <a:t>CA5 : Réaliser et orienter son activité physique pour développer ses ressources et s’entretenir</a:t>
          </a:r>
        </a:p>
      </dgm:t>
    </dgm:pt>
    <dgm:pt modelId="{3B88BBB3-29A6-A745-97DC-E70BBD0D9EAD}" type="parTrans" cxnId="{579F0CC7-558A-0741-B4BE-9D1DC5E8FE82}">
      <dgm:prSet/>
      <dgm:spPr/>
      <dgm:t>
        <a:bodyPr/>
        <a:lstStyle/>
        <a:p>
          <a:endParaRPr lang="fr-FR"/>
        </a:p>
      </dgm:t>
    </dgm:pt>
    <dgm:pt modelId="{689C32BE-FC24-7147-B40A-FCE52C46EDD8}" type="sibTrans" cxnId="{579F0CC7-558A-0741-B4BE-9D1DC5E8FE82}">
      <dgm:prSet/>
      <dgm:spPr/>
      <dgm:t>
        <a:bodyPr/>
        <a:lstStyle/>
        <a:p>
          <a:endParaRPr lang="fr-FR"/>
        </a:p>
      </dgm:t>
    </dgm:pt>
    <dgm:pt modelId="{36E10C90-132B-FC41-80B0-9642A09B8148}">
      <dgm:prSet phldrT="[Texte]"/>
      <dgm:spPr/>
      <dgm:t>
        <a:bodyPr/>
        <a:lstStyle/>
        <a:p>
          <a:r>
            <a:rPr lang="fr-FR" dirty="0"/>
            <a:t>CA4 : Conduire un affrontement interindividuel ou collectif pour gagner</a:t>
          </a:r>
        </a:p>
      </dgm:t>
    </dgm:pt>
    <dgm:pt modelId="{DD38E452-33A8-6C43-A7E6-CF3A22FB6BC8}" type="parTrans" cxnId="{7BEDE361-3BF4-634A-95FB-77048F8ADF43}">
      <dgm:prSet/>
      <dgm:spPr/>
      <dgm:t>
        <a:bodyPr/>
        <a:lstStyle/>
        <a:p>
          <a:endParaRPr lang="fr-FR"/>
        </a:p>
      </dgm:t>
    </dgm:pt>
    <dgm:pt modelId="{CC57AC57-A6DA-994F-9266-DF8F27C677D0}" type="sibTrans" cxnId="{7BEDE361-3BF4-634A-95FB-77048F8ADF43}">
      <dgm:prSet/>
      <dgm:spPr/>
      <dgm:t>
        <a:bodyPr/>
        <a:lstStyle/>
        <a:p>
          <a:endParaRPr lang="fr-FR"/>
        </a:p>
      </dgm:t>
    </dgm:pt>
    <dgm:pt modelId="{F7303055-1B93-6143-B416-B1466A2DFA6A}">
      <dgm:prSet phldrT="[Texte]"/>
      <dgm:spPr/>
      <dgm:t>
        <a:bodyPr/>
        <a:lstStyle/>
        <a:p>
          <a:r>
            <a:rPr lang="fr-FR" dirty="0"/>
            <a:t>Exposer sa prestation au regard d’autrui pour être apprécié et/ou jugé</a:t>
          </a:r>
        </a:p>
      </dgm:t>
    </dgm:pt>
    <dgm:pt modelId="{F00FDAB6-5E7C-8249-89E2-CD46A2B9004C}" type="parTrans" cxnId="{C13C5FF3-3497-8242-87D4-E1828C2B7DB1}">
      <dgm:prSet/>
      <dgm:spPr/>
      <dgm:t>
        <a:bodyPr/>
        <a:lstStyle/>
        <a:p>
          <a:endParaRPr lang="fr-FR"/>
        </a:p>
      </dgm:t>
    </dgm:pt>
    <dgm:pt modelId="{2CA1B2E9-9BB2-0146-8A43-1FC522250A52}" type="sibTrans" cxnId="{C13C5FF3-3497-8242-87D4-E1828C2B7DB1}">
      <dgm:prSet/>
      <dgm:spPr/>
      <dgm:t>
        <a:bodyPr/>
        <a:lstStyle/>
        <a:p>
          <a:endParaRPr lang="fr-FR"/>
        </a:p>
      </dgm:t>
    </dgm:pt>
    <dgm:pt modelId="{981C1600-1D3E-7846-8938-C3B666047D9C}">
      <dgm:prSet phldrT="[Texte]"/>
      <dgm:spPr/>
      <dgm:t>
        <a:bodyPr/>
        <a:lstStyle/>
        <a:p>
          <a:r>
            <a:rPr lang="fr-FR" dirty="0"/>
            <a:t>Pratique individuelle, collective, de confrontation symbolique, de démonstration technique</a:t>
          </a:r>
        </a:p>
      </dgm:t>
    </dgm:pt>
    <dgm:pt modelId="{5E7257AC-C23A-5449-BFA4-3AEFE6E3AB16}" type="parTrans" cxnId="{FF3D95C4-9A54-A84B-A3E8-24772C133ACE}">
      <dgm:prSet/>
      <dgm:spPr/>
      <dgm:t>
        <a:bodyPr/>
        <a:lstStyle/>
        <a:p>
          <a:endParaRPr lang="fr-FR"/>
        </a:p>
      </dgm:t>
    </dgm:pt>
    <dgm:pt modelId="{2A362A93-6448-0546-A856-D4620158E186}" type="sibTrans" cxnId="{FF3D95C4-9A54-A84B-A3E8-24772C133ACE}">
      <dgm:prSet/>
      <dgm:spPr/>
      <dgm:t>
        <a:bodyPr/>
        <a:lstStyle/>
        <a:p>
          <a:endParaRPr lang="fr-FR"/>
        </a:p>
      </dgm:t>
    </dgm:pt>
    <dgm:pt modelId="{C41D9513-E87E-4645-8966-5C47E6455026}">
      <dgm:prSet phldrT="[Texte]"/>
      <dgm:spPr/>
      <dgm:t>
        <a:bodyPr/>
        <a:lstStyle/>
        <a:p>
          <a:r>
            <a:rPr lang="fr-FR" dirty="0"/>
            <a:t>Dominer son adversaire de niveau équivalent en marquant plus de point que lui</a:t>
          </a:r>
        </a:p>
      </dgm:t>
    </dgm:pt>
    <dgm:pt modelId="{9F6B32A6-446C-0448-B277-4650154E366C}" type="parTrans" cxnId="{3FA0336B-8E5F-B846-863F-E22D0FE24F83}">
      <dgm:prSet/>
      <dgm:spPr/>
      <dgm:t>
        <a:bodyPr/>
        <a:lstStyle/>
        <a:p>
          <a:endParaRPr lang="fr-FR"/>
        </a:p>
      </dgm:t>
    </dgm:pt>
    <dgm:pt modelId="{957FB6EC-9379-834F-B0D9-58D8D1CCFA24}" type="sibTrans" cxnId="{3FA0336B-8E5F-B846-863F-E22D0FE24F83}">
      <dgm:prSet/>
      <dgm:spPr/>
      <dgm:t>
        <a:bodyPr/>
        <a:lstStyle/>
        <a:p>
          <a:endParaRPr lang="fr-FR"/>
        </a:p>
      </dgm:t>
    </dgm:pt>
    <dgm:pt modelId="{507FD2A8-A89A-234B-B89B-346915D84930}">
      <dgm:prSet phldrT="[Texte]"/>
      <dgm:spPr/>
      <dgm:t>
        <a:bodyPr/>
        <a:lstStyle/>
        <a:p>
          <a:r>
            <a:rPr lang="fr-FR" dirty="0"/>
            <a:t>Opposition conciliante voire de coopération momentanée dans des conditions réglementaires adaptées et facilitantes</a:t>
          </a:r>
        </a:p>
      </dgm:t>
    </dgm:pt>
    <dgm:pt modelId="{2E0304A3-6550-FA4F-A813-52E4858AC0AB}" type="parTrans" cxnId="{13AC6F30-15B8-1141-AB95-6EC1A5F83062}">
      <dgm:prSet/>
      <dgm:spPr/>
      <dgm:t>
        <a:bodyPr/>
        <a:lstStyle/>
        <a:p>
          <a:endParaRPr lang="fr-FR"/>
        </a:p>
      </dgm:t>
    </dgm:pt>
    <dgm:pt modelId="{88E6C7A4-4F3F-8F4E-B919-35CE8C4FE06B}" type="sibTrans" cxnId="{13AC6F30-15B8-1141-AB95-6EC1A5F83062}">
      <dgm:prSet/>
      <dgm:spPr/>
      <dgm:t>
        <a:bodyPr/>
        <a:lstStyle/>
        <a:p>
          <a:endParaRPr lang="fr-FR"/>
        </a:p>
      </dgm:t>
    </dgm:pt>
    <dgm:pt modelId="{2D0AA924-FBDA-AA4D-9FBC-3A60DFBBCC8A}">
      <dgm:prSet phldrT="[Texte]"/>
      <dgm:spPr/>
      <dgm:t>
        <a:bodyPr/>
        <a:lstStyle/>
        <a:p>
          <a:r>
            <a:rPr lang="fr-FR" dirty="0"/>
            <a:t>Savoir s’entraîner dans une pratique sécurisée en produisant des effets bénéfiques recherchés en relation avec un thème d’entraînement</a:t>
          </a:r>
        </a:p>
      </dgm:t>
    </dgm:pt>
    <dgm:pt modelId="{BE325ED8-1E59-8646-961C-7EB0E9E71F1D}" type="parTrans" cxnId="{444B6E23-D4E0-204B-A818-B5DCC16D57DE}">
      <dgm:prSet/>
      <dgm:spPr/>
      <dgm:t>
        <a:bodyPr/>
        <a:lstStyle/>
        <a:p>
          <a:endParaRPr lang="fr-FR"/>
        </a:p>
      </dgm:t>
    </dgm:pt>
    <dgm:pt modelId="{280A1EBF-F134-FD41-B81E-CFC164B10F7E}" type="sibTrans" cxnId="{444B6E23-D4E0-204B-A818-B5DCC16D57DE}">
      <dgm:prSet/>
      <dgm:spPr/>
      <dgm:t>
        <a:bodyPr/>
        <a:lstStyle/>
        <a:p>
          <a:endParaRPr lang="fr-FR"/>
        </a:p>
      </dgm:t>
    </dgm:pt>
    <dgm:pt modelId="{6A327963-35EF-F748-8874-E7466552AB3C}">
      <dgm:prSet phldrT="[Texte]"/>
      <dgm:spPr/>
      <dgm:t>
        <a:bodyPr/>
        <a:lstStyle/>
        <a:p>
          <a:r>
            <a:rPr lang="fr-FR" dirty="0"/>
            <a:t>Pratiques </a:t>
          </a:r>
          <a:r>
            <a:rPr lang="fr-FR" dirty="0" err="1"/>
            <a:t>ind</a:t>
          </a:r>
          <a:r>
            <a:rPr lang="fr-FR" dirty="0"/>
            <a:t> ou collectives sollicitant de façon lucide et contrôlées ses ressources physiologiques : circuits ou d’ateliers, efforts continus, progressifs ou intermittents, avec ou sans charge, avec ou sans appareil</a:t>
          </a:r>
        </a:p>
      </dgm:t>
    </dgm:pt>
    <dgm:pt modelId="{3874E410-AC8C-9045-9B8E-2BA91577B769}" type="parTrans" cxnId="{DE14D408-624C-C941-9411-E3406A95AA6B}">
      <dgm:prSet/>
      <dgm:spPr/>
      <dgm:t>
        <a:bodyPr/>
        <a:lstStyle/>
        <a:p>
          <a:endParaRPr lang="fr-FR"/>
        </a:p>
      </dgm:t>
    </dgm:pt>
    <dgm:pt modelId="{2B8778A3-E9A6-1E4B-8219-17316814B66D}" type="sibTrans" cxnId="{DE14D408-624C-C941-9411-E3406A95AA6B}">
      <dgm:prSet/>
      <dgm:spPr/>
      <dgm:t>
        <a:bodyPr/>
        <a:lstStyle/>
        <a:p>
          <a:endParaRPr lang="fr-FR"/>
        </a:p>
      </dgm:t>
    </dgm:pt>
    <dgm:pt modelId="{3533A3D2-5455-DC40-8921-C32DABD0E9D0}" type="pres">
      <dgm:prSet presAssocID="{052598F9-7162-2541-9DFE-4290C2805DEE}" presName="diagram" presStyleCnt="0">
        <dgm:presLayoutVars>
          <dgm:chPref val="1"/>
          <dgm:dir/>
          <dgm:animOne val="branch"/>
          <dgm:animLvl val="lvl"/>
          <dgm:resizeHandles/>
        </dgm:presLayoutVars>
      </dgm:prSet>
      <dgm:spPr/>
      <dgm:t>
        <a:bodyPr/>
        <a:lstStyle/>
        <a:p>
          <a:endParaRPr lang="fr-FR"/>
        </a:p>
      </dgm:t>
    </dgm:pt>
    <dgm:pt modelId="{7676E711-F600-BE44-86CD-554DC10154AC}" type="pres">
      <dgm:prSet presAssocID="{4738B849-EE27-E44B-BF83-9663B5A671B6}" presName="root" presStyleCnt="0"/>
      <dgm:spPr/>
    </dgm:pt>
    <dgm:pt modelId="{C49DE802-3915-3342-BB7C-C9F72910EBC8}" type="pres">
      <dgm:prSet presAssocID="{4738B849-EE27-E44B-BF83-9663B5A671B6}" presName="rootComposite" presStyleCnt="0"/>
      <dgm:spPr/>
    </dgm:pt>
    <dgm:pt modelId="{A530B111-94B2-234C-8006-A87B37D87EFF}" type="pres">
      <dgm:prSet presAssocID="{4738B849-EE27-E44B-BF83-9663B5A671B6}" presName="rootText" presStyleLbl="node1" presStyleIdx="0" presStyleCnt="5"/>
      <dgm:spPr/>
      <dgm:t>
        <a:bodyPr/>
        <a:lstStyle/>
        <a:p>
          <a:endParaRPr lang="fr-FR"/>
        </a:p>
      </dgm:t>
    </dgm:pt>
    <dgm:pt modelId="{2196BE14-B997-AE49-8A60-16863C4589D7}" type="pres">
      <dgm:prSet presAssocID="{4738B849-EE27-E44B-BF83-9663B5A671B6}" presName="rootConnector" presStyleLbl="node1" presStyleIdx="0" presStyleCnt="5"/>
      <dgm:spPr/>
      <dgm:t>
        <a:bodyPr/>
        <a:lstStyle/>
        <a:p>
          <a:endParaRPr lang="fr-FR"/>
        </a:p>
      </dgm:t>
    </dgm:pt>
    <dgm:pt modelId="{560E0A3F-580E-8F47-9E3B-3A38404DC86E}" type="pres">
      <dgm:prSet presAssocID="{4738B849-EE27-E44B-BF83-9663B5A671B6}" presName="childShape" presStyleCnt="0"/>
      <dgm:spPr/>
    </dgm:pt>
    <dgm:pt modelId="{5E4F2295-CA12-154D-AE4D-5F960D9DB8E2}" type="pres">
      <dgm:prSet presAssocID="{F8DB83C0-1382-034C-A624-B108C9A77B3E}" presName="Name13" presStyleLbl="parChTrans1D2" presStyleIdx="0" presStyleCnt="10"/>
      <dgm:spPr/>
      <dgm:t>
        <a:bodyPr/>
        <a:lstStyle/>
        <a:p>
          <a:endParaRPr lang="fr-FR"/>
        </a:p>
      </dgm:t>
    </dgm:pt>
    <dgm:pt modelId="{B12CAC60-E9EF-184B-A87B-7ED9AA277DBD}" type="pres">
      <dgm:prSet presAssocID="{AF7A0CBD-6588-9043-A847-ACFF1049FD47}" presName="childText" presStyleLbl="bgAcc1" presStyleIdx="0" presStyleCnt="10" custScaleY="132630">
        <dgm:presLayoutVars>
          <dgm:bulletEnabled val="1"/>
        </dgm:presLayoutVars>
      </dgm:prSet>
      <dgm:spPr/>
      <dgm:t>
        <a:bodyPr/>
        <a:lstStyle/>
        <a:p>
          <a:endParaRPr lang="fr-FR"/>
        </a:p>
      </dgm:t>
    </dgm:pt>
    <dgm:pt modelId="{E6D8828C-94B6-DB40-A0B6-992D1B65894B}" type="pres">
      <dgm:prSet presAssocID="{0F8F2D9D-03AC-A44C-A524-7ED971EFF353}" presName="Name13" presStyleLbl="parChTrans1D2" presStyleIdx="1" presStyleCnt="10"/>
      <dgm:spPr/>
      <dgm:t>
        <a:bodyPr/>
        <a:lstStyle/>
        <a:p>
          <a:endParaRPr lang="fr-FR"/>
        </a:p>
      </dgm:t>
    </dgm:pt>
    <dgm:pt modelId="{000B6B9C-046A-5644-8D24-5DD7377B0A1F}" type="pres">
      <dgm:prSet presAssocID="{595CEF98-5E92-E14B-ACF6-0ABCD9F2D12F}" presName="childText" presStyleLbl="bgAcc1" presStyleIdx="1" presStyleCnt="10" custScaleY="289085" custLinFactNeighborY="17371">
        <dgm:presLayoutVars>
          <dgm:bulletEnabled val="1"/>
        </dgm:presLayoutVars>
      </dgm:prSet>
      <dgm:spPr/>
      <dgm:t>
        <a:bodyPr/>
        <a:lstStyle/>
        <a:p>
          <a:endParaRPr lang="fr-FR"/>
        </a:p>
      </dgm:t>
    </dgm:pt>
    <dgm:pt modelId="{F442810E-81EF-234E-B960-15E1F30B7ABF}" type="pres">
      <dgm:prSet presAssocID="{035D8B32-EBFE-6845-9568-E94D17E360AE}" presName="root" presStyleCnt="0"/>
      <dgm:spPr/>
    </dgm:pt>
    <dgm:pt modelId="{4E15166D-6E64-E344-A978-727375D789B7}" type="pres">
      <dgm:prSet presAssocID="{035D8B32-EBFE-6845-9568-E94D17E360AE}" presName="rootComposite" presStyleCnt="0"/>
      <dgm:spPr/>
    </dgm:pt>
    <dgm:pt modelId="{7487C08A-CC57-5F49-8BF3-A707EE320050}" type="pres">
      <dgm:prSet presAssocID="{035D8B32-EBFE-6845-9568-E94D17E360AE}" presName="rootText" presStyleLbl="node1" presStyleIdx="1" presStyleCnt="5"/>
      <dgm:spPr/>
      <dgm:t>
        <a:bodyPr/>
        <a:lstStyle/>
        <a:p>
          <a:endParaRPr lang="fr-FR"/>
        </a:p>
      </dgm:t>
    </dgm:pt>
    <dgm:pt modelId="{92E52EA4-E802-D24A-AD86-EE7D9F2F3460}" type="pres">
      <dgm:prSet presAssocID="{035D8B32-EBFE-6845-9568-E94D17E360AE}" presName="rootConnector" presStyleLbl="node1" presStyleIdx="1" presStyleCnt="5"/>
      <dgm:spPr/>
      <dgm:t>
        <a:bodyPr/>
        <a:lstStyle/>
        <a:p>
          <a:endParaRPr lang="fr-FR"/>
        </a:p>
      </dgm:t>
    </dgm:pt>
    <dgm:pt modelId="{9423A5E4-16D9-C546-8EBB-F8D0CB4F0766}" type="pres">
      <dgm:prSet presAssocID="{035D8B32-EBFE-6845-9568-E94D17E360AE}" presName="childShape" presStyleCnt="0"/>
      <dgm:spPr/>
    </dgm:pt>
    <dgm:pt modelId="{3E285DDD-E408-5E4C-8F5B-7A16D67D359C}" type="pres">
      <dgm:prSet presAssocID="{C2454C07-6147-5B40-803F-7529A97CAF11}" presName="Name13" presStyleLbl="parChTrans1D2" presStyleIdx="2" presStyleCnt="10"/>
      <dgm:spPr/>
      <dgm:t>
        <a:bodyPr/>
        <a:lstStyle/>
        <a:p>
          <a:endParaRPr lang="fr-FR"/>
        </a:p>
      </dgm:t>
    </dgm:pt>
    <dgm:pt modelId="{B21FC3F3-719B-7F42-A293-7E8A57B0C860}" type="pres">
      <dgm:prSet presAssocID="{2650A3DC-62EE-EA4D-89AF-01E892E0FCA3}" presName="childText" presStyleLbl="bgAcc1" presStyleIdx="2" presStyleCnt="10" custScaleY="151868">
        <dgm:presLayoutVars>
          <dgm:bulletEnabled val="1"/>
        </dgm:presLayoutVars>
      </dgm:prSet>
      <dgm:spPr/>
      <dgm:t>
        <a:bodyPr/>
        <a:lstStyle/>
        <a:p>
          <a:endParaRPr lang="fr-FR"/>
        </a:p>
      </dgm:t>
    </dgm:pt>
    <dgm:pt modelId="{C4DCC730-CCD9-8C48-87B5-C1077CD530A5}" type="pres">
      <dgm:prSet presAssocID="{CB3EBA56-B9D9-5649-8539-44507416EBB4}" presName="Name13" presStyleLbl="parChTrans1D2" presStyleIdx="3" presStyleCnt="10"/>
      <dgm:spPr/>
      <dgm:t>
        <a:bodyPr/>
        <a:lstStyle/>
        <a:p>
          <a:endParaRPr lang="fr-FR"/>
        </a:p>
      </dgm:t>
    </dgm:pt>
    <dgm:pt modelId="{06B1F77D-632B-1B4D-95C5-6FA60D6E0B0D}" type="pres">
      <dgm:prSet presAssocID="{87FA1299-651C-284D-B487-042F42CE81E4}" presName="childText" presStyleLbl="bgAcc1" presStyleIdx="3" presStyleCnt="10" custScaleY="276421" custLinFactNeighborX="6262" custLinFactNeighborY="11039">
        <dgm:presLayoutVars>
          <dgm:bulletEnabled val="1"/>
        </dgm:presLayoutVars>
      </dgm:prSet>
      <dgm:spPr/>
      <dgm:t>
        <a:bodyPr/>
        <a:lstStyle/>
        <a:p>
          <a:endParaRPr lang="fr-FR"/>
        </a:p>
      </dgm:t>
    </dgm:pt>
    <dgm:pt modelId="{1E758652-74C9-A041-99F2-15F1909EFDDE}" type="pres">
      <dgm:prSet presAssocID="{E14C3520-3C96-D74E-B9E0-1326791BC00F}" presName="root" presStyleCnt="0"/>
      <dgm:spPr/>
    </dgm:pt>
    <dgm:pt modelId="{99CCB15A-660A-1846-9784-9EA7DE0CC455}" type="pres">
      <dgm:prSet presAssocID="{E14C3520-3C96-D74E-B9E0-1326791BC00F}" presName="rootComposite" presStyleCnt="0"/>
      <dgm:spPr/>
    </dgm:pt>
    <dgm:pt modelId="{9A8AE3BA-AA4A-4D41-B38C-EA6747BD657C}" type="pres">
      <dgm:prSet presAssocID="{E14C3520-3C96-D74E-B9E0-1326791BC00F}" presName="rootText" presStyleLbl="node1" presStyleIdx="2" presStyleCnt="5"/>
      <dgm:spPr/>
      <dgm:t>
        <a:bodyPr/>
        <a:lstStyle/>
        <a:p>
          <a:endParaRPr lang="fr-FR"/>
        </a:p>
      </dgm:t>
    </dgm:pt>
    <dgm:pt modelId="{CB58D86E-27FD-4D4A-8608-D012B607F93E}" type="pres">
      <dgm:prSet presAssocID="{E14C3520-3C96-D74E-B9E0-1326791BC00F}" presName="rootConnector" presStyleLbl="node1" presStyleIdx="2" presStyleCnt="5"/>
      <dgm:spPr/>
      <dgm:t>
        <a:bodyPr/>
        <a:lstStyle/>
        <a:p>
          <a:endParaRPr lang="fr-FR"/>
        </a:p>
      </dgm:t>
    </dgm:pt>
    <dgm:pt modelId="{390F8114-D84C-DF40-9A5C-BA49790A4583}" type="pres">
      <dgm:prSet presAssocID="{E14C3520-3C96-D74E-B9E0-1326791BC00F}" presName="childShape" presStyleCnt="0"/>
      <dgm:spPr/>
    </dgm:pt>
    <dgm:pt modelId="{387CC23D-B8C1-7D49-9118-DF57DFFDF645}" type="pres">
      <dgm:prSet presAssocID="{F00FDAB6-5E7C-8249-89E2-CD46A2B9004C}" presName="Name13" presStyleLbl="parChTrans1D2" presStyleIdx="4" presStyleCnt="10"/>
      <dgm:spPr/>
      <dgm:t>
        <a:bodyPr/>
        <a:lstStyle/>
        <a:p>
          <a:endParaRPr lang="fr-FR"/>
        </a:p>
      </dgm:t>
    </dgm:pt>
    <dgm:pt modelId="{6A21DCCE-17F9-E742-8D9A-9204559B94CD}" type="pres">
      <dgm:prSet presAssocID="{F7303055-1B93-6143-B416-B1466A2DFA6A}" presName="childText" presStyleLbl="bgAcc1" presStyleIdx="4" presStyleCnt="10" custScaleY="158686">
        <dgm:presLayoutVars>
          <dgm:bulletEnabled val="1"/>
        </dgm:presLayoutVars>
      </dgm:prSet>
      <dgm:spPr/>
      <dgm:t>
        <a:bodyPr/>
        <a:lstStyle/>
        <a:p>
          <a:endParaRPr lang="fr-FR"/>
        </a:p>
      </dgm:t>
    </dgm:pt>
    <dgm:pt modelId="{180C07FA-2AF0-3949-806D-49EA190FB821}" type="pres">
      <dgm:prSet presAssocID="{5E7257AC-C23A-5449-BFA4-3AEFE6E3AB16}" presName="Name13" presStyleLbl="parChTrans1D2" presStyleIdx="5" presStyleCnt="10"/>
      <dgm:spPr/>
      <dgm:t>
        <a:bodyPr/>
        <a:lstStyle/>
        <a:p>
          <a:endParaRPr lang="fr-FR"/>
        </a:p>
      </dgm:t>
    </dgm:pt>
    <dgm:pt modelId="{9D9D8976-5608-9E42-9157-FDF6F51E9AA4}" type="pres">
      <dgm:prSet presAssocID="{981C1600-1D3E-7846-8938-C3B666047D9C}" presName="childText" presStyleLbl="bgAcc1" presStyleIdx="5" presStyleCnt="10" custScaleY="276057" custLinFactNeighborY="762">
        <dgm:presLayoutVars>
          <dgm:bulletEnabled val="1"/>
        </dgm:presLayoutVars>
      </dgm:prSet>
      <dgm:spPr/>
      <dgm:t>
        <a:bodyPr/>
        <a:lstStyle/>
        <a:p>
          <a:endParaRPr lang="fr-FR"/>
        </a:p>
      </dgm:t>
    </dgm:pt>
    <dgm:pt modelId="{6DD3E5AC-49D1-B94F-B20D-0556D169AC95}" type="pres">
      <dgm:prSet presAssocID="{36E10C90-132B-FC41-80B0-9642A09B8148}" presName="root" presStyleCnt="0"/>
      <dgm:spPr/>
    </dgm:pt>
    <dgm:pt modelId="{8CBD43D2-3D50-2D4A-9FFC-A1678422A953}" type="pres">
      <dgm:prSet presAssocID="{36E10C90-132B-FC41-80B0-9642A09B8148}" presName="rootComposite" presStyleCnt="0"/>
      <dgm:spPr/>
    </dgm:pt>
    <dgm:pt modelId="{38B674C3-90D2-F241-A4CF-A2D200101A09}" type="pres">
      <dgm:prSet presAssocID="{36E10C90-132B-FC41-80B0-9642A09B8148}" presName="rootText" presStyleLbl="node1" presStyleIdx="3" presStyleCnt="5"/>
      <dgm:spPr/>
      <dgm:t>
        <a:bodyPr/>
        <a:lstStyle/>
        <a:p>
          <a:endParaRPr lang="fr-FR"/>
        </a:p>
      </dgm:t>
    </dgm:pt>
    <dgm:pt modelId="{18EAEC28-87B7-DC43-8039-46DEE8B19E82}" type="pres">
      <dgm:prSet presAssocID="{36E10C90-132B-FC41-80B0-9642A09B8148}" presName="rootConnector" presStyleLbl="node1" presStyleIdx="3" presStyleCnt="5"/>
      <dgm:spPr/>
      <dgm:t>
        <a:bodyPr/>
        <a:lstStyle/>
        <a:p>
          <a:endParaRPr lang="fr-FR"/>
        </a:p>
      </dgm:t>
    </dgm:pt>
    <dgm:pt modelId="{62621F07-78B7-4A4B-BEB3-0F28C7EB05EF}" type="pres">
      <dgm:prSet presAssocID="{36E10C90-132B-FC41-80B0-9642A09B8148}" presName="childShape" presStyleCnt="0"/>
      <dgm:spPr/>
    </dgm:pt>
    <dgm:pt modelId="{17227ED8-EB46-C643-B9C3-32CF1F0AFEB6}" type="pres">
      <dgm:prSet presAssocID="{9F6B32A6-446C-0448-B277-4650154E366C}" presName="Name13" presStyleLbl="parChTrans1D2" presStyleIdx="6" presStyleCnt="10"/>
      <dgm:spPr/>
      <dgm:t>
        <a:bodyPr/>
        <a:lstStyle/>
        <a:p>
          <a:endParaRPr lang="fr-FR"/>
        </a:p>
      </dgm:t>
    </dgm:pt>
    <dgm:pt modelId="{900D58D9-A72C-9E45-8DE0-D922B530C2B5}" type="pres">
      <dgm:prSet presAssocID="{C41D9513-E87E-4645-8966-5C47E6455026}" presName="childText" presStyleLbl="bgAcc1" presStyleIdx="6" presStyleCnt="10" custScaleY="152231">
        <dgm:presLayoutVars>
          <dgm:bulletEnabled val="1"/>
        </dgm:presLayoutVars>
      </dgm:prSet>
      <dgm:spPr/>
      <dgm:t>
        <a:bodyPr/>
        <a:lstStyle/>
        <a:p>
          <a:endParaRPr lang="fr-FR"/>
        </a:p>
      </dgm:t>
    </dgm:pt>
    <dgm:pt modelId="{AA6B3407-F8D3-F844-A076-A14DC1C91073}" type="pres">
      <dgm:prSet presAssocID="{2E0304A3-6550-FA4F-A813-52E4858AC0AB}" presName="Name13" presStyleLbl="parChTrans1D2" presStyleIdx="7" presStyleCnt="10"/>
      <dgm:spPr/>
      <dgm:t>
        <a:bodyPr/>
        <a:lstStyle/>
        <a:p>
          <a:endParaRPr lang="fr-FR"/>
        </a:p>
      </dgm:t>
    </dgm:pt>
    <dgm:pt modelId="{98440AB4-AE1B-084E-87B3-50353287F70A}" type="pres">
      <dgm:prSet presAssocID="{507FD2A8-A89A-234B-B89B-346915D84930}" presName="childText" presStyleLbl="bgAcc1" presStyleIdx="7" presStyleCnt="10" custScaleY="291197" custLinFactNeighborX="-6787" custLinFactNeighborY="2407">
        <dgm:presLayoutVars>
          <dgm:bulletEnabled val="1"/>
        </dgm:presLayoutVars>
      </dgm:prSet>
      <dgm:spPr/>
      <dgm:t>
        <a:bodyPr/>
        <a:lstStyle/>
        <a:p>
          <a:endParaRPr lang="fr-FR"/>
        </a:p>
      </dgm:t>
    </dgm:pt>
    <dgm:pt modelId="{BC316721-95FF-EF4C-BAB0-EED3B4E65610}" type="pres">
      <dgm:prSet presAssocID="{782E5D19-4F3D-1145-9454-4D891CA5671D}" presName="root" presStyleCnt="0"/>
      <dgm:spPr/>
    </dgm:pt>
    <dgm:pt modelId="{4EDF9CA2-4303-6F47-9BDC-C6BB9D6D90D6}" type="pres">
      <dgm:prSet presAssocID="{782E5D19-4F3D-1145-9454-4D891CA5671D}" presName="rootComposite" presStyleCnt="0"/>
      <dgm:spPr/>
    </dgm:pt>
    <dgm:pt modelId="{6127537F-52CD-E840-B057-1813D9948C25}" type="pres">
      <dgm:prSet presAssocID="{782E5D19-4F3D-1145-9454-4D891CA5671D}" presName="rootText" presStyleLbl="node1" presStyleIdx="4" presStyleCnt="5"/>
      <dgm:spPr/>
      <dgm:t>
        <a:bodyPr/>
        <a:lstStyle/>
        <a:p>
          <a:endParaRPr lang="fr-FR"/>
        </a:p>
      </dgm:t>
    </dgm:pt>
    <dgm:pt modelId="{B227562C-7B1A-C94D-BFFF-443B88124B4B}" type="pres">
      <dgm:prSet presAssocID="{782E5D19-4F3D-1145-9454-4D891CA5671D}" presName="rootConnector" presStyleLbl="node1" presStyleIdx="4" presStyleCnt="5"/>
      <dgm:spPr/>
      <dgm:t>
        <a:bodyPr/>
        <a:lstStyle/>
        <a:p>
          <a:endParaRPr lang="fr-FR"/>
        </a:p>
      </dgm:t>
    </dgm:pt>
    <dgm:pt modelId="{E3B9F8D0-9EF2-D34D-B96E-8D720246EA3C}" type="pres">
      <dgm:prSet presAssocID="{782E5D19-4F3D-1145-9454-4D891CA5671D}" presName="childShape" presStyleCnt="0"/>
      <dgm:spPr/>
    </dgm:pt>
    <dgm:pt modelId="{05372FF6-5A9E-BB40-B9A3-3DBFEAF1D840}" type="pres">
      <dgm:prSet presAssocID="{BE325ED8-1E59-8646-961C-7EB0E9E71F1D}" presName="Name13" presStyleLbl="parChTrans1D2" presStyleIdx="8" presStyleCnt="10"/>
      <dgm:spPr/>
      <dgm:t>
        <a:bodyPr/>
        <a:lstStyle/>
        <a:p>
          <a:endParaRPr lang="fr-FR"/>
        </a:p>
      </dgm:t>
    </dgm:pt>
    <dgm:pt modelId="{15F89DA3-302C-7741-9E52-D26CEE7ABFD9}" type="pres">
      <dgm:prSet presAssocID="{2D0AA924-FBDA-AA4D-9FBC-3A60DFBBCC8A}" presName="childText" presStyleLbl="bgAcc1" presStyleIdx="8" presStyleCnt="10" custScaleY="156574">
        <dgm:presLayoutVars>
          <dgm:bulletEnabled val="1"/>
        </dgm:presLayoutVars>
      </dgm:prSet>
      <dgm:spPr/>
      <dgm:t>
        <a:bodyPr/>
        <a:lstStyle/>
        <a:p>
          <a:endParaRPr lang="fr-FR"/>
        </a:p>
      </dgm:t>
    </dgm:pt>
    <dgm:pt modelId="{AD48826D-F15D-C14D-B701-ED47D2421383}" type="pres">
      <dgm:prSet presAssocID="{3874E410-AC8C-9045-9B8E-2BA91577B769}" presName="Name13" presStyleLbl="parChTrans1D2" presStyleIdx="9" presStyleCnt="10"/>
      <dgm:spPr/>
      <dgm:t>
        <a:bodyPr/>
        <a:lstStyle/>
        <a:p>
          <a:endParaRPr lang="fr-FR"/>
        </a:p>
      </dgm:t>
    </dgm:pt>
    <dgm:pt modelId="{62DDA718-A358-3041-AA2A-EF5A38377E27}" type="pres">
      <dgm:prSet presAssocID="{6A327963-35EF-F748-8874-E7466552AB3C}" presName="childText" presStyleLbl="bgAcc1" presStyleIdx="9" presStyleCnt="10" custScaleY="293427" custLinFactNeighborX="367" custLinFactNeighborY="704">
        <dgm:presLayoutVars>
          <dgm:bulletEnabled val="1"/>
        </dgm:presLayoutVars>
      </dgm:prSet>
      <dgm:spPr/>
      <dgm:t>
        <a:bodyPr/>
        <a:lstStyle/>
        <a:p>
          <a:endParaRPr lang="fr-FR"/>
        </a:p>
      </dgm:t>
    </dgm:pt>
  </dgm:ptLst>
  <dgm:cxnLst>
    <dgm:cxn modelId="{BAA5ACC2-2081-FA48-8D2C-84C4C5FC8659}" type="presOf" srcId="{36E10C90-132B-FC41-80B0-9642A09B8148}" destId="{38B674C3-90D2-F241-A4CF-A2D200101A09}" srcOrd="0" destOrd="0" presId="urn:microsoft.com/office/officeart/2005/8/layout/hierarchy3"/>
    <dgm:cxn modelId="{94889D31-639D-9643-B633-7E9751ED1685}" type="presOf" srcId="{4738B849-EE27-E44B-BF83-9663B5A671B6}" destId="{A530B111-94B2-234C-8006-A87B37D87EFF}" srcOrd="0" destOrd="0" presId="urn:microsoft.com/office/officeart/2005/8/layout/hierarchy3"/>
    <dgm:cxn modelId="{9A6E0233-7727-DE4E-BF4C-6CDAF77EA3A9}" type="presOf" srcId="{9F6B32A6-446C-0448-B277-4650154E366C}" destId="{17227ED8-EB46-C643-B9C3-32CF1F0AFEB6}" srcOrd="0" destOrd="0" presId="urn:microsoft.com/office/officeart/2005/8/layout/hierarchy3"/>
    <dgm:cxn modelId="{A768D79D-1A8B-6D4F-AE29-4A8BE853C5D8}" type="presOf" srcId="{E14C3520-3C96-D74E-B9E0-1326791BC00F}" destId="{CB58D86E-27FD-4D4A-8608-D012B607F93E}" srcOrd="1" destOrd="0" presId="urn:microsoft.com/office/officeart/2005/8/layout/hierarchy3"/>
    <dgm:cxn modelId="{C13C5FF3-3497-8242-87D4-E1828C2B7DB1}" srcId="{E14C3520-3C96-D74E-B9E0-1326791BC00F}" destId="{F7303055-1B93-6143-B416-B1466A2DFA6A}" srcOrd="0" destOrd="0" parTransId="{F00FDAB6-5E7C-8249-89E2-CD46A2B9004C}" sibTransId="{2CA1B2E9-9BB2-0146-8A43-1FC522250A52}"/>
    <dgm:cxn modelId="{913BE20B-9BFC-464A-9620-9B5A7CD21836}" type="presOf" srcId="{595CEF98-5E92-E14B-ACF6-0ABCD9F2D12F}" destId="{000B6B9C-046A-5644-8D24-5DD7377B0A1F}" srcOrd="0" destOrd="0" presId="urn:microsoft.com/office/officeart/2005/8/layout/hierarchy3"/>
    <dgm:cxn modelId="{DC9DB80F-BA61-784A-B16C-47BF25D10C26}" type="presOf" srcId="{507FD2A8-A89A-234B-B89B-346915D84930}" destId="{98440AB4-AE1B-084E-87B3-50353287F70A}" srcOrd="0" destOrd="0" presId="urn:microsoft.com/office/officeart/2005/8/layout/hierarchy3"/>
    <dgm:cxn modelId="{11DF5318-BC18-AE42-BB93-D4DE5112F46D}" type="presOf" srcId="{782E5D19-4F3D-1145-9454-4D891CA5671D}" destId="{6127537F-52CD-E840-B057-1813D9948C25}" srcOrd="0" destOrd="0" presId="urn:microsoft.com/office/officeart/2005/8/layout/hierarchy3"/>
    <dgm:cxn modelId="{97ABEF86-9F5D-2243-8B26-2B37CDBBA3E1}" type="presOf" srcId="{F7303055-1B93-6143-B416-B1466A2DFA6A}" destId="{6A21DCCE-17F9-E742-8D9A-9204559B94CD}" srcOrd="0" destOrd="0" presId="urn:microsoft.com/office/officeart/2005/8/layout/hierarchy3"/>
    <dgm:cxn modelId="{36735770-25E2-5040-B86D-08BF398B56E9}" type="presOf" srcId="{CB3EBA56-B9D9-5649-8539-44507416EBB4}" destId="{C4DCC730-CCD9-8C48-87B5-C1077CD530A5}" srcOrd="0" destOrd="0" presId="urn:microsoft.com/office/officeart/2005/8/layout/hierarchy3"/>
    <dgm:cxn modelId="{DE14D408-624C-C941-9411-E3406A95AA6B}" srcId="{782E5D19-4F3D-1145-9454-4D891CA5671D}" destId="{6A327963-35EF-F748-8874-E7466552AB3C}" srcOrd="1" destOrd="0" parTransId="{3874E410-AC8C-9045-9B8E-2BA91577B769}" sibTransId="{2B8778A3-E9A6-1E4B-8219-17316814B66D}"/>
    <dgm:cxn modelId="{5EBCEEC9-5FA6-5C43-B839-D7BFFB6E5D63}" srcId="{052598F9-7162-2541-9DFE-4290C2805DEE}" destId="{035D8B32-EBFE-6845-9568-E94D17E360AE}" srcOrd="1" destOrd="0" parTransId="{A8516704-32E3-6445-A6D8-A6917EB7CEDB}" sibTransId="{2FC609F0-27F0-FA4E-8C7E-CE5D453AE312}"/>
    <dgm:cxn modelId="{D13AB43D-33BE-864A-99C5-2C05EA7279F7}" type="presOf" srcId="{052598F9-7162-2541-9DFE-4290C2805DEE}" destId="{3533A3D2-5455-DC40-8921-C32DABD0E9D0}" srcOrd="0" destOrd="0" presId="urn:microsoft.com/office/officeart/2005/8/layout/hierarchy3"/>
    <dgm:cxn modelId="{534C331E-D8F0-BE45-86DF-A58FD8F57E48}" type="presOf" srcId="{2E0304A3-6550-FA4F-A813-52E4858AC0AB}" destId="{AA6B3407-F8D3-F844-A076-A14DC1C91073}" srcOrd="0" destOrd="0" presId="urn:microsoft.com/office/officeart/2005/8/layout/hierarchy3"/>
    <dgm:cxn modelId="{5D41318D-6791-C543-9157-82ADB7E0D1F6}" type="presOf" srcId="{BE325ED8-1E59-8646-961C-7EB0E9E71F1D}" destId="{05372FF6-5A9E-BB40-B9A3-3DBFEAF1D840}" srcOrd="0" destOrd="0" presId="urn:microsoft.com/office/officeart/2005/8/layout/hierarchy3"/>
    <dgm:cxn modelId="{7D83AB82-F553-4F42-855D-000CE490B3EF}" type="presOf" srcId="{2650A3DC-62EE-EA4D-89AF-01E892E0FCA3}" destId="{B21FC3F3-719B-7F42-A293-7E8A57B0C860}" srcOrd="0" destOrd="0" presId="urn:microsoft.com/office/officeart/2005/8/layout/hierarchy3"/>
    <dgm:cxn modelId="{8ABD9AFC-F9D2-B144-8D9A-B219551087D6}" srcId="{4738B849-EE27-E44B-BF83-9663B5A671B6}" destId="{AF7A0CBD-6588-9043-A847-ACFF1049FD47}" srcOrd="0" destOrd="0" parTransId="{F8DB83C0-1382-034C-A624-B108C9A77B3E}" sibTransId="{7D8BBC7A-D045-6D48-AC5B-2665BFACBF0D}"/>
    <dgm:cxn modelId="{2834A926-7947-6E42-91CA-694E424F4E20}" type="presOf" srcId="{035D8B32-EBFE-6845-9568-E94D17E360AE}" destId="{7487C08A-CC57-5F49-8BF3-A707EE320050}" srcOrd="0" destOrd="0" presId="urn:microsoft.com/office/officeart/2005/8/layout/hierarchy3"/>
    <dgm:cxn modelId="{13AC6F30-15B8-1141-AB95-6EC1A5F83062}" srcId="{36E10C90-132B-FC41-80B0-9642A09B8148}" destId="{507FD2A8-A89A-234B-B89B-346915D84930}" srcOrd="1" destOrd="0" parTransId="{2E0304A3-6550-FA4F-A813-52E4858AC0AB}" sibTransId="{88E6C7A4-4F3F-8F4E-B919-35CE8C4FE06B}"/>
    <dgm:cxn modelId="{4F5308A0-1BF5-B84E-9973-47E045F7DC0B}" type="presOf" srcId="{AF7A0CBD-6588-9043-A847-ACFF1049FD47}" destId="{B12CAC60-E9EF-184B-A87B-7ED9AA277DBD}" srcOrd="0" destOrd="0" presId="urn:microsoft.com/office/officeart/2005/8/layout/hierarchy3"/>
    <dgm:cxn modelId="{F4D23DE3-BD7C-2943-ABCA-D7866F293365}" type="presOf" srcId="{4738B849-EE27-E44B-BF83-9663B5A671B6}" destId="{2196BE14-B997-AE49-8A60-16863C4589D7}" srcOrd="1" destOrd="0" presId="urn:microsoft.com/office/officeart/2005/8/layout/hierarchy3"/>
    <dgm:cxn modelId="{4DDE1CCF-BF7E-F945-BF8B-95733F17CE0A}" type="presOf" srcId="{782E5D19-4F3D-1145-9454-4D891CA5671D}" destId="{B227562C-7B1A-C94D-BFFF-443B88124B4B}" srcOrd="1" destOrd="0" presId="urn:microsoft.com/office/officeart/2005/8/layout/hierarchy3"/>
    <dgm:cxn modelId="{77EBB3E6-D668-E648-B37D-C1168F751B5A}" srcId="{052598F9-7162-2541-9DFE-4290C2805DEE}" destId="{E14C3520-3C96-D74E-B9E0-1326791BC00F}" srcOrd="2" destOrd="0" parTransId="{2F30A192-8A34-F444-9FA4-69C3BB49AA98}" sibTransId="{F9B1384C-91E4-7241-B5E5-6634BDB71027}"/>
    <dgm:cxn modelId="{EE481677-BE1E-A545-8C53-DF5886B6CCC1}" srcId="{052598F9-7162-2541-9DFE-4290C2805DEE}" destId="{4738B849-EE27-E44B-BF83-9663B5A671B6}" srcOrd="0" destOrd="0" parTransId="{F4EC92CC-8C41-6249-AC91-C212CFAF1A04}" sibTransId="{CE469711-AB28-D14F-BAA3-DB6B3414130E}"/>
    <dgm:cxn modelId="{579F0CC7-558A-0741-B4BE-9D1DC5E8FE82}" srcId="{052598F9-7162-2541-9DFE-4290C2805DEE}" destId="{782E5D19-4F3D-1145-9454-4D891CA5671D}" srcOrd="4" destOrd="0" parTransId="{3B88BBB3-29A6-A745-97DC-E70BBD0D9EAD}" sibTransId="{689C32BE-FC24-7147-B40A-FCE52C46EDD8}"/>
    <dgm:cxn modelId="{B08D4F4E-AB66-8448-BAB2-E15DDD7F631C}" type="presOf" srcId="{F8DB83C0-1382-034C-A624-B108C9A77B3E}" destId="{5E4F2295-CA12-154D-AE4D-5F960D9DB8E2}" srcOrd="0" destOrd="0" presId="urn:microsoft.com/office/officeart/2005/8/layout/hierarchy3"/>
    <dgm:cxn modelId="{3FA0336B-8E5F-B846-863F-E22D0FE24F83}" srcId="{36E10C90-132B-FC41-80B0-9642A09B8148}" destId="{C41D9513-E87E-4645-8966-5C47E6455026}" srcOrd="0" destOrd="0" parTransId="{9F6B32A6-446C-0448-B277-4650154E366C}" sibTransId="{957FB6EC-9379-834F-B0D9-58D8D1CCFA24}"/>
    <dgm:cxn modelId="{038CC78B-9749-9047-A6F7-7AB27501CA12}" type="presOf" srcId="{2D0AA924-FBDA-AA4D-9FBC-3A60DFBBCC8A}" destId="{15F89DA3-302C-7741-9E52-D26CEE7ABFD9}" srcOrd="0" destOrd="0" presId="urn:microsoft.com/office/officeart/2005/8/layout/hierarchy3"/>
    <dgm:cxn modelId="{BABFC934-F6A7-1F47-89D7-8690EEB447ED}" type="presOf" srcId="{C2454C07-6147-5B40-803F-7529A97CAF11}" destId="{3E285DDD-E408-5E4C-8F5B-7A16D67D359C}" srcOrd="0" destOrd="0" presId="urn:microsoft.com/office/officeart/2005/8/layout/hierarchy3"/>
    <dgm:cxn modelId="{29BB419A-9B63-864F-9CE7-3537C76AAD3D}" type="presOf" srcId="{3874E410-AC8C-9045-9B8E-2BA91577B769}" destId="{AD48826D-F15D-C14D-B701-ED47D2421383}" srcOrd="0" destOrd="0" presId="urn:microsoft.com/office/officeart/2005/8/layout/hierarchy3"/>
    <dgm:cxn modelId="{49614170-63C0-2943-B3BF-7008FF7F5E0B}" type="presOf" srcId="{035D8B32-EBFE-6845-9568-E94D17E360AE}" destId="{92E52EA4-E802-D24A-AD86-EE7D9F2F3460}" srcOrd="1" destOrd="0" presId="urn:microsoft.com/office/officeart/2005/8/layout/hierarchy3"/>
    <dgm:cxn modelId="{8D5D52FE-747A-FF4E-98FD-3EA1575A9D08}" type="presOf" srcId="{F00FDAB6-5E7C-8249-89E2-CD46A2B9004C}" destId="{387CC23D-B8C1-7D49-9118-DF57DFFDF645}" srcOrd="0" destOrd="0" presId="urn:microsoft.com/office/officeart/2005/8/layout/hierarchy3"/>
    <dgm:cxn modelId="{7BEDE361-3BF4-634A-95FB-77048F8ADF43}" srcId="{052598F9-7162-2541-9DFE-4290C2805DEE}" destId="{36E10C90-132B-FC41-80B0-9642A09B8148}" srcOrd="3" destOrd="0" parTransId="{DD38E452-33A8-6C43-A7E6-CF3A22FB6BC8}" sibTransId="{CC57AC57-A6DA-994F-9266-DF8F27C677D0}"/>
    <dgm:cxn modelId="{A2A562A0-740D-004F-A6DD-F013B956B382}" srcId="{035D8B32-EBFE-6845-9568-E94D17E360AE}" destId="{2650A3DC-62EE-EA4D-89AF-01E892E0FCA3}" srcOrd="0" destOrd="0" parTransId="{C2454C07-6147-5B40-803F-7529A97CAF11}" sibTransId="{844B46E0-7431-B64C-8911-B3EAC5C1A550}"/>
    <dgm:cxn modelId="{0E6E22EF-F4B1-E448-93CD-F8FBD4EFEB7F}" type="presOf" srcId="{E14C3520-3C96-D74E-B9E0-1326791BC00F}" destId="{9A8AE3BA-AA4A-4D41-B38C-EA6747BD657C}" srcOrd="0" destOrd="0" presId="urn:microsoft.com/office/officeart/2005/8/layout/hierarchy3"/>
    <dgm:cxn modelId="{FF3D95C4-9A54-A84B-A3E8-24772C133ACE}" srcId="{E14C3520-3C96-D74E-B9E0-1326791BC00F}" destId="{981C1600-1D3E-7846-8938-C3B666047D9C}" srcOrd="1" destOrd="0" parTransId="{5E7257AC-C23A-5449-BFA4-3AEFE6E3AB16}" sibTransId="{2A362A93-6448-0546-A856-D4620158E186}"/>
    <dgm:cxn modelId="{CC8254C1-F3FE-A74A-81EF-FF908386CA6D}" type="presOf" srcId="{87FA1299-651C-284D-B487-042F42CE81E4}" destId="{06B1F77D-632B-1B4D-95C5-6FA60D6E0B0D}" srcOrd="0" destOrd="0" presId="urn:microsoft.com/office/officeart/2005/8/layout/hierarchy3"/>
    <dgm:cxn modelId="{7B99AFEE-1DA1-EC4C-B4F7-6DC882C4BBA7}" type="presOf" srcId="{C41D9513-E87E-4645-8966-5C47E6455026}" destId="{900D58D9-A72C-9E45-8DE0-D922B530C2B5}" srcOrd="0" destOrd="0" presId="urn:microsoft.com/office/officeart/2005/8/layout/hierarchy3"/>
    <dgm:cxn modelId="{3289E12C-CC78-BE4D-B516-C2ED0C7443A3}" type="presOf" srcId="{36E10C90-132B-FC41-80B0-9642A09B8148}" destId="{18EAEC28-87B7-DC43-8039-46DEE8B19E82}" srcOrd="1" destOrd="0" presId="urn:microsoft.com/office/officeart/2005/8/layout/hierarchy3"/>
    <dgm:cxn modelId="{16410C38-F5CD-5A4D-BFD9-D6F357A07377}" srcId="{035D8B32-EBFE-6845-9568-E94D17E360AE}" destId="{87FA1299-651C-284D-B487-042F42CE81E4}" srcOrd="1" destOrd="0" parTransId="{CB3EBA56-B9D9-5649-8539-44507416EBB4}" sibTransId="{D921AEBA-689C-1545-91B3-22467B51502C}"/>
    <dgm:cxn modelId="{26C37467-B831-8C44-839E-0030B0D2E5E0}" type="presOf" srcId="{981C1600-1D3E-7846-8938-C3B666047D9C}" destId="{9D9D8976-5608-9E42-9157-FDF6F51E9AA4}" srcOrd="0" destOrd="0" presId="urn:microsoft.com/office/officeart/2005/8/layout/hierarchy3"/>
    <dgm:cxn modelId="{EFCE339F-241A-1C49-B93F-E628660E2B3B}" type="presOf" srcId="{0F8F2D9D-03AC-A44C-A524-7ED971EFF353}" destId="{E6D8828C-94B6-DB40-A0B6-992D1B65894B}" srcOrd="0" destOrd="0" presId="urn:microsoft.com/office/officeart/2005/8/layout/hierarchy3"/>
    <dgm:cxn modelId="{444B6E23-D4E0-204B-A818-B5DCC16D57DE}" srcId="{782E5D19-4F3D-1145-9454-4D891CA5671D}" destId="{2D0AA924-FBDA-AA4D-9FBC-3A60DFBBCC8A}" srcOrd="0" destOrd="0" parTransId="{BE325ED8-1E59-8646-961C-7EB0E9E71F1D}" sibTransId="{280A1EBF-F134-FD41-B81E-CFC164B10F7E}"/>
    <dgm:cxn modelId="{03728A7A-8F1F-1148-8E39-68BAD7D69F56}" type="presOf" srcId="{5E7257AC-C23A-5449-BFA4-3AEFE6E3AB16}" destId="{180C07FA-2AF0-3949-806D-49EA190FB821}" srcOrd="0" destOrd="0" presId="urn:microsoft.com/office/officeart/2005/8/layout/hierarchy3"/>
    <dgm:cxn modelId="{BA48B887-9A8E-1F45-AE0D-6E988DA127FF}" srcId="{4738B849-EE27-E44B-BF83-9663B5A671B6}" destId="{595CEF98-5E92-E14B-ACF6-0ABCD9F2D12F}" srcOrd="1" destOrd="0" parTransId="{0F8F2D9D-03AC-A44C-A524-7ED971EFF353}" sibTransId="{33B71073-7B4F-3949-BD47-4D72A22C1067}"/>
    <dgm:cxn modelId="{73611B67-F4B9-6445-A682-FB5CD77BC6C9}" type="presOf" srcId="{6A327963-35EF-F748-8874-E7466552AB3C}" destId="{62DDA718-A358-3041-AA2A-EF5A38377E27}" srcOrd="0" destOrd="0" presId="urn:microsoft.com/office/officeart/2005/8/layout/hierarchy3"/>
    <dgm:cxn modelId="{F9429DC6-BB36-3740-82D4-FD88CED28DE8}" type="presParOf" srcId="{3533A3D2-5455-DC40-8921-C32DABD0E9D0}" destId="{7676E711-F600-BE44-86CD-554DC10154AC}" srcOrd="0" destOrd="0" presId="urn:microsoft.com/office/officeart/2005/8/layout/hierarchy3"/>
    <dgm:cxn modelId="{BA54526F-3E65-4943-A3DF-1D440CCA1FF9}" type="presParOf" srcId="{7676E711-F600-BE44-86CD-554DC10154AC}" destId="{C49DE802-3915-3342-BB7C-C9F72910EBC8}" srcOrd="0" destOrd="0" presId="urn:microsoft.com/office/officeart/2005/8/layout/hierarchy3"/>
    <dgm:cxn modelId="{33DCE478-7DDA-424B-A928-6552A0761755}" type="presParOf" srcId="{C49DE802-3915-3342-BB7C-C9F72910EBC8}" destId="{A530B111-94B2-234C-8006-A87B37D87EFF}" srcOrd="0" destOrd="0" presId="urn:microsoft.com/office/officeart/2005/8/layout/hierarchy3"/>
    <dgm:cxn modelId="{339FF6A8-D2B8-BF46-B365-8536703C599F}" type="presParOf" srcId="{C49DE802-3915-3342-BB7C-C9F72910EBC8}" destId="{2196BE14-B997-AE49-8A60-16863C4589D7}" srcOrd="1" destOrd="0" presId="urn:microsoft.com/office/officeart/2005/8/layout/hierarchy3"/>
    <dgm:cxn modelId="{6A31ADB9-D21A-7849-8694-7752ECBD7284}" type="presParOf" srcId="{7676E711-F600-BE44-86CD-554DC10154AC}" destId="{560E0A3F-580E-8F47-9E3B-3A38404DC86E}" srcOrd="1" destOrd="0" presId="urn:microsoft.com/office/officeart/2005/8/layout/hierarchy3"/>
    <dgm:cxn modelId="{5E76245A-DFF3-1546-AD75-DCC9353CF497}" type="presParOf" srcId="{560E0A3F-580E-8F47-9E3B-3A38404DC86E}" destId="{5E4F2295-CA12-154D-AE4D-5F960D9DB8E2}" srcOrd="0" destOrd="0" presId="urn:microsoft.com/office/officeart/2005/8/layout/hierarchy3"/>
    <dgm:cxn modelId="{1988E2EC-ECEC-1440-A911-0037F6E57138}" type="presParOf" srcId="{560E0A3F-580E-8F47-9E3B-3A38404DC86E}" destId="{B12CAC60-E9EF-184B-A87B-7ED9AA277DBD}" srcOrd="1" destOrd="0" presId="urn:microsoft.com/office/officeart/2005/8/layout/hierarchy3"/>
    <dgm:cxn modelId="{02CC13B2-810E-8641-BD97-7C9F6F192494}" type="presParOf" srcId="{560E0A3F-580E-8F47-9E3B-3A38404DC86E}" destId="{E6D8828C-94B6-DB40-A0B6-992D1B65894B}" srcOrd="2" destOrd="0" presId="urn:microsoft.com/office/officeart/2005/8/layout/hierarchy3"/>
    <dgm:cxn modelId="{86ECAFED-32C4-6E43-AD4E-3C2F5045F4D1}" type="presParOf" srcId="{560E0A3F-580E-8F47-9E3B-3A38404DC86E}" destId="{000B6B9C-046A-5644-8D24-5DD7377B0A1F}" srcOrd="3" destOrd="0" presId="urn:microsoft.com/office/officeart/2005/8/layout/hierarchy3"/>
    <dgm:cxn modelId="{AB188643-83F4-E146-8818-76589EED50A7}" type="presParOf" srcId="{3533A3D2-5455-DC40-8921-C32DABD0E9D0}" destId="{F442810E-81EF-234E-B960-15E1F30B7ABF}" srcOrd="1" destOrd="0" presId="urn:microsoft.com/office/officeart/2005/8/layout/hierarchy3"/>
    <dgm:cxn modelId="{8534E9A0-FF81-AA48-AC2B-7CF1EF1133C2}" type="presParOf" srcId="{F442810E-81EF-234E-B960-15E1F30B7ABF}" destId="{4E15166D-6E64-E344-A978-727375D789B7}" srcOrd="0" destOrd="0" presId="urn:microsoft.com/office/officeart/2005/8/layout/hierarchy3"/>
    <dgm:cxn modelId="{D7DF090A-62D0-194A-B388-00A4F98EF43C}" type="presParOf" srcId="{4E15166D-6E64-E344-A978-727375D789B7}" destId="{7487C08A-CC57-5F49-8BF3-A707EE320050}" srcOrd="0" destOrd="0" presId="urn:microsoft.com/office/officeart/2005/8/layout/hierarchy3"/>
    <dgm:cxn modelId="{A6AAEFEC-7E66-B044-8787-D83BF9FCCBB0}" type="presParOf" srcId="{4E15166D-6E64-E344-A978-727375D789B7}" destId="{92E52EA4-E802-D24A-AD86-EE7D9F2F3460}" srcOrd="1" destOrd="0" presId="urn:microsoft.com/office/officeart/2005/8/layout/hierarchy3"/>
    <dgm:cxn modelId="{A4DA95E0-1061-8847-B8AE-4C16F6D8CCA2}" type="presParOf" srcId="{F442810E-81EF-234E-B960-15E1F30B7ABF}" destId="{9423A5E4-16D9-C546-8EBB-F8D0CB4F0766}" srcOrd="1" destOrd="0" presId="urn:microsoft.com/office/officeart/2005/8/layout/hierarchy3"/>
    <dgm:cxn modelId="{49EC42D4-6F7B-544C-86B7-890555AD8497}" type="presParOf" srcId="{9423A5E4-16D9-C546-8EBB-F8D0CB4F0766}" destId="{3E285DDD-E408-5E4C-8F5B-7A16D67D359C}" srcOrd="0" destOrd="0" presId="urn:microsoft.com/office/officeart/2005/8/layout/hierarchy3"/>
    <dgm:cxn modelId="{43F81ED7-1041-AD46-8631-AECFF37BD52B}" type="presParOf" srcId="{9423A5E4-16D9-C546-8EBB-F8D0CB4F0766}" destId="{B21FC3F3-719B-7F42-A293-7E8A57B0C860}" srcOrd="1" destOrd="0" presId="urn:microsoft.com/office/officeart/2005/8/layout/hierarchy3"/>
    <dgm:cxn modelId="{438E1292-8BC2-6E4C-901E-97ECB225BABE}" type="presParOf" srcId="{9423A5E4-16D9-C546-8EBB-F8D0CB4F0766}" destId="{C4DCC730-CCD9-8C48-87B5-C1077CD530A5}" srcOrd="2" destOrd="0" presId="urn:microsoft.com/office/officeart/2005/8/layout/hierarchy3"/>
    <dgm:cxn modelId="{DDE7ACFF-7313-1444-81B3-3E311842A3FF}" type="presParOf" srcId="{9423A5E4-16D9-C546-8EBB-F8D0CB4F0766}" destId="{06B1F77D-632B-1B4D-95C5-6FA60D6E0B0D}" srcOrd="3" destOrd="0" presId="urn:microsoft.com/office/officeart/2005/8/layout/hierarchy3"/>
    <dgm:cxn modelId="{493974CE-5AB1-1D42-94DB-CED2611E5E4C}" type="presParOf" srcId="{3533A3D2-5455-DC40-8921-C32DABD0E9D0}" destId="{1E758652-74C9-A041-99F2-15F1909EFDDE}" srcOrd="2" destOrd="0" presId="urn:microsoft.com/office/officeart/2005/8/layout/hierarchy3"/>
    <dgm:cxn modelId="{6D68A16F-07ED-154E-B92A-8FC4D0F3FC5D}" type="presParOf" srcId="{1E758652-74C9-A041-99F2-15F1909EFDDE}" destId="{99CCB15A-660A-1846-9784-9EA7DE0CC455}" srcOrd="0" destOrd="0" presId="urn:microsoft.com/office/officeart/2005/8/layout/hierarchy3"/>
    <dgm:cxn modelId="{A9340E31-8F34-0448-9B20-C8F29EE67362}" type="presParOf" srcId="{99CCB15A-660A-1846-9784-9EA7DE0CC455}" destId="{9A8AE3BA-AA4A-4D41-B38C-EA6747BD657C}" srcOrd="0" destOrd="0" presId="urn:microsoft.com/office/officeart/2005/8/layout/hierarchy3"/>
    <dgm:cxn modelId="{0BCF77D5-1624-1B43-967B-9B2152158466}" type="presParOf" srcId="{99CCB15A-660A-1846-9784-9EA7DE0CC455}" destId="{CB58D86E-27FD-4D4A-8608-D012B607F93E}" srcOrd="1" destOrd="0" presId="urn:microsoft.com/office/officeart/2005/8/layout/hierarchy3"/>
    <dgm:cxn modelId="{30B268ED-4A12-7449-B104-715855812937}" type="presParOf" srcId="{1E758652-74C9-A041-99F2-15F1909EFDDE}" destId="{390F8114-D84C-DF40-9A5C-BA49790A4583}" srcOrd="1" destOrd="0" presId="urn:microsoft.com/office/officeart/2005/8/layout/hierarchy3"/>
    <dgm:cxn modelId="{4332BDB2-F5CD-C544-826C-02423DFB1F13}" type="presParOf" srcId="{390F8114-D84C-DF40-9A5C-BA49790A4583}" destId="{387CC23D-B8C1-7D49-9118-DF57DFFDF645}" srcOrd="0" destOrd="0" presId="urn:microsoft.com/office/officeart/2005/8/layout/hierarchy3"/>
    <dgm:cxn modelId="{BE3A29CA-B40E-EE46-87DE-E540AA85527D}" type="presParOf" srcId="{390F8114-D84C-DF40-9A5C-BA49790A4583}" destId="{6A21DCCE-17F9-E742-8D9A-9204559B94CD}" srcOrd="1" destOrd="0" presId="urn:microsoft.com/office/officeart/2005/8/layout/hierarchy3"/>
    <dgm:cxn modelId="{FEA71EB0-7BE9-4D44-833C-0D2E6BB70E2E}" type="presParOf" srcId="{390F8114-D84C-DF40-9A5C-BA49790A4583}" destId="{180C07FA-2AF0-3949-806D-49EA190FB821}" srcOrd="2" destOrd="0" presId="urn:microsoft.com/office/officeart/2005/8/layout/hierarchy3"/>
    <dgm:cxn modelId="{0C164313-10E0-954A-88DA-E732F7E3706F}" type="presParOf" srcId="{390F8114-D84C-DF40-9A5C-BA49790A4583}" destId="{9D9D8976-5608-9E42-9157-FDF6F51E9AA4}" srcOrd="3" destOrd="0" presId="urn:microsoft.com/office/officeart/2005/8/layout/hierarchy3"/>
    <dgm:cxn modelId="{0CFE3D25-EFF5-EF48-A873-ABEDEE00D5BE}" type="presParOf" srcId="{3533A3D2-5455-DC40-8921-C32DABD0E9D0}" destId="{6DD3E5AC-49D1-B94F-B20D-0556D169AC95}" srcOrd="3" destOrd="0" presId="urn:microsoft.com/office/officeart/2005/8/layout/hierarchy3"/>
    <dgm:cxn modelId="{3A84CEA1-BE8E-114F-BDD4-55CA84FC963A}" type="presParOf" srcId="{6DD3E5AC-49D1-B94F-B20D-0556D169AC95}" destId="{8CBD43D2-3D50-2D4A-9FFC-A1678422A953}" srcOrd="0" destOrd="0" presId="urn:microsoft.com/office/officeart/2005/8/layout/hierarchy3"/>
    <dgm:cxn modelId="{8F32E9A9-71EF-2946-A148-7D6A2E34A3B4}" type="presParOf" srcId="{8CBD43D2-3D50-2D4A-9FFC-A1678422A953}" destId="{38B674C3-90D2-F241-A4CF-A2D200101A09}" srcOrd="0" destOrd="0" presId="urn:microsoft.com/office/officeart/2005/8/layout/hierarchy3"/>
    <dgm:cxn modelId="{4622CA01-02AC-2D49-B322-6C17E3FF155B}" type="presParOf" srcId="{8CBD43D2-3D50-2D4A-9FFC-A1678422A953}" destId="{18EAEC28-87B7-DC43-8039-46DEE8B19E82}" srcOrd="1" destOrd="0" presId="urn:microsoft.com/office/officeart/2005/8/layout/hierarchy3"/>
    <dgm:cxn modelId="{CDB00EF2-CB86-EB43-A4E4-3FC72E5FB1F7}" type="presParOf" srcId="{6DD3E5AC-49D1-B94F-B20D-0556D169AC95}" destId="{62621F07-78B7-4A4B-BEB3-0F28C7EB05EF}" srcOrd="1" destOrd="0" presId="urn:microsoft.com/office/officeart/2005/8/layout/hierarchy3"/>
    <dgm:cxn modelId="{BC615E44-316C-DA40-8E42-ACE13B8F4540}" type="presParOf" srcId="{62621F07-78B7-4A4B-BEB3-0F28C7EB05EF}" destId="{17227ED8-EB46-C643-B9C3-32CF1F0AFEB6}" srcOrd="0" destOrd="0" presId="urn:microsoft.com/office/officeart/2005/8/layout/hierarchy3"/>
    <dgm:cxn modelId="{B1EB1414-2AF9-BE4B-887A-3A4F7FEDDC7A}" type="presParOf" srcId="{62621F07-78B7-4A4B-BEB3-0F28C7EB05EF}" destId="{900D58D9-A72C-9E45-8DE0-D922B530C2B5}" srcOrd="1" destOrd="0" presId="urn:microsoft.com/office/officeart/2005/8/layout/hierarchy3"/>
    <dgm:cxn modelId="{8A036379-B803-164E-8DC5-F44E204E1025}" type="presParOf" srcId="{62621F07-78B7-4A4B-BEB3-0F28C7EB05EF}" destId="{AA6B3407-F8D3-F844-A076-A14DC1C91073}" srcOrd="2" destOrd="0" presId="urn:microsoft.com/office/officeart/2005/8/layout/hierarchy3"/>
    <dgm:cxn modelId="{737613BD-CC86-9140-ADBE-A2727A83B48A}" type="presParOf" srcId="{62621F07-78B7-4A4B-BEB3-0F28C7EB05EF}" destId="{98440AB4-AE1B-084E-87B3-50353287F70A}" srcOrd="3" destOrd="0" presId="urn:microsoft.com/office/officeart/2005/8/layout/hierarchy3"/>
    <dgm:cxn modelId="{00001DA9-823F-C345-8BF9-FAA15CC60B9E}" type="presParOf" srcId="{3533A3D2-5455-DC40-8921-C32DABD0E9D0}" destId="{BC316721-95FF-EF4C-BAB0-EED3B4E65610}" srcOrd="4" destOrd="0" presId="urn:microsoft.com/office/officeart/2005/8/layout/hierarchy3"/>
    <dgm:cxn modelId="{D02CCDB2-85FF-F049-B78F-D13A2A04A566}" type="presParOf" srcId="{BC316721-95FF-EF4C-BAB0-EED3B4E65610}" destId="{4EDF9CA2-4303-6F47-9BDC-C6BB9D6D90D6}" srcOrd="0" destOrd="0" presId="urn:microsoft.com/office/officeart/2005/8/layout/hierarchy3"/>
    <dgm:cxn modelId="{61706743-D9AB-2842-9E2E-A856E3E69C22}" type="presParOf" srcId="{4EDF9CA2-4303-6F47-9BDC-C6BB9D6D90D6}" destId="{6127537F-52CD-E840-B057-1813D9948C25}" srcOrd="0" destOrd="0" presId="urn:microsoft.com/office/officeart/2005/8/layout/hierarchy3"/>
    <dgm:cxn modelId="{954788B6-55D0-9345-B11A-C594B2B7E4C4}" type="presParOf" srcId="{4EDF9CA2-4303-6F47-9BDC-C6BB9D6D90D6}" destId="{B227562C-7B1A-C94D-BFFF-443B88124B4B}" srcOrd="1" destOrd="0" presId="urn:microsoft.com/office/officeart/2005/8/layout/hierarchy3"/>
    <dgm:cxn modelId="{15407384-2AC7-6841-8E6B-49386BD0B1A7}" type="presParOf" srcId="{BC316721-95FF-EF4C-BAB0-EED3B4E65610}" destId="{E3B9F8D0-9EF2-D34D-B96E-8D720246EA3C}" srcOrd="1" destOrd="0" presId="urn:microsoft.com/office/officeart/2005/8/layout/hierarchy3"/>
    <dgm:cxn modelId="{7E13E435-9F20-4A46-B699-6607355A8235}" type="presParOf" srcId="{E3B9F8D0-9EF2-D34D-B96E-8D720246EA3C}" destId="{05372FF6-5A9E-BB40-B9A3-3DBFEAF1D840}" srcOrd="0" destOrd="0" presId="urn:microsoft.com/office/officeart/2005/8/layout/hierarchy3"/>
    <dgm:cxn modelId="{C2D874BF-7C56-C44B-AD2E-1A9731380C58}" type="presParOf" srcId="{E3B9F8D0-9EF2-D34D-B96E-8D720246EA3C}" destId="{15F89DA3-302C-7741-9E52-D26CEE7ABFD9}" srcOrd="1" destOrd="0" presId="urn:microsoft.com/office/officeart/2005/8/layout/hierarchy3"/>
    <dgm:cxn modelId="{19D8E0EF-5999-B446-B7A3-53697F749C3D}" type="presParOf" srcId="{E3B9F8D0-9EF2-D34D-B96E-8D720246EA3C}" destId="{AD48826D-F15D-C14D-B701-ED47D2421383}" srcOrd="2" destOrd="0" presId="urn:microsoft.com/office/officeart/2005/8/layout/hierarchy3"/>
    <dgm:cxn modelId="{B5E3B4EA-9023-8C43-89FC-EB72B18BA768}" type="presParOf" srcId="{E3B9F8D0-9EF2-D34D-B96E-8D720246EA3C}" destId="{62DDA718-A358-3041-AA2A-EF5A38377E2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B2B02-D5B4-8542-8D76-9C3B0B379C6C}">
      <dsp:nvSpPr>
        <dsp:cNvPr id="0" name=""/>
        <dsp:cNvSpPr/>
      </dsp:nvSpPr>
      <dsp:spPr>
        <a:xfrm>
          <a:off x="3571" y="2084652"/>
          <a:ext cx="3123406" cy="1249362"/>
        </a:xfrm>
        <a:prstGeom prst="homePlat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fr-FR" sz="1800" kern="1200" dirty="0"/>
            <a:t>CAP en 1, 2 ou 3 ans / profils et besoins des élèves</a:t>
          </a:r>
        </a:p>
      </dsp:txBody>
      <dsp:txXfrm>
        <a:off x="3571" y="2084652"/>
        <a:ext cx="2811066" cy="1249362"/>
      </dsp:txXfrm>
    </dsp:sp>
    <dsp:sp modelId="{3BE6300C-E3B9-574D-8055-324F307D8E94}">
      <dsp:nvSpPr>
        <dsp:cNvPr id="0" name=""/>
        <dsp:cNvSpPr/>
      </dsp:nvSpPr>
      <dsp:spPr>
        <a:xfrm>
          <a:off x="2502296" y="2084652"/>
          <a:ext cx="3123406" cy="1249362"/>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fr-FR" sz="1800" kern="1200" dirty="0"/>
            <a:t>2</a:t>
          </a:r>
          <a:r>
            <a:rPr lang="fr-FR" sz="1800" kern="1200" baseline="30000" dirty="0"/>
            <a:t>nd</a:t>
          </a:r>
          <a:r>
            <a:rPr lang="fr-FR" sz="1800" kern="1200" dirty="0"/>
            <a:t> pro par familles de métiers</a:t>
          </a:r>
        </a:p>
      </dsp:txBody>
      <dsp:txXfrm>
        <a:off x="3126977" y="2084652"/>
        <a:ext cx="1874044" cy="1249362"/>
      </dsp:txXfrm>
    </dsp:sp>
    <dsp:sp modelId="{96664E1E-78CE-F94D-8E56-C269787ACAB8}">
      <dsp:nvSpPr>
        <dsp:cNvPr id="0" name=""/>
        <dsp:cNvSpPr/>
      </dsp:nvSpPr>
      <dsp:spPr>
        <a:xfrm>
          <a:off x="5001021" y="2084652"/>
          <a:ext cx="3123406" cy="1249362"/>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fr-FR" sz="1800" kern="1200" dirty="0"/>
            <a:t>Terminale : module insertion pro ou poursuite étude</a:t>
          </a:r>
        </a:p>
      </dsp:txBody>
      <dsp:txXfrm>
        <a:off x="5625702" y="2084652"/>
        <a:ext cx="1874044" cy="1249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0EF98-BAE0-436B-AC94-98ABD4570224}">
      <dsp:nvSpPr>
        <dsp:cNvPr id="0" name=""/>
        <dsp:cNvSpPr/>
      </dsp:nvSpPr>
      <dsp:spPr>
        <a:xfrm>
          <a:off x="638523" y="412265"/>
          <a:ext cx="2733182" cy="2733182"/>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22097-4266-4521-B3B2-33326649E0C7}">
      <dsp:nvSpPr>
        <dsp:cNvPr id="0" name=""/>
        <dsp:cNvSpPr/>
      </dsp:nvSpPr>
      <dsp:spPr>
        <a:xfrm>
          <a:off x="638523" y="412265"/>
          <a:ext cx="2733182" cy="2733182"/>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B90078-7F66-4A70-8BA3-2F5B19CBC5AD}">
      <dsp:nvSpPr>
        <dsp:cNvPr id="0" name=""/>
        <dsp:cNvSpPr/>
      </dsp:nvSpPr>
      <dsp:spPr>
        <a:xfrm>
          <a:off x="638523" y="412265"/>
          <a:ext cx="2733182" cy="2733182"/>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18FDC3-798B-44C2-A961-0A192CEE21DF}">
      <dsp:nvSpPr>
        <dsp:cNvPr id="0" name=""/>
        <dsp:cNvSpPr/>
      </dsp:nvSpPr>
      <dsp:spPr>
        <a:xfrm>
          <a:off x="638523" y="412265"/>
          <a:ext cx="2733182" cy="2733182"/>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A7EA4E-71CC-436A-9CE6-2CD7A6A52086}">
      <dsp:nvSpPr>
        <dsp:cNvPr id="0" name=""/>
        <dsp:cNvSpPr/>
      </dsp:nvSpPr>
      <dsp:spPr>
        <a:xfrm>
          <a:off x="1244561" y="1018302"/>
          <a:ext cx="1521106" cy="1521106"/>
        </a:xfrm>
        <a:prstGeom prst="ellipse">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a:solidFill>
                <a:schemeClr val="bg1"/>
              </a:solidFill>
            </a:rPr>
            <a:t>Développer sa motricité</a:t>
          </a:r>
        </a:p>
      </dsp:txBody>
      <dsp:txXfrm>
        <a:off x="1467322" y="1241063"/>
        <a:ext cx="1075584" cy="1075584"/>
      </dsp:txXfrm>
    </dsp:sp>
    <dsp:sp modelId="{A65CF5DF-D4AA-47AE-9F0B-3D5EE9A5ABFF}">
      <dsp:nvSpPr>
        <dsp:cNvPr id="0" name=""/>
        <dsp:cNvSpPr/>
      </dsp:nvSpPr>
      <dsp:spPr>
        <a:xfrm>
          <a:off x="1399324" y="-88443"/>
          <a:ext cx="1211581" cy="1064774"/>
        </a:xfrm>
        <a:prstGeom prst="ellipse">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0" kern="1200" dirty="0">
              <a:solidFill>
                <a:schemeClr val="bg1"/>
              </a:solidFill>
            </a:rPr>
            <a:t>Méthodes et outils</a:t>
          </a:r>
        </a:p>
      </dsp:txBody>
      <dsp:txXfrm>
        <a:off x="1576756" y="67490"/>
        <a:ext cx="856717" cy="752908"/>
      </dsp:txXfrm>
    </dsp:sp>
    <dsp:sp modelId="{C9DA3D0B-81AD-42A1-AC95-55F6A4012EBB}">
      <dsp:nvSpPr>
        <dsp:cNvPr id="0" name=""/>
        <dsp:cNvSpPr/>
      </dsp:nvSpPr>
      <dsp:spPr>
        <a:xfrm>
          <a:off x="2807639" y="1246468"/>
          <a:ext cx="1064774" cy="1064774"/>
        </a:xfrm>
        <a:prstGeom prst="ellipse">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0" kern="1200" dirty="0">
              <a:solidFill>
                <a:schemeClr val="bg1"/>
              </a:solidFill>
            </a:rPr>
            <a:t>Apprendre à entretenir sa santé</a:t>
          </a:r>
        </a:p>
      </dsp:txBody>
      <dsp:txXfrm>
        <a:off x="2963572" y="1402401"/>
        <a:ext cx="752908" cy="752908"/>
      </dsp:txXfrm>
    </dsp:sp>
    <dsp:sp modelId="{AB108DB3-D464-4FD4-B7E1-8B0E44933391}">
      <dsp:nvSpPr>
        <dsp:cNvPr id="0" name=""/>
        <dsp:cNvSpPr/>
      </dsp:nvSpPr>
      <dsp:spPr>
        <a:xfrm>
          <a:off x="1385209" y="2587360"/>
          <a:ext cx="1239811" cy="1052815"/>
        </a:xfrm>
        <a:prstGeom prst="ellipse">
          <a:avLst/>
        </a:prstGeom>
        <a:solidFill>
          <a:schemeClr val="bg2">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0" kern="1200" dirty="0">
              <a:solidFill>
                <a:schemeClr val="bg1"/>
              </a:solidFill>
            </a:rPr>
            <a:t>S’approprier une culture</a:t>
          </a:r>
        </a:p>
      </dsp:txBody>
      <dsp:txXfrm>
        <a:off x="1566775" y="2741541"/>
        <a:ext cx="876679" cy="744453"/>
      </dsp:txXfrm>
    </dsp:sp>
    <dsp:sp modelId="{149DBE37-C0FA-440A-A689-A50523DB645E}">
      <dsp:nvSpPr>
        <dsp:cNvPr id="0" name=""/>
        <dsp:cNvSpPr/>
      </dsp:nvSpPr>
      <dsp:spPr>
        <a:xfrm>
          <a:off x="137815" y="1246468"/>
          <a:ext cx="1064774" cy="1064774"/>
        </a:xfrm>
        <a:prstGeom prst="ellipse">
          <a:avLst/>
        </a:prstGeom>
        <a:solidFill>
          <a:schemeClr val="tx1">
            <a:lumMod val="9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0" kern="1200" dirty="0">
              <a:solidFill>
                <a:schemeClr val="bg1"/>
              </a:solidFill>
            </a:rPr>
            <a:t>Règles et rôles </a:t>
          </a:r>
        </a:p>
      </dsp:txBody>
      <dsp:txXfrm>
        <a:off x="293748" y="1402401"/>
        <a:ext cx="752908" cy="752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0EF98-BAE0-436B-AC94-98ABD4570224}">
      <dsp:nvSpPr>
        <dsp:cNvPr id="0" name=""/>
        <dsp:cNvSpPr/>
      </dsp:nvSpPr>
      <dsp:spPr>
        <a:xfrm>
          <a:off x="910485" y="485220"/>
          <a:ext cx="3217390" cy="3217390"/>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22097-4266-4521-B3B2-33326649E0C7}">
      <dsp:nvSpPr>
        <dsp:cNvPr id="0" name=""/>
        <dsp:cNvSpPr/>
      </dsp:nvSpPr>
      <dsp:spPr>
        <a:xfrm>
          <a:off x="910485" y="485220"/>
          <a:ext cx="3217390" cy="3217390"/>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B90078-7F66-4A70-8BA3-2F5B19CBC5AD}">
      <dsp:nvSpPr>
        <dsp:cNvPr id="0" name=""/>
        <dsp:cNvSpPr/>
      </dsp:nvSpPr>
      <dsp:spPr>
        <a:xfrm>
          <a:off x="910485" y="485220"/>
          <a:ext cx="3217390" cy="3217390"/>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18FDC3-798B-44C2-A961-0A192CEE21DF}">
      <dsp:nvSpPr>
        <dsp:cNvPr id="0" name=""/>
        <dsp:cNvSpPr/>
      </dsp:nvSpPr>
      <dsp:spPr>
        <a:xfrm>
          <a:off x="910485" y="485220"/>
          <a:ext cx="3217390" cy="3217390"/>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A7EA4E-71CC-436A-9CE6-2CD7A6A52086}">
      <dsp:nvSpPr>
        <dsp:cNvPr id="0" name=""/>
        <dsp:cNvSpPr/>
      </dsp:nvSpPr>
      <dsp:spPr>
        <a:xfrm>
          <a:off x="1623173" y="1197909"/>
          <a:ext cx="1792013" cy="1792013"/>
        </a:xfrm>
        <a:prstGeom prst="ellipse">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a:solidFill>
                <a:schemeClr val="bg1"/>
              </a:solidFill>
            </a:rPr>
            <a:t>Développer sa motricité</a:t>
          </a:r>
        </a:p>
      </dsp:txBody>
      <dsp:txXfrm>
        <a:off x="1885607" y="1460343"/>
        <a:ext cx="1267145" cy="1267145"/>
      </dsp:txXfrm>
    </dsp:sp>
    <dsp:sp modelId="{A65CF5DF-D4AA-47AE-9F0B-3D5EE9A5ABFF}">
      <dsp:nvSpPr>
        <dsp:cNvPr id="0" name=""/>
        <dsp:cNvSpPr/>
      </dsp:nvSpPr>
      <dsp:spPr>
        <a:xfrm>
          <a:off x="1891975" y="-104662"/>
          <a:ext cx="1254409" cy="1254409"/>
        </a:xfrm>
        <a:prstGeom prst="ellipse">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a:solidFill>
                <a:schemeClr val="bg1"/>
              </a:solidFill>
            </a:rPr>
            <a:t>Se préparer et s’entraîner</a:t>
          </a:r>
        </a:p>
      </dsp:txBody>
      <dsp:txXfrm>
        <a:off x="2075679" y="79042"/>
        <a:ext cx="887001" cy="887001"/>
      </dsp:txXfrm>
    </dsp:sp>
    <dsp:sp modelId="{C9DA3D0B-81AD-42A1-AC95-55F6A4012EBB}">
      <dsp:nvSpPr>
        <dsp:cNvPr id="0" name=""/>
        <dsp:cNvSpPr/>
      </dsp:nvSpPr>
      <dsp:spPr>
        <a:xfrm>
          <a:off x="3463349" y="1466711"/>
          <a:ext cx="1254409" cy="1254409"/>
        </a:xfrm>
        <a:prstGeom prst="ellipse">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a:solidFill>
                <a:schemeClr val="bg1"/>
              </a:solidFill>
            </a:rPr>
            <a:t>Construire durablement sa santé</a:t>
          </a:r>
        </a:p>
      </dsp:txBody>
      <dsp:txXfrm>
        <a:off x="3647053" y="1650415"/>
        <a:ext cx="887001" cy="887001"/>
      </dsp:txXfrm>
    </dsp:sp>
    <dsp:sp modelId="{AB108DB3-D464-4FD4-B7E1-8B0E44933391}">
      <dsp:nvSpPr>
        <dsp:cNvPr id="0" name=""/>
        <dsp:cNvSpPr/>
      </dsp:nvSpPr>
      <dsp:spPr>
        <a:xfrm>
          <a:off x="1788870" y="3045129"/>
          <a:ext cx="1460619" cy="1240320"/>
        </a:xfrm>
        <a:prstGeom prst="ellipse">
          <a:avLst/>
        </a:prstGeom>
        <a:solidFill>
          <a:schemeClr val="bg2">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a:solidFill>
                <a:schemeClr val="bg1"/>
              </a:solidFill>
            </a:rPr>
            <a:t>Accéder au patrimoine culturel</a:t>
          </a:r>
        </a:p>
      </dsp:txBody>
      <dsp:txXfrm>
        <a:off x="2002773" y="3226770"/>
        <a:ext cx="1032813" cy="877038"/>
      </dsp:txXfrm>
    </dsp:sp>
    <dsp:sp modelId="{149DBE37-C0FA-440A-A689-A50523DB645E}">
      <dsp:nvSpPr>
        <dsp:cNvPr id="0" name=""/>
        <dsp:cNvSpPr/>
      </dsp:nvSpPr>
      <dsp:spPr>
        <a:xfrm>
          <a:off x="320601" y="1466711"/>
          <a:ext cx="1254409" cy="1254409"/>
        </a:xfrm>
        <a:prstGeom prst="ellipse">
          <a:avLst/>
        </a:prstGeom>
        <a:solidFill>
          <a:schemeClr val="tx1">
            <a:lumMod val="8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chemeClr val="bg1"/>
              </a:solidFill>
            </a:rPr>
            <a:t>Exercer sa responsabilité </a:t>
          </a:r>
          <a:r>
            <a:rPr lang="fr-FR" sz="1000" b="1" kern="1200" dirty="0" err="1">
              <a:solidFill>
                <a:schemeClr val="bg1"/>
              </a:solidFill>
            </a:rPr>
            <a:t>Ind</a:t>
          </a:r>
          <a:r>
            <a:rPr lang="fr-FR" sz="1000" b="1" kern="1200" dirty="0">
              <a:solidFill>
                <a:schemeClr val="bg1"/>
              </a:solidFill>
            </a:rPr>
            <a:t>. et coll.</a:t>
          </a:r>
        </a:p>
      </dsp:txBody>
      <dsp:txXfrm>
        <a:off x="504305" y="1650415"/>
        <a:ext cx="887001" cy="887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51767-5FE5-5548-BB5D-DC13CF8B60AE}">
      <dsp:nvSpPr>
        <dsp:cNvPr id="0" name=""/>
        <dsp:cNvSpPr/>
      </dsp:nvSpPr>
      <dsp:spPr>
        <a:xfrm>
          <a:off x="3012471" y="698"/>
          <a:ext cx="2280718" cy="1745643"/>
        </a:xfrm>
        <a:prstGeom prst="ellipse">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a:t>Besoins de développement des élèves</a:t>
          </a:r>
        </a:p>
      </dsp:txBody>
      <dsp:txXfrm>
        <a:off x="3346474" y="256341"/>
        <a:ext cx="1612712" cy="1234357"/>
      </dsp:txXfrm>
    </dsp:sp>
    <dsp:sp modelId="{548C847C-EA90-3E44-81F7-C800E8F1E27B}">
      <dsp:nvSpPr>
        <dsp:cNvPr id="0" name=""/>
        <dsp:cNvSpPr/>
      </dsp:nvSpPr>
      <dsp:spPr>
        <a:xfrm rot="18699924">
          <a:off x="3959581" y="1800451"/>
          <a:ext cx="386499" cy="386499"/>
        </a:xfrm>
        <a:prstGeom prst="mathMinus">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a:off x="4010811" y="1948248"/>
        <a:ext cx="284039" cy="90905"/>
      </dsp:txXfrm>
    </dsp:sp>
    <dsp:sp modelId="{38592441-DB8B-234B-A40A-D265975EE373}">
      <dsp:nvSpPr>
        <dsp:cNvPr id="0" name=""/>
        <dsp:cNvSpPr/>
      </dsp:nvSpPr>
      <dsp:spPr>
        <a:xfrm>
          <a:off x="2901939" y="2241759"/>
          <a:ext cx="2584840" cy="2284203"/>
        </a:xfrm>
        <a:prstGeom prst="ellipse">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a:t>Intention principale dans le CA pour l’élève</a:t>
          </a:r>
        </a:p>
      </dsp:txBody>
      <dsp:txXfrm>
        <a:off x="3280480" y="2576273"/>
        <a:ext cx="1827758" cy="1615175"/>
      </dsp:txXfrm>
    </dsp:sp>
    <dsp:sp modelId="{E583B6C4-2296-394E-9188-109EED9C2996}">
      <dsp:nvSpPr>
        <dsp:cNvPr id="0" name=""/>
        <dsp:cNvSpPr/>
      </dsp:nvSpPr>
      <dsp:spPr>
        <a:xfrm rot="21561326">
          <a:off x="5250399" y="1729767"/>
          <a:ext cx="671403" cy="706488"/>
        </a:xfrm>
        <a:prstGeom prst="rightArrow">
          <a:avLst>
            <a:gd name="adj1" fmla="val 60000"/>
            <a:gd name="adj2" fmla="val 5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5250405" y="1872198"/>
        <a:ext cx="469982" cy="423892"/>
      </dsp:txXfrm>
    </dsp:sp>
    <dsp:sp modelId="{75563FB9-BAC1-9840-A2CD-7C5DCF99A843}">
      <dsp:nvSpPr>
        <dsp:cNvPr id="0" name=""/>
        <dsp:cNvSpPr/>
      </dsp:nvSpPr>
      <dsp:spPr>
        <a:xfrm>
          <a:off x="6268988" y="1142866"/>
          <a:ext cx="2267310" cy="2168740"/>
        </a:xfrm>
        <a:prstGeom prst="ellipse">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a:t>Modalités possibles de pratique APSA</a:t>
          </a:r>
        </a:p>
      </dsp:txBody>
      <dsp:txXfrm>
        <a:off x="6601028" y="1460471"/>
        <a:ext cx="1603230" cy="1533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5FA5B-EA2B-439E-A68D-6AEA1F1C3E41}">
      <dsp:nvSpPr>
        <dsp:cNvPr id="0" name=""/>
        <dsp:cNvSpPr/>
      </dsp:nvSpPr>
      <dsp:spPr>
        <a:xfrm>
          <a:off x="1112518" y="30986"/>
          <a:ext cx="1420853" cy="277507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CA1</a:t>
          </a:r>
        </a:p>
        <a:p>
          <a:pPr lvl="0" algn="ctr" defTabSz="889000">
            <a:lnSpc>
              <a:spcPct val="90000"/>
            </a:lnSpc>
            <a:spcBef>
              <a:spcPct val="0"/>
            </a:spcBef>
            <a:spcAft>
              <a:spcPct val="35000"/>
            </a:spcAft>
          </a:pPr>
          <a:r>
            <a:rPr lang="fr-FR" sz="1100" b="1" kern="1200" dirty="0"/>
            <a:t>Combiner ses ressources énergétiques et son organisation corporelle pour réaliser une performance délibérée</a:t>
          </a:r>
        </a:p>
      </dsp:txBody>
      <dsp:txXfrm>
        <a:off x="1112518" y="30986"/>
        <a:ext cx="1420853" cy="2775072"/>
      </dsp:txXfrm>
    </dsp:sp>
    <dsp:sp modelId="{0FAA996B-532F-4D09-B6F1-FFEE5D4F2ADB}">
      <dsp:nvSpPr>
        <dsp:cNvPr id="0" name=""/>
        <dsp:cNvSpPr/>
      </dsp:nvSpPr>
      <dsp:spPr>
        <a:xfrm>
          <a:off x="2675457" y="26007"/>
          <a:ext cx="1420853" cy="278502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CA2</a:t>
          </a:r>
        </a:p>
        <a:p>
          <a:pPr lvl="0" algn="ctr" defTabSz="889000">
            <a:lnSpc>
              <a:spcPct val="90000"/>
            </a:lnSpc>
            <a:spcBef>
              <a:spcPct val="0"/>
            </a:spcBef>
            <a:spcAft>
              <a:spcPct val="35000"/>
            </a:spcAft>
          </a:pPr>
          <a:r>
            <a:rPr lang="fr-FR" sz="1400" kern="1200" dirty="0"/>
            <a:t>Interpréter l’environnement et prendre des décisions pour progresser dans le milieu</a:t>
          </a:r>
        </a:p>
      </dsp:txBody>
      <dsp:txXfrm>
        <a:off x="2675457" y="26007"/>
        <a:ext cx="1420853" cy="2785029"/>
      </dsp:txXfrm>
    </dsp:sp>
    <dsp:sp modelId="{861E8382-E01E-439A-8C33-6D8DDB80E668}">
      <dsp:nvSpPr>
        <dsp:cNvPr id="0" name=""/>
        <dsp:cNvSpPr/>
      </dsp:nvSpPr>
      <dsp:spPr>
        <a:xfrm>
          <a:off x="4238396" y="1118"/>
          <a:ext cx="1420853" cy="2834807"/>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CA3</a:t>
          </a:r>
        </a:p>
        <a:p>
          <a:pPr lvl="0" algn="ctr" defTabSz="889000">
            <a:lnSpc>
              <a:spcPct val="90000"/>
            </a:lnSpc>
            <a:spcBef>
              <a:spcPct val="0"/>
            </a:spcBef>
            <a:spcAft>
              <a:spcPct val="35000"/>
            </a:spcAft>
          </a:pPr>
          <a:r>
            <a:rPr lang="fr-FR" sz="1100" b="0" kern="1200" dirty="0"/>
            <a:t>Mettre en forme son corps dans des situations inhabituelles</a:t>
          </a:r>
        </a:p>
        <a:p>
          <a:pPr lvl="0" algn="ctr" defTabSz="889000">
            <a:lnSpc>
              <a:spcPct val="90000"/>
            </a:lnSpc>
            <a:spcBef>
              <a:spcPct val="0"/>
            </a:spcBef>
            <a:spcAft>
              <a:spcPct val="35000"/>
            </a:spcAft>
          </a:pPr>
          <a:endParaRPr lang="fr-FR" sz="1100" b="0" kern="1200" dirty="0"/>
        </a:p>
        <a:p>
          <a:pPr lvl="0" algn="ctr" defTabSz="889000">
            <a:lnSpc>
              <a:spcPct val="90000"/>
            </a:lnSpc>
            <a:spcBef>
              <a:spcPct val="0"/>
            </a:spcBef>
            <a:spcAft>
              <a:spcPct val="35000"/>
            </a:spcAft>
          </a:pPr>
          <a:r>
            <a:rPr lang="fr-FR" sz="1100" b="0" kern="1200" dirty="0"/>
            <a:t>Mettre en forme son corps dans une intention expressive</a:t>
          </a:r>
        </a:p>
        <a:p>
          <a:pPr lvl="0" algn="ctr" defTabSz="889000">
            <a:lnSpc>
              <a:spcPct val="90000"/>
            </a:lnSpc>
            <a:spcBef>
              <a:spcPct val="0"/>
            </a:spcBef>
            <a:spcAft>
              <a:spcPct val="35000"/>
            </a:spcAft>
          </a:pPr>
          <a:r>
            <a:rPr lang="fr-FR" sz="1200" b="0" kern="1200" dirty="0"/>
            <a:t>…</a:t>
          </a:r>
        </a:p>
      </dsp:txBody>
      <dsp:txXfrm>
        <a:off x="4238396" y="1118"/>
        <a:ext cx="1420853" cy="2834807"/>
      </dsp:txXfrm>
    </dsp:sp>
    <dsp:sp modelId="{6FB4EAF4-C578-4268-9F2D-6D88A40EC0A4}">
      <dsp:nvSpPr>
        <dsp:cNvPr id="0" name=""/>
        <dsp:cNvSpPr/>
      </dsp:nvSpPr>
      <dsp:spPr>
        <a:xfrm>
          <a:off x="5801335" y="6097"/>
          <a:ext cx="1420853" cy="2824850"/>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CA4</a:t>
          </a:r>
        </a:p>
        <a:p>
          <a:pPr lvl="0" algn="ctr" defTabSz="889000">
            <a:lnSpc>
              <a:spcPct val="90000"/>
            </a:lnSpc>
            <a:spcBef>
              <a:spcPct val="0"/>
            </a:spcBef>
            <a:spcAft>
              <a:spcPct val="35000"/>
            </a:spcAft>
          </a:pPr>
          <a:r>
            <a:rPr lang="fr-FR" sz="1400" kern="1200" dirty="0"/>
            <a:t>Percevoir l’environnement et le rapport de force et prendre des décisions pour ajuster des actions</a:t>
          </a:r>
        </a:p>
        <a:p>
          <a:pPr lvl="0" algn="ctr" defTabSz="889000">
            <a:lnSpc>
              <a:spcPct val="90000"/>
            </a:lnSpc>
            <a:spcBef>
              <a:spcPct val="0"/>
            </a:spcBef>
            <a:spcAft>
              <a:spcPct val="35000"/>
            </a:spcAft>
          </a:pPr>
          <a:r>
            <a:rPr lang="fr-FR" sz="1400" kern="1200" dirty="0"/>
            <a:t>…</a:t>
          </a:r>
        </a:p>
      </dsp:txBody>
      <dsp:txXfrm>
        <a:off x="5801335" y="6097"/>
        <a:ext cx="1420853" cy="2824850"/>
      </dsp:txXfrm>
    </dsp:sp>
    <dsp:sp modelId="{CAFCEFFF-0450-42EF-A17D-722899297B8A}">
      <dsp:nvSpPr>
        <dsp:cNvPr id="0" name=""/>
        <dsp:cNvSpPr/>
      </dsp:nvSpPr>
      <dsp:spPr>
        <a:xfrm>
          <a:off x="7364274" y="1118"/>
          <a:ext cx="1420853" cy="2834807"/>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CA5</a:t>
          </a:r>
        </a:p>
        <a:p>
          <a:pPr lvl="0" algn="ctr" defTabSz="889000">
            <a:lnSpc>
              <a:spcPct val="90000"/>
            </a:lnSpc>
            <a:spcBef>
              <a:spcPct val="0"/>
            </a:spcBef>
            <a:spcAft>
              <a:spcPct val="35000"/>
            </a:spcAft>
          </a:pPr>
          <a:r>
            <a:rPr lang="fr-FR" sz="1200" b="0" kern="1200" dirty="0"/>
            <a:t>Conduire un projet d’entraînement adapté à ses possibilités, à ses mobiles d’agir, et selon des sensations.</a:t>
          </a:r>
        </a:p>
        <a:p>
          <a:pPr lvl="0" algn="ctr" defTabSz="889000">
            <a:lnSpc>
              <a:spcPct val="90000"/>
            </a:lnSpc>
            <a:spcBef>
              <a:spcPct val="0"/>
            </a:spcBef>
            <a:spcAft>
              <a:spcPct val="35000"/>
            </a:spcAft>
          </a:pPr>
          <a:r>
            <a:rPr lang="fr-FR" sz="1200" b="0" kern="1200" dirty="0"/>
            <a:t> Gérer la tension entre les exigences du projet et l’effort consenti</a:t>
          </a:r>
        </a:p>
        <a:p>
          <a:pPr lvl="0" algn="ctr" defTabSz="889000">
            <a:lnSpc>
              <a:spcPct val="90000"/>
            </a:lnSpc>
            <a:spcBef>
              <a:spcPct val="0"/>
            </a:spcBef>
            <a:spcAft>
              <a:spcPct val="35000"/>
            </a:spcAft>
          </a:pPr>
          <a:r>
            <a:rPr lang="fr-FR" sz="1200" kern="1200" dirty="0"/>
            <a:t>…</a:t>
          </a:r>
        </a:p>
      </dsp:txBody>
      <dsp:txXfrm>
        <a:off x="7364274" y="1118"/>
        <a:ext cx="1420853" cy="28348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0B111-94B2-234C-8006-A87B37D87EFF}">
      <dsp:nvSpPr>
        <dsp:cNvPr id="0" name=""/>
        <dsp:cNvSpPr/>
      </dsp:nvSpPr>
      <dsp:spPr>
        <a:xfrm>
          <a:off x="5444" y="238596"/>
          <a:ext cx="1856508" cy="928254"/>
        </a:xfrm>
        <a:prstGeom prst="roundRect">
          <a:avLst>
            <a:gd name="adj" fmla="val 1000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kern="1200" dirty="0"/>
            <a:t>CA1 : Réaliser sa performance motrice maximale, mesurable à une échéance </a:t>
          </a:r>
        </a:p>
      </dsp:txBody>
      <dsp:txXfrm>
        <a:off x="32632" y="265784"/>
        <a:ext cx="1802132" cy="873878"/>
      </dsp:txXfrm>
    </dsp:sp>
    <dsp:sp modelId="{5E4F2295-CA12-154D-AE4D-5F960D9DB8E2}">
      <dsp:nvSpPr>
        <dsp:cNvPr id="0" name=""/>
        <dsp:cNvSpPr/>
      </dsp:nvSpPr>
      <dsp:spPr>
        <a:xfrm>
          <a:off x="191095" y="1166851"/>
          <a:ext cx="185650" cy="847635"/>
        </a:xfrm>
        <a:custGeom>
          <a:avLst/>
          <a:gdLst/>
          <a:ahLst/>
          <a:cxnLst/>
          <a:rect l="0" t="0" r="0" b="0"/>
          <a:pathLst>
            <a:path>
              <a:moveTo>
                <a:pt x="0" y="0"/>
              </a:moveTo>
              <a:lnTo>
                <a:pt x="0" y="847635"/>
              </a:lnTo>
              <a:lnTo>
                <a:pt x="185650" y="847635"/>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CAC60-E9EF-184B-A87B-7ED9AA277DBD}">
      <dsp:nvSpPr>
        <dsp:cNvPr id="0" name=""/>
        <dsp:cNvSpPr/>
      </dsp:nvSpPr>
      <dsp:spPr>
        <a:xfrm>
          <a:off x="376746" y="1398914"/>
          <a:ext cx="1485206" cy="1231143"/>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a:t>Mobilisation maximale de ses ressources pour produire sa meilleure performance à une échéance donnée</a:t>
          </a:r>
        </a:p>
      </dsp:txBody>
      <dsp:txXfrm>
        <a:off x="412805" y="1434973"/>
        <a:ext cx="1413088" cy="1159025"/>
      </dsp:txXfrm>
    </dsp:sp>
    <dsp:sp modelId="{E6D8828C-94B6-DB40-A0B6-992D1B65894B}">
      <dsp:nvSpPr>
        <dsp:cNvPr id="0" name=""/>
        <dsp:cNvSpPr/>
      </dsp:nvSpPr>
      <dsp:spPr>
        <a:xfrm>
          <a:off x="191095" y="1166851"/>
          <a:ext cx="185650" cy="3198240"/>
        </a:xfrm>
        <a:custGeom>
          <a:avLst/>
          <a:gdLst/>
          <a:ahLst/>
          <a:cxnLst/>
          <a:rect l="0" t="0" r="0" b="0"/>
          <a:pathLst>
            <a:path>
              <a:moveTo>
                <a:pt x="0" y="0"/>
              </a:moveTo>
              <a:lnTo>
                <a:pt x="0" y="3198240"/>
              </a:lnTo>
              <a:lnTo>
                <a:pt x="185650" y="3198240"/>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0B6B9C-046A-5644-8D24-5DD7377B0A1F}">
      <dsp:nvSpPr>
        <dsp:cNvPr id="0" name=""/>
        <dsp:cNvSpPr/>
      </dsp:nvSpPr>
      <dsp:spPr>
        <a:xfrm>
          <a:off x="376746" y="3023369"/>
          <a:ext cx="1485206" cy="2683444"/>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a:t>Performance mesurée</a:t>
          </a:r>
        </a:p>
        <a:p>
          <a:pPr lvl="0" algn="ctr" defTabSz="444500">
            <a:lnSpc>
              <a:spcPct val="90000"/>
            </a:lnSpc>
            <a:spcBef>
              <a:spcPct val="0"/>
            </a:spcBef>
            <a:spcAft>
              <a:spcPct val="35000"/>
            </a:spcAft>
          </a:pPr>
          <a:r>
            <a:rPr lang="fr-FR" sz="1000" kern="1200" dirty="0"/>
            <a:t>Gain d’une épreuve</a:t>
          </a:r>
        </a:p>
        <a:p>
          <a:pPr lvl="0" algn="ctr" defTabSz="444500">
            <a:lnSpc>
              <a:spcPct val="90000"/>
            </a:lnSpc>
            <a:spcBef>
              <a:spcPct val="0"/>
            </a:spcBef>
            <a:spcAft>
              <a:spcPct val="35000"/>
            </a:spcAft>
          </a:pPr>
          <a:r>
            <a:rPr lang="fr-FR" sz="1000" kern="1200" dirty="0"/>
            <a:t>Dépassement de soi</a:t>
          </a:r>
        </a:p>
        <a:p>
          <a:pPr lvl="0" algn="ctr" defTabSz="444500">
            <a:lnSpc>
              <a:spcPct val="90000"/>
            </a:lnSpc>
            <a:spcBef>
              <a:spcPct val="0"/>
            </a:spcBef>
            <a:spcAft>
              <a:spcPct val="35000"/>
            </a:spcAft>
          </a:pPr>
          <a:r>
            <a:rPr lang="fr-FR" sz="1000" kern="1200" dirty="0"/>
            <a:t>En combiné / individuel / par équipe</a:t>
          </a:r>
        </a:p>
      </dsp:txBody>
      <dsp:txXfrm>
        <a:off x="420246" y="3066869"/>
        <a:ext cx="1398206" cy="2596444"/>
      </dsp:txXfrm>
    </dsp:sp>
    <dsp:sp modelId="{7487C08A-CC57-5F49-8BF3-A707EE320050}">
      <dsp:nvSpPr>
        <dsp:cNvPr id="0" name=""/>
        <dsp:cNvSpPr/>
      </dsp:nvSpPr>
      <dsp:spPr>
        <a:xfrm>
          <a:off x="2326080" y="238596"/>
          <a:ext cx="1856508" cy="928254"/>
        </a:xfrm>
        <a:prstGeom prst="roundRect">
          <a:avLst>
            <a:gd name="adj" fmla="val 1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kern="1200" dirty="0"/>
            <a:t>CA2 : Adapter son déplacement à des environnements variés et/ou incertains </a:t>
          </a:r>
        </a:p>
      </dsp:txBody>
      <dsp:txXfrm>
        <a:off x="2353268" y="265784"/>
        <a:ext cx="1802132" cy="873878"/>
      </dsp:txXfrm>
    </dsp:sp>
    <dsp:sp modelId="{3E285DDD-E408-5E4C-8F5B-7A16D67D359C}">
      <dsp:nvSpPr>
        <dsp:cNvPr id="0" name=""/>
        <dsp:cNvSpPr/>
      </dsp:nvSpPr>
      <dsp:spPr>
        <a:xfrm>
          <a:off x="2511731" y="1166851"/>
          <a:ext cx="185650" cy="936924"/>
        </a:xfrm>
        <a:custGeom>
          <a:avLst/>
          <a:gdLst/>
          <a:ahLst/>
          <a:cxnLst/>
          <a:rect l="0" t="0" r="0" b="0"/>
          <a:pathLst>
            <a:path>
              <a:moveTo>
                <a:pt x="0" y="0"/>
              </a:moveTo>
              <a:lnTo>
                <a:pt x="0" y="936924"/>
              </a:lnTo>
              <a:lnTo>
                <a:pt x="185650" y="936924"/>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1FC3F3-719B-7F42-A293-7E8A57B0C860}">
      <dsp:nvSpPr>
        <dsp:cNvPr id="0" name=""/>
        <dsp:cNvSpPr/>
      </dsp:nvSpPr>
      <dsp:spPr>
        <a:xfrm>
          <a:off x="2697381" y="1398914"/>
          <a:ext cx="1485206" cy="1409721"/>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a:t>Adaptation de ses déplacements aux ressources et contraintes du milieu pour réussir son projet d’itinéraire initial</a:t>
          </a:r>
        </a:p>
      </dsp:txBody>
      <dsp:txXfrm>
        <a:off x="2738670" y="1440203"/>
        <a:ext cx="1402628" cy="1327143"/>
      </dsp:txXfrm>
    </dsp:sp>
    <dsp:sp modelId="{C4DCC730-CCD9-8C48-87B5-C1077CD530A5}">
      <dsp:nvSpPr>
        <dsp:cNvPr id="0" name=""/>
        <dsp:cNvSpPr/>
      </dsp:nvSpPr>
      <dsp:spPr>
        <a:xfrm>
          <a:off x="2511731" y="1166851"/>
          <a:ext cx="278654" cy="3259263"/>
        </a:xfrm>
        <a:custGeom>
          <a:avLst/>
          <a:gdLst/>
          <a:ahLst/>
          <a:cxnLst/>
          <a:rect l="0" t="0" r="0" b="0"/>
          <a:pathLst>
            <a:path>
              <a:moveTo>
                <a:pt x="0" y="0"/>
              </a:moveTo>
              <a:lnTo>
                <a:pt x="0" y="3259263"/>
              </a:lnTo>
              <a:lnTo>
                <a:pt x="278654" y="3259263"/>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B1F77D-632B-1B4D-95C5-6FA60D6E0B0D}">
      <dsp:nvSpPr>
        <dsp:cNvPr id="0" name=""/>
        <dsp:cNvSpPr/>
      </dsp:nvSpPr>
      <dsp:spPr>
        <a:xfrm>
          <a:off x="2790385" y="3143169"/>
          <a:ext cx="1485206" cy="2565889"/>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a:t>Pratique individuelle, par équipe</a:t>
          </a:r>
        </a:p>
        <a:p>
          <a:pPr lvl="0" algn="ctr" defTabSz="444500">
            <a:lnSpc>
              <a:spcPct val="90000"/>
            </a:lnSpc>
            <a:spcBef>
              <a:spcPct val="0"/>
            </a:spcBef>
            <a:spcAft>
              <a:spcPct val="35000"/>
            </a:spcAft>
          </a:pPr>
          <a:r>
            <a:rPr lang="fr-FR" sz="1000" kern="1200" dirty="0"/>
            <a:t>Parcours chronométré</a:t>
          </a:r>
        </a:p>
      </dsp:txBody>
      <dsp:txXfrm>
        <a:off x="2833885" y="3186669"/>
        <a:ext cx="1398206" cy="2478889"/>
      </dsp:txXfrm>
    </dsp:sp>
    <dsp:sp modelId="{9A8AE3BA-AA4A-4D41-B38C-EA6747BD657C}">
      <dsp:nvSpPr>
        <dsp:cNvPr id="0" name=""/>
        <dsp:cNvSpPr/>
      </dsp:nvSpPr>
      <dsp:spPr>
        <a:xfrm>
          <a:off x="4646716" y="238596"/>
          <a:ext cx="1856508" cy="928254"/>
        </a:xfrm>
        <a:prstGeom prst="roundRect">
          <a:avLst>
            <a:gd name="adj" fmla="val 10000"/>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kern="1200" dirty="0"/>
            <a:t>CA3 : Réaliser une prestation corporelle destinée à être vue et appréciée par autrui</a:t>
          </a:r>
        </a:p>
      </dsp:txBody>
      <dsp:txXfrm>
        <a:off x="4673904" y="265784"/>
        <a:ext cx="1802132" cy="873878"/>
      </dsp:txXfrm>
    </dsp:sp>
    <dsp:sp modelId="{387CC23D-B8C1-7D49-9118-DF57DFFDF645}">
      <dsp:nvSpPr>
        <dsp:cNvPr id="0" name=""/>
        <dsp:cNvSpPr/>
      </dsp:nvSpPr>
      <dsp:spPr>
        <a:xfrm>
          <a:off x="4832367" y="1166851"/>
          <a:ext cx="185650" cy="968568"/>
        </a:xfrm>
        <a:custGeom>
          <a:avLst/>
          <a:gdLst/>
          <a:ahLst/>
          <a:cxnLst/>
          <a:rect l="0" t="0" r="0" b="0"/>
          <a:pathLst>
            <a:path>
              <a:moveTo>
                <a:pt x="0" y="0"/>
              </a:moveTo>
              <a:lnTo>
                <a:pt x="0" y="968568"/>
              </a:lnTo>
              <a:lnTo>
                <a:pt x="185650" y="968568"/>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21DCCE-17F9-E742-8D9A-9204559B94CD}">
      <dsp:nvSpPr>
        <dsp:cNvPr id="0" name=""/>
        <dsp:cNvSpPr/>
      </dsp:nvSpPr>
      <dsp:spPr>
        <a:xfrm>
          <a:off x="5018017" y="1398914"/>
          <a:ext cx="1485206" cy="1473009"/>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a:t>Exposer sa prestation au regard d’autrui pour être apprécié et/ou jugé</a:t>
          </a:r>
        </a:p>
      </dsp:txBody>
      <dsp:txXfrm>
        <a:off x="5061160" y="1442057"/>
        <a:ext cx="1398920" cy="1386723"/>
      </dsp:txXfrm>
    </dsp:sp>
    <dsp:sp modelId="{180C07FA-2AF0-3949-806D-49EA190FB821}">
      <dsp:nvSpPr>
        <dsp:cNvPr id="0" name=""/>
        <dsp:cNvSpPr/>
      </dsp:nvSpPr>
      <dsp:spPr>
        <a:xfrm>
          <a:off x="4832367" y="1166851"/>
          <a:ext cx="185650" cy="3225465"/>
        </a:xfrm>
        <a:custGeom>
          <a:avLst/>
          <a:gdLst/>
          <a:ahLst/>
          <a:cxnLst/>
          <a:rect l="0" t="0" r="0" b="0"/>
          <a:pathLst>
            <a:path>
              <a:moveTo>
                <a:pt x="0" y="0"/>
              </a:moveTo>
              <a:lnTo>
                <a:pt x="0" y="3225465"/>
              </a:lnTo>
              <a:lnTo>
                <a:pt x="185650" y="3225465"/>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9D8976-5608-9E42-9157-FDF6F51E9AA4}">
      <dsp:nvSpPr>
        <dsp:cNvPr id="0" name=""/>
        <dsp:cNvSpPr/>
      </dsp:nvSpPr>
      <dsp:spPr>
        <a:xfrm>
          <a:off x="5018017" y="3111061"/>
          <a:ext cx="1485206" cy="2562511"/>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a:t>Pratique individuelle, collective, de confrontation symbolique, de démonstration technique</a:t>
          </a:r>
        </a:p>
      </dsp:txBody>
      <dsp:txXfrm>
        <a:off x="5061517" y="3154561"/>
        <a:ext cx="1398206" cy="2475511"/>
      </dsp:txXfrm>
    </dsp:sp>
    <dsp:sp modelId="{38B674C3-90D2-F241-A4CF-A2D200101A09}">
      <dsp:nvSpPr>
        <dsp:cNvPr id="0" name=""/>
        <dsp:cNvSpPr/>
      </dsp:nvSpPr>
      <dsp:spPr>
        <a:xfrm>
          <a:off x="6967352" y="238596"/>
          <a:ext cx="1856508" cy="928254"/>
        </a:xfrm>
        <a:prstGeom prst="roundRect">
          <a:avLst>
            <a:gd name="adj" fmla="val 10000"/>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kern="1200" dirty="0"/>
            <a:t>CA4 : Conduire un affrontement interindividuel ou collectif pour gagner</a:t>
          </a:r>
        </a:p>
      </dsp:txBody>
      <dsp:txXfrm>
        <a:off x="6994540" y="265784"/>
        <a:ext cx="1802132" cy="873878"/>
      </dsp:txXfrm>
    </dsp:sp>
    <dsp:sp modelId="{17227ED8-EB46-C643-B9C3-32CF1F0AFEB6}">
      <dsp:nvSpPr>
        <dsp:cNvPr id="0" name=""/>
        <dsp:cNvSpPr/>
      </dsp:nvSpPr>
      <dsp:spPr>
        <a:xfrm>
          <a:off x="7153002" y="1166851"/>
          <a:ext cx="185650" cy="938609"/>
        </a:xfrm>
        <a:custGeom>
          <a:avLst/>
          <a:gdLst/>
          <a:ahLst/>
          <a:cxnLst/>
          <a:rect l="0" t="0" r="0" b="0"/>
          <a:pathLst>
            <a:path>
              <a:moveTo>
                <a:pt x="0" y="0"/>
              </a:moveTo>
              <a:lnTo>
                <a:pt x="0" y="938609"/>
              </a:lnTo>
              <a:lnTo>
                <a:pt x="185650" y="938609"/>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0D58D9-A72C-9E45-8DE0-D922B530C2B5}">
      <dsp:nvSpPr>
        <dsp:cNvPr id="0" name=""/>
        <dsp:cNvSpPr/>
      </dsp:nvSpPr>
      <dsp:spPr>
        <a:xfrm>
          <a:off x="7338653" y="1398914"/>
          <a:ext cx="1485206" cy="141309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a:t>Dominer son adversaire de niveau équivalent en marquant plus de point que lui</a:t>
          </a:r>
        </a:p>
      </dsp:txBody>
      <dsp:txXfrm>
        <a:off x="7380041" y="1440302"/>
        <a:ext cx="1402430" cy="1330314"/>
      </dsp:txXfrm>
    </dsp:sp>
    <dsp:sp modelId="{AA6B3407-F8D3-F844-A076-A14DC1C91073}">
      <dsp:nvSpPr>
        <dsp:cNvPr id="0" name=""/>
        <dsp:cNvSpPr/>
      </dsp:nvSpPr>
      <dsp:spPr>
        <a:xfrm>
          <a:off x="7107282" y="1166851"/>
          <a:ext cx="91440" cy="3251085"/>
        </a:xfrm>
        <a:custGeom>
          <a:avLst/>
          <a:gdLst/>
          <a:ahLst/>
          <a:cxnLst/>
          <a:rect l="0" t="0" r="0" b="0"/>
          <a:pathLst>
            <a:path>
              <a:moveTo>
                <a:pt x="45720" y="0"/>
              </a:moveTo>
              <a:lnTo>
                <a:pt x="45720" y="3251085"/>
              </a:lnTo>
              <a:lnTo>
                <a:pt x="130569" y="3251085"/>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440AB4-AE1B-084E-87B3-50353287F70A}">
      <dsp:nvSpPr>
        <dsp:cNvPr id="0" name=""/>
        <dsp:cNvSpPr/>
      </dsp:nvSpPr>
      <dsp:spPr>
        <a:xfrm>
          <a:off x="7237852" y="3066412"/>
          <a:ext cx="1485206" cy="2703048"/>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a:t>Opposition conciliante voire de coopération momentanée dans des conditions réglementaires adaptées et facilitantes</a:t>
          </a:r>
        </a:p>
      </dsp:txBody>
      <dsp:txXfrm>
        <a:off x="7281352" y="3109912"/>
        <a:ext cx="1398206" cy="2616048"/>
      </dsp:txXfrm>
    </dsp:sp>
    <dsp:sp modelId="{6127537F-52CD-E840-B057-1813D9948C25}">
      <dsp:nvSpPr>
        <dsp:cNvPr id="0" name=""/>
        <dsp:cNvSpPr/>
      </dsp:nvSpPr>
      <dsp:spPr>
        <a:xfrm>
          <a:off x="9287987" y="238596"/>
          <a:ext cx="1856508" cy="928254"/>
        </a:xfrm>
        <a:prstGeom prst="roundRect">
          <a:avLst>
            <a:gd name="adj" fmla="val 10000"/>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kern="1200" dirty="0"/>
            <a:t>CA5 : Réaliser et orienter son activité physique pour développer ses ressources et s’entretenir</a:t>
          </a:r>
        </a:p>
      </dsp:txBody>
      <dsp:txXfrm>
        <a:off x="9315175" y="265784"/>
        <a:ext cx="1802132" cy="873878"/>
      </dsp:txXfrm>
    </dsp:sp>
    <dsp:sp modelId="{05372FF6-5A9E-BB40-B9A3-3DBFEAF1D840}">
      <dsp:nvSpPr>
        <dsp:cNvPr id="0" name=""/>
        <dsp:cNvSpPr/>
      </dsp:nvSpPr>
      <dsp:spPr>
        <a:xfrm>
          <a:off x="9473638" y="1166851"/>
          <a:ext cx="185650" cy="958766"/>
        </a:xfrm>
        <a:custGeom>
          <a:avLst/>
          <a:gdLst/>
          <a:ahLst/>
          <a:cxnLst/>
          <a:rect l="0" t="0" r="0" b="0"/>
          <a:pathLst>
            <a:path>
              <a:moveTo>
                <a:pt x="0" y="0"/>
              </a:moveTo>
              <a:lnTo>
                <a:pt x="0" y="958766"/>
              </a:lnTo>
              <a:lnTo>
                <a:pt x="185650" y="958766"/>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F89DA3-302C-7741-9E52-D26CEE7ABFD9}">
      <dsp:nvSpPr>
        <dsp:cNvPr id="0" name=""/>
        <dsp:cNvSpPr/>
      </dsp:nvSpPr>
      <dsp:spPr>
        <a:xfrm>
          <a:off x="9659289" y="1398914"/>
          <a:ext cx="1485206" cy="1453404"/>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a:t>Savoir s’entraîner dans une pratique sécurisée en produisant des effets bénéfiques recherchés en relation avec un thème d’entraînement</a:t>
          </a:r>
        </a:p>
      </dsp:txBody>
      <dsp:txXfrm>
        <a:off x="9701858" y="1441483"/>
        <a:ext cx="1400068" cy="1368266"/>
      </dsp:txXfrm>
    </dsp:sp>
    <dsp:sp modelId="{AD48826D-F15D-C14D-B701-ED47D2421383}">
      <dsp:nvSpPr>
        <dsp:cNvPr id="0" name=""/>
        <dsp:cNvSpPr/>
      </dsp:nvSpPr>
      <dsp:spPr>
        <a:xfrm>
          <a:off x="9473638" y="1166851"/>
          <a:ext cx="191095" cy="3285941"/>
        </a:xfrm>
        <a:custGeom>
          <a:avLst/>
          <a:gdLst/>
          <a:ahLst/>
          <a:cxnLst/>
          <a:rect l="0" t="0" r="0" b="0"/>
          <a:pathLst>
            <a:path>
              <a:moveTo>
                <a:pt x="0" y="0"/>
              </a:moveTo>
              <a:lnTo>
                <a:pt x="0" y="3285941"/>
              </a:lnTo>
              <a:lnTo>
                <a:pt x="191095" y="3285941"/>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DDA718-A358-3041-AA2A-EF5A38377E27}">
      <dsp:nvSpPr>
        <dsp:cNvPr id="0" name=""/>
        <dsp:cNvSpPr/>
      </dsp:nvSpPr>
      <dsp:spPr>
        <a:xfrm>
          <a:off x="9664734" y="3090918"/>
          <a:ext cx="1485206" cy="2723748"/>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a:t>Pratiques </a:t>
          </a:r>
          <a:r>
            <a:rPr lang="fr-FR" sz="1000" kern="1200" dirty="0" err="1"/>
            <a:t>ind</a:t>
          </a:r>
          <a:r>
            <a:rPr lang="fr-FR" sz="1000" kern="1200" dirty="0"/>
            <a:t> ou collectives sollicitant de façon lucide et contrôlées ses ressources physiologiques : circuits ou d’ateliers, efforts continus, progressifs ou intermittents, avec ou sans charge, avec ou sans appareil</a:t>
          </a:r>
        </a:p>
      </dsp:txBody>
      <dsp:txXfrm>
        <a:off x="9708234" y="3134418"/>
        <a:ext cx="1398206" cy="263674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CBAA9-0AB4-4113-BC27-DDF0392517FD}" type="datetimeFigureOut">
              <a:rPr lang="fr-FR" smtClean="0"/>
              <a:t>25/08/2020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B701A-69DA-40B3-B24C-310501BA9847}" type="slidenum">
              <a:rPr lang="fr-FR" smtClean="0"/>
              <a:t>‹N°›</a:t>
            </a:fld>
            <a:endParaRPr lang="fr-FR"/>
          </a:p>
        </p:txBody>
      </p:sp>
    </p:spTree>
    <p:extLst>
      <p:ext uri="{BB962C8B-B14F-4D97-AF65-F5344CB8AC3E}">
        <p14:creationId xmlns:p14="http://schemas.microsoft.com/office/powerpoint/2010/main" val="189364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1</a:t>
            </a:fld>
            <a:endParaRPr lang="fr-FR"/>
          </a:p>
        </p:txBody>
      </p:sp>
    </p:spTree>
    <p:extLst>
      <p:ext uri="{BB962C8B-B14F-4D97-AF65-F5344CB8AC3E}">
        <p14:creationId xmlns:p14="http://schemas.microsoft.com/office/powerpoint/2010/main" val="652889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Prévention-santé-environnement : santé et équilibre de vie, alimentation équilibrée, prévention des comportements</a:t>
            </a:r>
            <a:r>
              <a:rPr lang="fr-FR" baseline="0" dirty="0" smtClean="0"/>
              <a:t> à risques et des conduites addictives, identifications des conduites à risques et conduites à tenir, prévention des risques dans le secteur pro</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15</a:t>
            </a:fld>
            <a:endParaRPr lang="fr-FR"/>
          </a:p>
        </p:txBody>
      </p:sp>
    </p:spTree>
    <p:extLst>
      <p:ext uri="{BB962C8B-B14F-4D97-AF65-F5344CB8AC3E}">
        <p14:creationId xmlns:p14="http://schemas.microsoft.com/office/powerpoint/2010/main" val="244421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16</a:t>
            </a:fld>
            <a:endParaRPr lang="fr-FR"/>
          </a:p>
        </p:txBody>
      </p:sp>
    </p:spTree>
    <p:extLst>
      <p:ext uri="{BB962C8B-B14F-4D97-AF65-F5344CB8AC3E}">
        <p14:creationId xmlns:p14="http://schemas.microsoft.com/office/powerpoint/2010/main" val="104462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17</a:t>
            </a:fld>
            <a:endParaRPr lang="fr-FR"/>
          </a:p>
        </p:txBody>
      </p:sp>
    </p:spTree>
    <p:extLst>
      <p:ext uri="{BB962C8B-B14F-4D97-AF65-F5344CB8AC3E}">
        <p14:creationId xmlns:p14="http://schemas.microsoft.com/office/powerpoint/2010/main" val="4136776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18</a:t>
            </a:fld>
            <a:endParaRPr lang="fr-FR"/>
          </a:p>
        </p:txBody>
      </p:sp>
    </p:spTree>
    <p:extLst>
      <p:ext uri="{BB962C8B-B14F-4D97-AF65-F5344CB8AC3E}">
        <p14:creationId xmlns:p14="http://schemas.microsoft.com/office/powerpoint/2010/main" val="105909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Article 3 de l'Arrêté du 21 novembre 2018 :</a:t>
            </a:r>
          </a:p>
          <a:p>
            <a:r>
              <a:rPr lang="fr-FR" dirty="0"/>
              <a:t>La </a:t>
            </a:r>
            <a:r>
              <a:rPr lang="fr-FR" b="1" dirty="0"/>
              <a:t>répartition de ces périodes dans l'année scolaire relève de l'autonomie des établissements</a:t>
            </a:r>
            <a:r>
              <a:rPr lang="fr-FR" dirty="0"/>
              <a:t>, de même que la modulation du nombre de semaines en seconde professionnelle et en première professionnelle, dans le respect de la durée totale sur le cycle prévue pour chaque spécialité. Cette modulation n'a pas d'effet sur le nombre d'heures d'enseignement fixées à l'annexe 1.</a:t>
            </a:r>
          </a:p>
          <a:p>
            <a:r>
              <a:rPr lang="fr-FR" dirty="0"/>
              <a:t>Ainsi que la note de service n° 2019-023 du 18-3-2019 : "une </a:t>
            </a:r>
            <a:r>
              <a:rPr lang="fr-FR" b="1" dirty="0"/>
              <a:t>grille horaire annualisée </a:t>
            </a:r>
            <a:r>
              <a:rPr lang="fr-FR" dirty="0"/>
              <a:t>et unifiée entre secteurs production et services pour faciliter la supervision de la </a:t>
            </a:r>
            <a:r>
              <a:rPr lang="fr-FR" b="1" dirty="0"/>
              <a:t>progressivité des apprentissages des élèves sur le cycle et la réalisation des PFMP </a:t>
            </a:r>
            <a:r>
              <a:rPr lang="fr-FR" dirty="0"/>
              <a:t>»</a:t>
            </a:r>
          </a:p>
          <a:p>
            <a:r>
              <a:rPr lang="fr-FR" dirty="0"/>
              <a:t>ou </a:t>
            </a:r>
          </a:p>
          <a:p>
            <a:r>
              <a:rPr lang="fr-FR" dirty="0"/>
              <a:t>"Afin de mieux prendre en compte le parcours de l'élève et suivre la progressivité des apprentissages sur un cycle de trois ans, la nouvelle organisation pédagogique est </a:t>
            </a:r>
            <a:r>
              <a:rPr lang="fr-FR" b="1" dirty="0"/>
              <a:t>annuelle</a:t>
            </a:r>
            <a:r>
              <a:rPr lang="fr-FR" dirty="0"/>
              <a:t> »</a:t>
            </a:r>
          </a:p>
          <a:p>
            <a:endParaRPr lang="fr-FR" dirty="0"/>
          </a:p>
          <a:p>
            <a:r>
              <a:rPr lang="fr-FR" dirty="0"/>
              <a:t>- FAQ : </a:t>
            </a:r>
          </a:p>
          <a:p>
            <a:r>
              <a:rPr lang="fr-FR" sz="1200" kern="1200" dirty="0">
                <a:solidFill>
                  <a:schemeClr val="tx1"/>
                </a:solidFill>
                <a:effectLst/>
                <a:latin typeface="+mn-lt"/>
                <a:ea typeface="+mn-ea"/>
                <a:cs typeface="+mn-cs"/>
              </a:rPr>
              <a:t>Les grilles horaires prévoient 75 heures en 2</a:t>
            </a:r>
            <a:r>
              <a:rPr lang="fr-FR" sz="1200" kern="1200" baseline="30000" dirty="0">
                <a:solidFill>
                  <a:schemeClr val="tx1"/>
                </a:solidFill>
                <a:effectLst/>
                <a:latin typeface="+mn-lt"/>
                <a:ea typeface="+mn-ea"/>
                <a:cs typeface="+mn-cs"/>
              </a:rPr>
              <a:t>nde</a:t>
            </a:r>
            <a:r>
              <a:rPr lang="fr-FR" sz="1200" kern="1200" dirty="0">
                <a:solidFill>
                  <a:schemeClr val="tx1"/>
                </a:solidFill>
                <a:effectLst/>
                <a:latin typeface="+mn-lt"/>
                <a:ea typeface="+mn-ea"/>
                <a:cs typeface="+mn-cs"/>
              </a:rPr>
              <a:t>, 70h en 1</a:t>
            </a:r>
            <a:r>
              <a:rPr lang="fr-FR" sz="1200" kern="1200" baseline="30000" dirty="0">
                <a:solidFill>
                  <a:schemeClr val="tx1"/>
                </a:solidFill>
                <a:effectLst/>
                <a:latin typeface="+mn-lt"/>
                <a:ea typeface="+mn-ea"/>
                <a:cs typeface="+mn-cs"/>
              </a:rPr>
              <a:t>ère</a:t>
            </a:r>
            <a:r>
              <a:rPr lang="fr-FR" sz="1200" kern="1200" dirty="0">
                <a:solidFill>
                  <a:schemeClr val="tx1"/>
                </a:solidFill>
                <a:effectLst/>
                <a:latin typeface="+mn-lt"/>
                <a:ea typeface="+mn-ea"/>
                <a:cs typeface="+mn-cs"/>
              </a:rPr>
              <a:t> et 65 h en Terminale. </a:t>
            </a:r>
          </a:p>
          <a:p>
            <a:r>
              <a:rPr lang="fr-FR" sz="1200" kern="1200" dirty="0">
                <a:solidFill>
                  <a:schemeClr val="tx1"/>
                </a:solidFill>
                <a:effectLst/>
                <a:latin typeface="+mn-lt"/>
                <a:ea typeface="+mn-ea"/>
                <a:cs typeface="+mn-cs"/>
              </a:rPr>
              <a:t>Aucune préconisation nationale concernant la répartition hebdomadaire par année. Les établissements choisissent.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Il</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n’existe aucune mutualisation et globalisation entre les différentes années. Elle dépend du nombre de semaines de PFMP et des organisations locales. </a:t>
            </a:r>
          </a:p>
          <a:p>
            <a:r>
              <a:rPr lang="fr-FR" sz="1200" kern="1200" dirty="0">
                <a:solidFill>
                  <a:schemeClr val="tx1"/>
                </a:solidFill>
                <a:effectLst/>
                <a:latin typeface="+mn-lt"/>
                <a:ea typeface="+mn-ea"/>
                <a:cs typeface="+mn-cs"/>
              </a:rPr>
              <a:t>Exemple : En seconde, 75 heures. SI les PFMP se déroulent sur 6 semaines. La moyenne horaire par semaine s’élève à 2h30 (75h divisée par 30 semaines)</a:t>
            </a:r>
          </a:p>
          <a:p>
            <a:r>
              <a:rPr lang="fr-FR" sz="1200" kern="1200" dirty="0">
                <a:solidFill>
                  <a:schemeClr val="tx1"/>
                </a:solidFill>
                <a:effectLst/>
                <a:latin typeface="+mn-lt"/>
                <a:ea typeface="+mn-ea"/>
                <a:cs typeface="+mn-cs"/>
              </a:rPr>
              <a:t>Donc soit 2h30 semaine (pas simple !)</a:t>
            </a:r>
          </a:p>
          <a:p>
            <a:r>
              <a:rPr lang="fr-FR" sz="1200" kern="1200" dirty="0">
                <a:solidFill>
                  <a:schemeClr val="tx1"/>
                </a:solidFill>
                <a:effectLst/>
                <a:latin typeface="+mn-lt"/>
                <a:ea typeface="+mn-ea"/>
                <a:cs typeface="+mn-cs"/>
              </a:rPr>
              <a:t>Soit 2h semaine A et 3h semaine B</a:t>
            </a:r>
          </a:p>
          <a:p>
            <a:r>
              <a:rPr lang="fr-FR" sz="1200" kern="1200" dirty="0">
                <a:solidFill>
                  <a:schemeClr val="tx1"/>
                </a:solidFill>
                <a:effectLst/>
                <a:latin typeface="+mn-lt"/>
                <a:ea typeface="+mn-ea"/>
                <a:cs typeface="+mn-cs"/>
              </a:rPr>
              <a:t>Soit 2h semestre 1 et 3h semestre 2</a:t>
            </a:r>
          </a:p>
          <a:p>
            <a:r>
              <a:rPr lang="fr-FR" sz="1200" kern="1200" dirty="0">
                <a:solidFill>
                  <a:schemeClr val="tx1"/>
                </a:solidFill>
                <a:effectLst/>
                <a:latin typeface="+mn-lt"/>
                <a:ea typeface="+mn-ea"/>
                <a:cs typeface="+mn-cs"/>
              </a:rPr>
              <a:t>Soit 2h année + un apprentissage massé (une quinzaine d’heures)</a:t>
            </a:r>
          </a:p>
          <a:p>
            <a:r>
              <a:rPr lang="fr-FR" sz="1200" kern="1200" dirty="0">
                <a:solidFill>
                  <a:schemeClr val="tx1"/>
                </a:solidFill>
                <a:effectLst/>
                <a:latin typeface="+mn-lt"/>
                <a:ea typeface="+mn-ea"/>
                <a:cs typeface="+mn-cs"/>
              </a:rPr>
              <a:t>Soit 3heures sur 25 semaines</a:t>
            </a:r>
          </a:p>
          <a:p>
            <a:r>
              <a:rPr lang="fr-FR" sz="1200" kern="1200" dirty="0">
                <a:solidFill>
                  <a:schemeClr val="tx1"/>
                </a:solidFill>
                <a:effectLst/>
                <a:latin typeface="+mn-lt"/>
                <a:ea typeface="+mn-ea"/>
                <a:cs typeface="+mn-cs"/>
              </a:rPr>
              <a:t>La même « gymnastique » peut être réalisée en 1</a:t>
            </a:r>
            <a:r>
              <a:rPr lang="fr-FR" sz="1200" kern="1200" baseline="30000" dirty="0">
                <a:solidFill>
                  <a:schemeClr val="tx1"/>
                </a:solidFill>
                <a:effectLst/>
                <a:latin typeface="+mn-lt"/>
                <a:ea typeface="+mn-ea"/>
                <a:cs typeface="+mn-cs"/>
              </a:rPr>
              <a:t>ère</a:t>
            </a:r>
            <a:r>
              <a:rPr lang="fr-FR" sz="1200"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19</a:t>
            </a:fld>
            <a:endParaRPr lang="fr-FR"/>
          </a:p>
        </p:txBody>
      </p:sp>
    </p:spTree>
    <p:extLst>
      <p:ext uri="{BB962C8B-B14F-4D97-AF65-F5344CB8AC3E}">
        <p14:creationId xmlns:p14="http://schemas.microsoft.com/office/powerpoint/2010/main" val="3135166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Réaffirmée dans son prolongement de l’EPS obligatoire et donc de</a:t>
            </a:r>
            <a:r>
              <a:rPr lang="fr-FR" baseline="0" dirty="0"/>
              <a:t> ses objectifs</a:t>
            </a:r>
            <a:r>
              <a:rPr lang="fr-FR" dirty="0"/>
              <a:t>. Outil au service</a:t>
            </a:r>
            <a:r>
              <a:rPr lang="fr-FR" baseline="0" dirty="0"/>
              <a:t> de l’activité physique régulière de tous les élèves. Elle contribue à la recherche de santé et à l’exercice de la citoyenneté. Des attentes relatives à la prise en </a:t>
            </a:r>
            <a:r>
              <a:rPr lang="fr-FR" baseline="0" dirty="0" smtClean="0"/>
              <a:t>compte </a:t>
            </a:r>
            <a:r>
              <a:rPr lang="fr-FR" baseline="0" dirty="0"/>
              <a:t>des différentes aspirations et , en regard, à une certaine diversité des propositions, assez souples pour assurer une logique inclusive. L’investissement dans la vie associative peut être reconnu sur le bulletin.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20</a:t>
            </a:fld>
            <a:endParaRPr lang="fr-FR"/>
          </a:p>
        </p:txBody>
      </p:sp>
    </p:spTree>
    <p:extLst>
      <p:ext uri="{BB962C8B-B14F-4D97-AF65-F5344CB8AC3E}">
        <p14:creationId xmlns:p14="http://schemas.microsoft.com/office/powerpoint/2010/main" val="1919605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Garantir une éducation physique éclairée, équilibrée et enrichie envisagerait</a:t>
            </a:r>
            <a:r>
              <a:rPr lang="fr-FR" baseline="0" dirty="0"/>
              <a:t> une confrontation des </a:t>
            </a:r>
            <a:r>
              <a:rPr lang="fr-FR" b="1" baseline="0" dirty="0"/>
              <a:t>besoins des élèves LP</a:t>
            </a:r>
            <a:r>
              <a:rPr lang="fr-FR" baseline="0" dirty="0"/>
              <a:t> avec </a:t>
            </a:r>
            <a:r>
              <a:rPr lang="fr-FR" b="1" baseline="0" dirty="0"/>
              <a:t>les intentions principales </a:t>
            </a:r>
            <a:r>
              <a:rPr lang="fr-FR" baseline="0" dirty="0"/>
              <a:t>que les CA caractérisent. Je trouve que cette notion a le mérite de cibler l’analyse des besoins des élèves sur un aspect culturel identifié et pourrait guider le travail de conception des modalités de pratique des équipes / définition des AFLP.</a:t>
            </a:r>
          </a:p>
          <a:p>
            <a:r>
              <a:rPr lang="fr-FR" baseline="0" dirty="0"/>
              <a:t>Activité : répertorier les intentions principales des 5 champs et les freins liés au public et les besoins qui en résultent</a:t>
            </a:r>
            <a:r>
              <a:rPr lang="mr-IN" baseline="0" dirty="0"/>
              <a:t>…</a:t>
            </a:r>
            <a:r>
              <a:rPr lang="fr-FR" baseline="0" dirty="0"/>
              <a:t>et envisager les modalités pour engager les élèves dans les pratiques.</a:t>
            </a:r>
            <a:endParaRPr lang="fr-FR" dirty="0"/>
          </a:p>
        </p:txBody>
      </p:sp>
      <p:sp>
        <p:nvSpPr>
          <p:cNvPr id="4" name="Espace réservé du numéro de diapositive 3"/>
          <p:cNvSpPr>
            <a:spLocks noGrp="1"/>
          </p:cNvSpPr>
          <p:nvPr>
            <p:ph type="sldNum" sz="quarter" idx="10"/>
          </p:nvPr>
        </p:nvSpPr>
        <p:spPr/>
        <p:txBody>
          <a:bodyPr/>
          <a:lstStyle/>
          <a:p>
            <a:fld id="{82473498-5DA4-CE48-BF59-D8CB75A1E0F6}" type="slidenum">
              <a:rPr lang="fr-FR" smtClean="0"/>
              <a:t>24</a:t>
            </a:fld>
            <a:endParaRPr lang="fr-FR"/>
          </a:p>
        </p:txBody>
      </p:sp>
    </p:spTree>
    <p:extLst>
      <p:ext uri="{BB962C8B-B14F-4D97-AF65-F5344CB8AC3E}">
        <p14:creationId xmlns:p14="http://schemas.microsoft.com/office/powerpoint/2010/main" val="1241667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conflits de ressources = opposition de ressources dont dispose un élève pour réaliser une action dans une tâche.</a:t>
            </a:r>
          </a:p>
        </p:txBody>
      </p:sp>
      <p:sp>
        <p:nvSpPr>
          <p:cNvPr id="4" name="Espace réservé du numéro de diapositive 3"/>
          <p:cNvSpPr>
            <a:spLocks noGrp="1"/>
          </p:cNvSpPr>
          <p:nvPr>
            <p:ph type="sldNum" sz="quarter" idx="5"/>
          </p:nvPr>
        </p:nvSpPr>
        <p:spPr/>
        <p:txBody>
          <a:bodyPr/>
          <a:lstStyle/>
          <a:p>
            <a:fld id="{385B52C8-2C04-364C-8D2E-DBB3E193CB0A}" type="slidenum">
              <a:rPr lang="fr-FR" smtClean="0"/>
              <a:t>25</a:t>
            </a:fld>
            <a:endParaRPr lang="fr-FR"/>
          </a:p>
        </p:txBody>
      </p:sp>
    </p:spTree>
    <p:extLst>
      <p:ext uri="{BB962C8B-B14F-4D97-AF65-F5344CB8AC3E}">
        <p14:creationId xmlns:p14="http://schemas.microsoft.com/office/powerpoint/2010/main" val="1070367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Ressource d’appui / texte</a:t>
            </a:r>
          </a:p>
          <a:p>
            <a:r>
              <a:rPr lang="fr-FR" dirty="0"/>
              <a:t>----- Notes de la réunion (03/06/19 14:10) -----</a:t>
            </a:r>
          </a:p>
          <a:p>
            <a:r>
              <a:rPr lang="fr-FR" dirty="0"/>
              <a:t>CA : conflits de ressources</a:t>
            </a:r>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26</a:t>
            </a:fld>
            <a:endParaRPr lang="fr-FR"/>
          </a:p>
        </p:txBody>
      </p:sp>
    </p:spTree>
    <p:extLst>
      <p:ext uri="{BB962C8B-B14F-4D97-AF65-F5344CB8AC3E}">
        <p14:creationId xmlns:p14="http://schemas.microsoft.com/office/powerpoint/2010/main" val="2363655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29</a:t>
            </a:fld>
            <a:endParaRPr lang="fr-FR"/>
          </a:p>
        </p:txBody>
      </p:sp>
    </p:spTree>
    <p:extLst>
      <p:ext uri="{BB962C8B-B14F-4D97-AF65-F5344CB8AC3E}">
        <p14:creationId xmlns:p14="http://schemas.microsoft.com/office/powerpoint/2010/main" val="108918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Points de méthode</a:t>
            </a:r>
            <a:r>
              <a:rPr lang="fr-FR" baseline="0" dirty="0" smtClean="0"/>
              <a:t> : </a:t>
            </a:r>
          </a:p>
          <a:p>
            <a:r>
              <a:rPr lang="fr-FR" baseline="0" dirty="0" smtClean="0"/>
              <a:t>fonder la culture commune à travers nos responsabilités vis à vis de l’institution et travailler ensemble</a:t>
            </a:r>
          </a:p>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3</a:t>
            </a:fld>
            <a:endParaRPr lang="fr-FR"/>
          </a:p>
        </p:txBody>
      </p:sp>
    </p:spTree>
    <p:extLst>
      <p:ext uri="{BB962C8B-B14F-4D97-AF65-F5344CB8AC3E}">
        <p14:creationId xmlns:p14="http://schemas.microsoft.com/office/powerpoint/2010/main" val="3032480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Porter un regard critique sur ses acquis et les progrès réalisés afin d’en trouver les raisons et les expansions = une capacité à développer (estime de soi, qualités cognitives de confrontation analytique et d’élaboration de décisions, qualités sociales d’interactions avec ses pairs etc…)</a:t>
            </a:r>
          </a:p>
          <a:p>
            <a:endParaRPr lang="fr-FR" dirty="0"/>
          </a:p>
          <a:p>
            <a:r>
              <a:rPr lang="fr-FR" dirty="0"/>
              <a:t>C’est aussi développer des compétences d’auto-régulation</a:t>
            </a:r>
          </a:p>
          <a:p>
            <a:endParaRPr lang="fr-FR" dirty="0"/>
          </a:p>
          <a:p>
            <a:r>
              <a:rPr lang="fr-FR" dirty="0"/>
              <a:t>La place des critères et indicateurs = Les niveaux d’acquisitions comme des étapes à gravir</a:t>
            </a:r>
          </a:p>
          <a:p>
            <a:endParaRPr lang="fr-FR" dirty="0"/>
          </a:p>
          <a:p>
            <a:r>
              <a:rPr lang="fr-FR" dirty="0"/>
              <a:t>C’est la qualité de rétroaction qui donne à l’évaluation sa valeur formative</a:t>
            </a:r>
          </a:p>
        </p:txBody>
      </p:sp>
      <p:sp>
        <p:nvSpPr>
          <p:cNvPr id="4" name="Espace réservé du numéro de diapositive 3"/>
          <p:cNvSpPr>
            <a:spLocks noGrp="1"/>
          </p:cNvSpPr>
          <p:nvPr>
            <p:ph type="sldNum" sz="quarter" idx="5"/>
          </p:nvPr>
        </p:nvSpPr>
        <p:spPr/>
        <p:txBody>
          <a:bodyPr/>
          <a:lstStyle/>
          <a:p>
            <a:fld id="{D9C47107-02EB-40F2-AF85-45A7FD9E29CB}" type="slidenum">
              <a:rPr lang="fr-FR" smtClean="0"/>
              <a:t>30</a:t>
            </a:fld>
            <a:endParaRPr lang="fr-FR"/>
          </a:p>
        </p:txBody>
      </p:sp>
    </p:spTree>
    <p:extLst>
      <p:ext uri="{BB962C8B-B14F-4D97-AF65-F5344CB8AC3E}">
        <p14:creationId xmlns:p14="http://schemas.microsoft.com/office/powerpoint/2010/main" val="633827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outil quantitatif des actions positives validées » au cours d'une situation emblématique de la compétence à atteindre = critère facilement repérable pour l'élève (moins flou qu'un critère qualitatif prof, notamment dans le CA 4</a:t>
            </a:r>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31</a:t>
            </a:fld>
            <a:endParaRPr lang="fr-FR"/>
          </a:p>
        </p:txBody>
      </p:sp>
    </p:spTree>
    <p:extLst>
      <p:ext uri="{BB962C8B-B14F-4D97-AF65-F5344CB8AC3E}">
        <p14:creationId xmlns:p14="http://schemas.microsoft.com/office/powerpoint/2010/main" val="1206767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33</a:t>
            </a:fld>
            <a:endParaRPr lang="fr-FR"/>
          </a:p>
        </p:txBody>
      </p:sp>
    </p:spTree>
    <p:extLst>
      <p:ext uri="{BB962C8B-B14F-4D97-AF65-F5344CB8AC3E}">
        <p14:creationId xmlns:p14="http://schemas.microsoft.com/office/powerpoint/2010/main" val="373402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rôle des</a:t>
            </a:r>
            <a:r>
              <a:rPr lang="fr-FR" baseline="0" dirty="0" smtClean="0"/>
              <a:t> enseignants, et leur professionnalité est renforcée.</a:t>
            </a:r>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4</a:t>
            </a:fld>
            <a:endParaRPr lang="fr-FR"/>
          </a:p>
        </p:txBody>
      </p:sp>
    </p:spTree>
    <p:extLst>
      <p:ext uri="{BB962C8B-B14F-4D97-AF65-F5344CB8AC3E}">
        <p14:creationId xmlns:p14="http://schemas.microsoft.com/office/powerpoint/2010/main" val="147166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Lettre du ministre</a:t>
            </a:r>
          </a:p>
        </p:txBody>
      </p:sp>
      <p:sp>
        <p:nvSpPr>
          <p:cNvPr id="4" name="Espace réservé du numéro de diapositive 3"/>
          <p:cNvSpPr>
            <a:spLocks noGrp="1"/>
          </p:cNvSpPr>
          <p:nvPr>
            <p:ph type="sldNum" sz="quarter" idx="10"/>
          </p:nvPr>
        </p:nvSpPr>
        <p:spPr/>
        <p:txBody>
          <a:bodyPr/>
          <a:lstStyle/>
          <a:p>
            <a:fld id="{2E18AC06-2902-9D46-8C22-7F79E000AA80}" type="slidenum">
              <a:rPr lang="fr-FR" smtClean="0"/>
              <a:t>5</a:t>
            </a:fld>
            <a:endParaRPr lang="fr-FR"/>
          </a:p>
        </p:txBody>
      </p:sp>
    </p:spTree>
    <p:extLst>
      <p:ext uri="{BB962C8B-B14F-4D97-AF65-F5344CB8AC3E}">
        <p14:creationId xmlns:p14="http://schemas.microsoft.com/office/powerpoint/2010/main" val="363171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Constats : </a:t>
            </a:r>
          </a:p>
          <a:p>
            <a:r>
              <a:rPr lang="fr-FR" dirty="0"/>
              <a:t>1 lycéen</a:t>
            </a:r>
            <a:r>
              <a:rPr lang="fr-FR" baseline="0" dirty="0"/>
              <a:t> sur 3 en LP</a:t>
            </a:r>
          </a:p>
          <a:p>
            <a:r>
              <a:rPr lang="fr-FR" baseline="0" dirty="0"/>
              <a:t>1 lycéen pro sur 10 sans qualification</a:t>
            </a:r>
          </a:p>
          <a:p>
            <a:r>
              <a:rPr lang="fr-FR" baseline="0" dirty="0"/>
              <a:t>3% des </a:t>
            </a:r>
            <a:r>
              <a:rPr lang="fr-FR" baseline="0" dirty="0" smtClean="0"/>
              <a:t>bacheliers </a:t>
            </a:r>
            <a:r>
              <a:rPr lang="fr-FR" baseline="0" dirty="0"/>
              <a:t>pro obtiennent une licence</a:t>
            </a:r>
          </a:p>
          <a:p>
            <a:r>
              <a:rPr lang="fr-FR" baseline="0" dirty="0"/>
              <a:t>300 spécialités</a:t>
            </a:r>
          </a:p>
          <a:p>
            <a:r>
              <a:rPr lang="fr-FR" baseline="0" dirty="0"/>
              <a:t>3 spécialités accueillent 2/3 des élèves (GA, commerce et ASSP)</a:t>
            </a:r>
          </a:p>
          <a:p>
            <a:r>
              <a:rPr lang="fr-FR" baseline="0" dirty="0"/>
              <a:t>Innovations : </a:t>
            </a:r>
            <a:r>
              <a:rPr lang="fr-FR" baseline="0" dirty="0" err="1"/>
              <a:t>co</a:t>
            </a:r>
            <a:r>
              <a:rPr lang="fr-FR" baseline="0" dirty="0"/>
              <a:t> intervention EPS possible seulement sur volume complémentaire de la dotation des établissements / PSE, chef d’</a:t>
            </a:r>
            <a:r>
              <a:rPr lang="fr-FR" baseline="0" dirty="0" err="1"/>
              <a:t>oeuvre</a:t>
            </a:r>
            <a:endParaRPr lang="fr-FR" baseline="0" dirty="0"/>
          </a:p>
          <a:p>
            <a:r>
              <a:rPr lang="fr-FR" baseline="0" dirty="0"/>
              <a:t>3 familles en 2019 : métiers de la construction durable du bâtiment et des travaux publics, métiers gestion administrative, transport et logistique, métiers relation client</a:t>
            </a:r>
          </a:p>
          <a:p>
            <a:endParaRPr lang="fr-FR" baseline="0" dirty="0"/>
          </a:p>
        </p:txBody>
      </p:sp>
      <p:sp>
        <p:nvSpPr>
          <p:cNvPr id="4" name="Espace réservé du numéro de diapositive 3"/>
          <p:cNvSpPr>
            <a:spLocks noGrp="1"/>
          </p:cNvSpPr>
          <p:nvPr>
            <p:ph type="sldNum" sz="quarter" idx="10"/>
          </p:nvPr>
        </p:nvSpPr>
        <p:spPr/>
        <p:txBody>
          <a:bodyPr/>
          <a:lstStyle/>
          <a:p>
            <a:fld id="{2E18AC06-2902-9D46-8C22-7F79E000AA80}" type="slidenum">
              <a:rPr lang="fr-FR" smtClean="0"/>
              <a:t>7</a:t>
            </a:fld>
            <a:endParaRPr lang="fr-FR"/>
          </a:p>
        </p:txBody>
      </p:sp>
    </p:spTree>
    <p:extLst>
      <p:ext uri="{BB962C8B-B14F-4D97-AF65-F5344CB8AC3E}">
        <p14:creationId xmlns:p14="http://schemas.microsoft.com/office/powerpoint/2010/main" val="12349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 chiffres doivent nécessairement</a:t>
            </a:r>
            <a:r>
              <a:rPr lang="fr-FR" baseline="0" dirty="0" smtClean="0"/>
              <a:t> questionner les programmations des APSA</a:t>
            </a:r>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10</a:t>
            </a:fld>
            <a:endParaRPr lang="fr-FR"/>
          </a:p>
        </p:txBody>
      </p:sp>
    </p:spTree>
    <p:extLst>
      <p:ext uri="{BB962C8B-B14F-4D97-AF65-F5344CB8AC3E}">
        <p14:creationId xmlns:p14="http://schemas.microsoft.com/office/powerpoint/2010/main" val="396104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Stratégie</a:t>
            </a:r>
            <a:r>
              <a:rPr lang="fr-FR" baseline="0" dirty="0" smtClean="0"/>
              <a:t> académique de lecture et de traitement des programmes : </a:t>
            </a:r>
            <a:r>
              <a:rPr lang="fr-FR" dirty="0" smtClean="0"/>
              <a:t>L’élève en tant que mot ou sujet ou complément apparaît plus de 300 fois dans</a:t>
            </a:r>
            <a:r>
              <a:rPr lang="fr-FR" baseline="0" dirty="0" smtClean="0"/>
              <a:t> le texte.</a:t>
            </a:r>
          </a:p>
          <a:p>
            <a:r>
              <a:rPr lang="fr-FR" dirty="0" smtClean="0"/>
              <a:t>EPS façonnée par l'activité des élèves : la réussite des élèves en acte est le moteur de l'EPS.</a:t>
            </a:r>
          </a:p>
          <a:p>
            <a:r>
              <a:rPr lang="fr-FR" dirty="0" smtClean="0"/>
              <a:t>CF. occurrence élève dans le texte : 80 fois + 250 fois en tant que sujet du verbe + 43 fois en tant que complément, soit plus de 300 fois que ce terme nous interpelle dans le programme.</a:t>
            </a:r>
          </a:p>
          <a:p>
            <a:r>
              <a:rPr lang="fr-FR" dirty="0" smtClean="0"/>
              <a:t>Élève = sujet, objet et enjeu du programme. Cela permet de se décentrer de ses convictions et d'envisager la réalité des effets des interventions.</a:t>
            </a:r>
          </a:p>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12</a:t>
            </a:fld>
            <a:endParaRPr lang="fr-FR"/>
          </a:p>
        </p:txBody>
      </p:sp>
    </p:spTree>
    <p:extLst>
      <p:ext uri="{BB962C8B-B14F-4D97-AF65-F5344CB8AC3E}">
        <p14:creationId xmlns:p14="http://schemas.microsoft.com/office/powerpoint/2010/main" val="319838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Volonté assumée de recentrer sur l'activité de l'élève</a:t>
            </a:r>
          </a:p>
          <a:p>
            <a:endParaRPr lang="fr-FR" dirty="0" smtClean="0"/>
          </a:p>
          <a:p>
            <a:r>
              <a:rPr lang="fr-FR" dirty="0" smtClean="0"/>
              <a:t>3 éléments de lecture : ce qui oriente, ce qui contraint et ce qui engage les enseignants</a:t>
            </a:r>
          </a:p>
          <a:p>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13</a:t>
            </a:fld>
            <a:endParaRPr lang="fr-FR"/>
          </a:p>
        </p:txBody>
      </p:sp>
    </p:spTree>
    <p:extLst>
      <p:ext uri="{BB962C8B-B14F-4D97-AF65-F5344CB8AC3E}">
        <p14:creationId xmlns:p14="http://schemas.microsoft.com/office/powerpoint/2010/main" val="44425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smtClean="0"/>
              <a:t>Recentrer</a:t>
            </a:r>
            <a:r>
              <a:rPr lang="fr-FR" baseline="0" dirty="0" smtClean="0"/>
              <a:t> l’EPS sur l’enseignement et moins la certification en terminale</a:t>
            </a:r>
          </a:p>
          <a:p>
            <a:pPr marL="171450" indent="-171450">
              <a:buFontTx/>
              <a:buChar char="-"/>
            </a:pPr>
            <a:r>
              <a:rPr lang="fr-FR" baseline="0" dirty="0" smtClean="0"/>
              <a:t>Accroître la liberté pédagogique des équipes = besoins des élèves</a:t>
            </a:r>
          </a:p>
          <a:p>
            <a:pPr marL="171450" indent="-171450">
              <a:buFontTx/>
              <a:buChar char="-"/>
            </a:pPr>
            <a:r>
              <a:rPr lang="fr-FR" baseline="0" dirty="0" smtClean="0"/>
              <a:t>Maintenir un cadre national avec une finalité, 5 </a:t>
            </a:r>
            <a:r>
              <a:rPr lang="fr-FR" baseline="0" dirty="0" err="1" smtClean="0"/>
              <a:t>obj</a:t>
            </a:r>
            <a:r>
              <a:rPr lang="fr-FR" baseline="0" dirty="0" smtClean="0"/>
              <a:t>, 5 CA, des AFL, des contraintes…</a:t>
            </a:r>
            <a:endParaRPr lang="fr-FR" dirty="0"/>
          </a:p>
        </p:txBody>
      </p:sp>
      <p:sp>
        <p:nvSpPr>
          <p:cNvPr id="4" name="Espace réservé du numéro de diapositive 3"/>
          <p:cNvSpPr>
            <a:spLocks noGrp="1"/>
          </p:cNvSpPr>
          <p:nvPr>
            <p:ph type="sldNum" sz="quarter" idx="10"/>
          </p:nvPr>
        </p:nvSpPr>
        <p:spPr/>
        <p:txBody>
          <a:bodyPr/>
          <a:lstStyle/>
          <a:p>
            <a:fld id="{36AB701A-69DA-40B3-B24C-310501BA9847}" type="slidenum">
              <a:rPr lang="fr-FR" smtClean="0"/>
              <a:t>14</a:t>
            </a:fld>
            <a:endParaRPr lang="fr-FR"/>
          </a:p>
        </p:txBody>
      </p:sp>
    </p:spTree>
    <p:extLst>
      <p:ext uri="{BB962C8B-B14F-4D97-AF65-F5344CB8AC3E}">
        <p14:creationId xmlns:p14="http://schemas.microsoft.com/office/powerpoint/2010/main" val="227951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Cliquez et modifiez le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Cliquez et modifiez le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Cliquez et modifiez le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solidFill>
                  <a:srgbClr val="5AB88F"/>
                </a:solidFill>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371786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Cliquez et modifiez le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Cliquez et modifiez le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5000" b="-5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8/25/2020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Programme%20EPS%20lyce%CC%81e%20lu%20activite%CC%81%20de%20l%E2%80%99e%CC%81le%CC%80ve%201062919%20.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file:///\\localhost\Users\gwladysvasseur\Library\Mobile%20Documents\com~apple~CloudDocs\Inspection%202018-2019\FPC\Accompagnement%20nouveaux%20programmes%20lyc%25C3%25A9es\J1\190304%20-%20Ressources%20pour%20concevoir%20la%20programmation%20voie%20GT.pptx"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file:///\\localhost\Users\gwladysvasseur\Library\Mobile%20Documents\com~apple~CloudDocs\Inspection%202018-2019\FPC\Accompagnement%20nouveaux%20programmes%20lyc%25C3%25A9es\Ressources\Synoptique%20programme%20EPS%2025%20f%25C3%25A9v%202019.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4212" y="2011680"/>
            <a:ext cx="10593388" cy="1645920"/>
          </a:xfrm>
        </p:spPr>
        <p:txBody>
          <a:bodyPr>
            <a:normAutofit fontScale="90000"/>
          </a:bodyPr>
          <a:lstStyle/>
          <a:p>
            <a:r>
              <a:rPr lang="fr-FR" b="1" dirty="0"/>
              <a:t>PROGRAMME </a:t>
            </a:r>
            <a:r>
              <a:rPr lang="fr-FR" b="1" dirty="0" smtClean="0"/>
              <a:t>EPS ET CERTIFICATIONS</a:t>
            </a:r>
            <a:r>
              <a:rPr lang="fr-FR" b="1" dirty="0"/>
              <a:t/>
            </a:r>
            <a:br>
              <a:rPr lang="fr-FR" b="1" dirty="0"/>
            </a:br>
            <a:r>
              <a:rPr lang="fr-FR" b="1" dirty="0" err="1" smtClean="0"/>
              <a:t>LYCEEs</a:t>
            </a:r>
            <a:r>
              <a:rPr lang="fr-FR" b="1" dirty="0" smtClean="0"/>
              <a:t> et </a:t>
            </a:r>
            <a:r>
              <a:rPr lang="fr-FR" b="1" dirty="0" err="1" smtClean="0"/>
              <a:t>lp</a:t>
            </a:r>
            <a:endParaRPr lang="fr-FR" b="1" dirty="0"/>
          </a:p>
        </p:txBody>
      </p:sp>
      <p:sp>
        <p:nvSpPr>
          <p:cNvPr id="3" name="Sous-titre 2"/>
          <p:cNvSpPr>
            <a:spLocks noGrp="1"/>
          </p:cNvSpPr>
          <p:nvPr>
            <p:ph type="subTitle" idx="1"/>
          </p:nvPr>
        </p:nvSpPr>
        <p:spPr>
          <a:xfrm>
            <a:off x="1327150" y="4770172"/>
            <a:ext cx="3244851" cy="542396"/>
          </a:xfrm>
        </p:spPr>
        <p:txBody>
          <a:bodyPr/>
          <a:lstStyle/>
          <a:p>
            <a:r>
              <a:rPr lang="fr-FR" sz="2400" b="1" dirty="0">
                <a:solidFill>
                  <a:schemeClr val="tx1"/>
                </a:solidFill>
              </a:rPr>
              <a:t>ACCOMPAGNEMENT</a:t>
            </a:r>
          </a:p>
          <a:p>
            <a:endParaRPr lang="fr-FR" dirty="0"/>
          </a:p>
        </p:txBody>
      </p:sp>
      <p:pic>
        <p:nvPicPr>
          <p:cNvPr id="6" name="Picture 2" descr="Résultat de recherche d'images pour &quot;vice rectorat de nouvelle calédonie&quot;">
            <a:extLst>
              <a:ext uri="{FF2B5EF4-FFF2-40B4-BE49-F238E27FC236}">
                <a16:creationId xmlns:a16="http://schemas.microsoft.com/office/drawing/2014/main" xmlns="" id="{843BD819-E118-46DE-BE1D-446CC2FB7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91" y="5719311"/>
            <a:ext cx="558165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82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462" y="5766159"/>
            <a:ext cx="12052537" cy="1507067"/>
          </a:xfrm>
        </p:spPr>
        <p:txBody>
          <a:bodyPr/>
          <a:lstStyle/>
          <a:p>
            <a:r>
              <a:rPr lang="fr-FR" dirty="0"/>
              <a:t>DES ENJEUX FORTS POUR LES Lycéens </a:t>
            </a:r>
          </a:p>
        </p:txBody>
      </p:sp>
      <p:pic>
        <p:nvPicPr>
          <p:cNvPr id="5" name="Espace réservé du contenu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47598" y="368740"/>
            <a:ext cx="5436263" cy="3614738"/>
          </a:xfrm>
          <a:prstGeom prst="rect">
            <a:avLst/>
          </a:prstGeom>
          <a:noFill/>
          <a:ln>
            <a:noFill/>
          </a:ln>
        </p:spPr>
      </p:pic>
      <p:sp>
        <p:nvSpPr>
          <p:cNvPr id="6" name="Rectangle 5"/>
          <p:cNvSpPr/>
          <p:nvPr/>
        </p:nvSpPr>
        <p:spPr>
          <a:xfrm>
            <a:off x="139462" y="3844324"/>
            <a:ext cx="12052537" cy="2246769"/>
          </a:xfrm>
          <a:prstGeom prst="rect">
            <a:avLst/>
          </a:prstGeom>
        </p:spPr>
        <p:txBody>
          <a:bodyPr wrap="square">
            <a:spAutoFit/>
          </a:bodyPr>
          <a:lstStyle/>
          <a:p>
            <a:pPr lvl="8">
              <a:buFontTx/>
              <a:buChar char="-"/>
            </a:pPr>
            <a:endParaRPr lang="fr-FR" sz="2000" dirty="0"/>
          </a:p>
          <a:p>
            <a:pPr>
              <a:buFontTx/>
              <a:buChar char="-"/>
            </a:pPr>
            <a:r>
              <a:rPr lang="fr-FR" sz="2000" dirty="0"/>
              <a:t> Emancipation des pratiques sportives institutionnalisées (29% licenciés en club  soit -2 points depuis 2015)</a:t>
            </a:r>
          </a:p>
          <a:p>
            <a:pPr>
              <a:buFontTx/>
              <a:buChar char="-"/>
            </a:pPr>
            <a:r>
              <a:rPr lang="fr-FR" sz="2000" dirty="0"/>
              <a:t> Motivations d’engagement diverses: recherche de santé et de bien-être individuel (67%), appartenance sociale (39%), compétition (30%)</a:t>
            </a:r>
          </a:p>
          <a:p>
            <a:pPr>
              <a:buFontTx/>
              <a:buChar char="-"/>
            </a:pPr>
            <a:r>
              <a:rPr lang="fr-FR" sz="2000" dirty="0"/>
              <a:t> Très forte hétérogénéité dès l’entrée en 2</a:t>
            </a:r>
            <a:r>
              <a:rPr lang="fr-FR" sz="2000" baseline="30000" dirty="0"/>
              <a:t>nde</a:t>
            </a:r>
            <a:r>
              <a:rPr lang="fr-FR" sz="2000" dirty="0"/>
              <a:t> renforcée par des parcours de formation en collège variés</a:t>
            </a:r>
          </a:p>
        </p:txBody>
      </p:sp>
    </p:spTree>
    <p:extLst>
      <p:ext uri="{BB962C8B-B14F-4D97-AF65-F5344CB8AC3E}">
        <p14:creationId xmlns:p14="http://schemas.microsoft.com/office/powerpoint/2010/main" val="39911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FINALITÉ AU SERVICE DE CES ENJEUX</a:t>
            </a:r>
          </a:p>
        </p:txBody>
      </p:sp>
      <p:sp>
        <p:nvSpPr>
          <p:cNvPr id="3" name="Espace réservé du contenu 2"/>
          <p:cNvSpPr>
            <a:spLocks noGrp="1"/>
          </p:cNvSpPr>
          <p:nvPr>
            <p:ph idx="1"/>
          </p:nvPr>
        </p:nvSpPr>
        <p:spPr>
          <a:xfrm>
            <a:off x="684212" y="685800"/>
            <a:ext cx="9976242" cy="3615267"/>
          </a:xfrm>
        </p:spPr>
        <p:txBody>
          <a:bodyPr>
            <a:normAutofit/>
          </a:bodyPr>
          <a:lstStyle/>
          <a:p>
            <a:r>
              <a:rPr lang="fr-FR" sz="2400" dirty="0">
                <a:solidFill>
                  <a:schemeClr val="tx1"/>
                </a:solidFill>
              </a:rPr>
              <a:t>« L’éducation physique et sportive vise à former, par la pratique physique, sportive, artistique,</a:t>
            </a:r>
          </a:p>
          <a:p>
            <a:r>
              <a:rPr lang="fr-FR" sz="2400" dirty="0">
                <a:solidFill>
                  <a:schemeClr val="tx1"/>
                </a:solidFill>
              </a:rPr>
              <a:t>un citoyen épanoui, cultivé, capable de faire des choix </a:t>
            </a:r>
            <a:r>
              <a:rPr lang="fr-FR" sz="2400" dirty="0" smtClean="0">
                <a:solidFill>
                  <a:schemeClr val="tx1"/>
                </a:solidFill>
              </a:rPr>
              <a:t>éclairés et </a:t>
            </a:r>
            <a:r>
              <a:rPr lang="fr-FR" sz="2400" dirty="0" smtClean="0">
                <a:solidFill>
                  <a:srgbClr val="FF0000"/>
                </a:solidFill>
              </a:rPr>
              <a:t>responsables (LP)</a:t>
            </a:r>
            <a:endParaRPr lang="fr-FR" sz="2400" dirty="0">
              <a:solidFill>
                <a:srgbClr val="FF0000"/>
              </a:solidFill>
            </a:endParaRPr>
          </a:p>
          <a:p>
            <a:r>
              <a:rPr lang="fr-FR" sz="2400" dirty="0">
                <a:solidFill>
                  <a:schemeClr val="tx1"/>
                </a:solidFill>
              </a:rPr>
              <a:t>pour s’engager de façon régulière et autonome dans un mode de vie actif et solidaire. »</a:t>
            </a:r>
          </a:p>
        </p:txBody>
      </p:sp>
    </p:spTree>
    <p:extLst>
      <p:ext uri="{BB962C8B-B14F-4D97-AF65-F5344CB8AC3E}">
        <p14:creationId xmlns:p14="http://schemas.microsoft.com/office/powerpoint/2010/main" val="50320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02274" y="88431"/>
            <a:ext cx="11346250" cy="584775"/>
          </a:xfrm>
          <a:prstGeom prst="rect">
            <a:avLst/>
          </a:prstGeom>
          <a:noFill/>
        </p:spPr>
        <p:txBody>
          <a:bodyPr wrap="square" rtlCol="0">
            <a:spAutoFit/>
          </a:bodyPr>
          <a:lstStyle/>
          <a:p>
            <a:pPr algn="ctr"/>
            <a:r>
              <a:rPr lang="fr-FR" sz="3200" b="1" dirty="0">
                <a:solidFill>
                  <a:schemeClr val="accent5"/>
                </a:solidFill>
              </a:rPr>
              <a:t>Une EPS façonnée par l’activité des élèves</a:t>
            </a:r>
          </a:p>
        </p:txBody>
      </p:sp>
      <p:cxnSp>
        <p:nvCxnSpPr>
          <p:cNvPr id="9" name="Connecteur droit avec flèche 8"/>
          <p:cNvCxnSpPr/>
          <p:nvPr/>
        </p:nvCxnSpPr>
        <p:spPr>
          <a:xfrm flipH="1" flipV="1">
            <a:off x="3974928" y="2245553"/>
            <a:ext cx="787744" cy="165100"/>
          </a:xfrm>
          <a:prstGeom prst="straightConnector1">
            <a:avLst/>
          </a:prstGeom>
          <a:ln>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4267200" y="3674762"/>
            <a:ext cx="774700" cy="457200"/>
          </a:xfrm>
          <a:prstGeom prst="straightConnector1">
            <a:avLst/>
          </a:prstGeom>
          <a:ln>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6743700" y="3879850"/>
            <a:ext cx="749300" cy="342900"/>
          </a:xfrm>
          <a:prstGeom prst="straightConnector1">
            <a:avLst/>
          </a:prstGeom>
          <a:ln>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3944285" y="2961841"/>
            <a:ext cx="4862228" cy="523220"/>
          </a:xfrm>
          <a:prstGeom prst="rect">
            <a:avLst/>
          </a:prstGeom>
          <a:noFill/>
        </p:spPr>
        <p:txBody>
          <a:bodyPr wrap="none" rtlCol="0">
            <a:spAutoFit/>
          </a:bodyPr>
          <a:lstStyle/>
          <a:p>
            <a:pPr algn="ctr"/>
            <a:r>
              <a:rPr lang="fr-FR" sz="2800" b="1" dirty="0"/>
              <a:t>Les élèves </a:t>
            </a:r>
            <a:r>
              <a:rPr lang="fr-FR" sz="2800" dirty="0"/>
              <a:t>apprennent à…</a:t>
            </a:r>
          </a:p>
        </p:txBody>
      </p:sp>
      <p:sp>
        <p:nvSpPr>
          <p:cNvPr id="13" name="ZoneTexte 12"/>
          <p:cNvSpPr txBox="1"/>
          <p:nvPr/>
        </p:nvSpPr>
        <p:spPr>
          <a:xfrm>
            <a:off x="7019094" y="1749869"/>
            <a:ext cx="3778599" cy="369332"/>
          </a:xfrm>
          <a:prstGeom prst="rect">
            <a:avLst/>
          </a:prstGeom>
          <a:noFill/>
        </p:spPr>
        <p:txBody>
          <a:bodyPr wrap="none" rtlCol="0">
            <a:spAutoFit/>
          </a:bodyPr>
          <a:lstStyle/>
          <a:p>
            <a:r>
              <a:rPr lang="fr-FR" dirty="0"/>
              <a:t>Développent des compétences</a:t>
            </a:r>
          </a:p>
        </p:txBody>
      </p:sp>
      <p:sp>
        <p:nvSpPr>
          <p:cNvPr id="14" name="ZoneTexte 13"/>
          <p:cNvSpPr txBox="1"/>
          <p:nvPr/>
        </p:nvSpPr>
        <p:spPr>
          <a:xfrm>
            <a:off x="1280485" y="3532558"/>
            <a:ext cx="2986715" cy="369332"/>
          </a:xfrm>
          <a:prstGeom prst="rect">
            <a:avLst/>
          </a:prstGeom>
          <a:noFill/>
        </p:spPr>
        <p:txBody>
          <a:bodyPr wrap="none" rtlCol="0">
            <a:spAutoFit/>
          </a:bodyPr>
          <a:lstStyle/>
          <a:p>
            <a:r>
              <a:rPr lang="fr-FR" dirty="0"/>
              <a:t>Eprouvent des sensations</a:t>
            </a:r>
          </a:p>
        </p:txBody>
      </p:sp>
      <p:sp>
        <p:nvSpPr>
          <p:cNvPr id="15" name="ZoneTexte 14"/>
          <p:cNvSpPr txBox="1"/>
          <p:nvPr/>
        </p:nvSpPr>
        <p:spPr>
          <a:xfrm>
            <a:off x="1171704" y="2128351"/>
            <a:ext cx="2443298" cy="369332"/>
          </a:xfrm>
          <a:prstGeom prst="rect">
            <a:avLst/>
          </a:prstGeom>
          <a:noFill/>
        </p:spPr>
        <p:txBody>
          <a:bodyPr wrap="none" rtlCol="0">
            <a:spAutoFit/>
          </a:bodyPr>
          <a:lstStyle/>
          <a:p>
            <a:r>
              <a:rPr lang="fr-FR" dirty="0"/>
              <a:t>Vivent des émotions</a:t>
            </a:r>
          </a:p>
        </p:txBody>
      </p:sp>
      <p:sp>
        <p:nvSpPr>
          <p:cNvPr id="16" name="ZoneTexte 15"/>
          <p:cNvSpPr txBox="1"/>
          <p:nvPr/>
        </p:nvSpPr>
        <p:spPr>
          <a:xfrm>
            <a:off x="882611" y="4098492"/>
            <a:ext cx="4440639" cy="369332"/>
          </a:xfrm>
          <a:prstGeom prst="rect">
            <a:avLst/>
          </a:prstGeom>
          <a:noFill/>
        </p:spPr>
        <p:txBody>
          <a:bodyPr wrap="none" rtlCol="0">
            <a:spAutoFit/>
          </a:bodyPr>
          <a:lstStyle/>
          <a:p>
            <a:r>
              <a:rPr lang="fr-FR" dirty="0"/>
              <a:t>S’investissent dans des apprentissages</a:t>
            </a:r>
          </a:p>
        </p:txBody>
      </p:sp>
      <p:sp>
        <p:nvSpPr>
          <p:cNvPr id="20" name="ZoneTexte 19"/>
          <p:cNvSpPr txBox="1"/>
          <p:nvPr/>
        </p:nvSpPr>
        <p:spPr>
          <a:xfrm>
            <a:off x="9376010" y="3277978"/>
            <a:ext cx="2492990" cy="369332"/>
          </a:xfrm>
          <a:prstGeom prst="rect">
            <a:avLst/>
          </a:prstGeom>
          <a:noFill/>
        </p:spPr>
        <p:txBody>
          <a:bodyPr wrap="none" rtlCol="0">
            <a:spAutoFit/>
          </a:bodyPr>
          <a:lstStyle/>
          <a:p>
            <a:r>
              <a:rPr lang="fr-FR" dirty="0"/>
              <a:t>à gérer leur pratique</a:t>
            </a:r>
          </a:p>
        </p:txBody>
      </p:sp>
      <p:sp>
        <p:nvSpPr>
          <p:cNvPr id="21" name="ZoneTexte 20"/>
          <p:cNvSpPr txBox="1"/>
          <p:nvPr/>
        </p:nvSpPr>
        <p:spPr>
          <a:xfrm>
            <a:off x="7229357" y="3637644"/>
            <a:ext cx="1598515" cy="369332"/>
          </a:xfrm>
          <a:prstGeom prst="rect">
            <a:avLst/>
          </a:prstGeom>
          <a:noFill/>
        </p:spPr>
        <p:txBody>
          <a:bodyPr wrap="none" rtlCol="0">
            <a:spAutoFit/>
          </a:bodyPr>
          <a:lstStyle/>
          <a:p>
            <a:r>
              <a:rPr lang="fr-FR" dirty="0"/>
              <a:t>Se connaître</a:t>
            </a:r>
          </a:p>
        </p:txBody>
      </p:sp>
      <p:sp>
        <p:nvSpPr>
          <p:cNvPr id="22" name="ZoneTexte 21"/>
          <p:cNvSpPr txBox="1"/>
          <p:nvPr/>
        </p:nvSpPr>
        <p:spPr>
          <a:xfrm>
            <a:off x="7851419" y="4945451"/>
            <a:ext cx="3510898" cy="369332"/>
          </a:xfrm>
          <a:prstGeom prst="rect">
            <a:avLst/>
          </a:prstGeom>
          <a:noFill/>
        </p:spPr>
        <p:txBody>
          <a:bodyPr wrap="none" rtlCol="0">
            <a:spAutoFit/>
          </a:bodyPr>
          <a:lstStyle/>
          <a:p>
            <a:r>
              <a:rPr lang="fr-FR" dirty="0"/>
              <a:t>Conduire et réguler ses efforts</a:t>
            </a:r>
          </a:p>
        </p:txBody>
      </p:sp>
      <p:sp>
        <p:nvSpPr>
          <p:cNvPr id="23" name="ZoneTexte 22"/>
          <p:cNvSpPr txBox="1"/>
          <p:nvPr/>
        </p:nvSpPr>
        <p:spPr>
          <a:xfrm>
            <a:off x="1975811" y="4654756"/>
            <a:ext cx="1845377" cy="369332"/>
          </a:xfrm>
          <a:prstGeom prst="rect">
            <a:avLst/>
          </a:prstGeom>
          <a:noFill/>
        </p:spPr>
        <p:txBody>
          <a:bodyPr wrap="none" rtlCol="0">
            <a:spAutoFit/>
          </a:bodyPr>
          <a:lstStyle/>
          <a:p>
            <a:r>
              <a:rPr lang="fr-FR" dirty="0"/>
              <a:t>Faire des choix</a:t>
            </a:r>
          </a:p>
        </p:txBody>
      </p:sp>
      <p:sp>
        <p:nvSpPr>
          <p:cNvPr id="24" name="ZoneTexte 23"/>
          <p:cNvSpPr txBox="1"/>
          <p:nvPr/>
        </p:nvSpPr>
        <p:spPr>
          <a:xfrm>
            <a:off x="2773842" y="5181003"/>
            <a:ext cx="3828292" cy="369332"/>
          </a:xfrm>
          <a:prstGeom prst="rect">
            <a:avLst/>
          </a:prstGeom>
          <a:noFill/>
        </p:spPr>
        <p:txBody>
          <a:bodyPr wrap="none" rtlCol="0">
            <a:spAutoFit/>
          </a:bodyPr>
          <a:lstStyle/>
          <a:p>
            <a:r>
              <a:rPr lang="fr-FR" dirty="0"/>
              <a:t>Respecter des règles communes</a:t>
            </a:r>
          </a:p>
        </p:txBody>
      </p:sp>
      <p:sp>
        <p:nvSpPr>
          <p:cNvPr id="25" name="ZoneTexte 24"/>
          <p:cNvSpPr txBox="1"/>
          <p:nvPr/>
        </p:nvSpPr>
        <p:spPr>
          <a:xfrm>
            <a:off x="2652438" y="1599251"/>
            <a:ext cx="2981907" cy="369332"/>
          </a:xfrm>
          <a:prstGeom prst="rect">
            <a:avLst/>
          </a:prstGeom>
          <a:noFill/>
        </p:spPr>
        <p:txBody>
          <a:bodyPr wrap="none" rtlCol="0">
            <a:spAutoFit/>
          </a:bodyPr>
          <a:lstStyle/>
          <a:p>
            <a:r>
              <a:rPr lang="fr-FR" dirty="0"/>
              <a:t>S’engager dans les APSA</a:t>
            </a:r>
          </a:p>
        </p:txBody>
      </p:sp>
      <p:sp>
        <p:nvSpPr>
          <p:cNvPr id="26" name="ZoneTexte 25"/>
          <p:cNvSpPr txBox="1"/>
          <p:nvPr/>
        </p:nvSpPr>
        <p:spPr>
          <a:xfrm>
            <a:off x="855753" y="1001268"/>
            <a:ext cx="1537600" cy="369332"/>
          </a:xfrm>
          <a:prstGeom prst="rect">
            <a:avLst/>
          </a:prstGeom>
          <a:noFill/>
        </p:spPr>
        <p:txBody>
          <a:bodyPr wrap="none" rtlCol="0">
            <a:spAutoFit/>
          </a:bodyPr>
          <a:lstStyle/>
          <a:p>
            <a:r>
              <a:rPr lang="fr-FR" dirty="0"/>
              <a:t>Se dépasser</a:t>
            </a:r>
          </a:p>
        </p:txBody>
      </p:sp>
      <p:sp>
        <p:nvSpPr>
          <p:cNvPr id="27" name="ZoneTexte 26"/>
          <p:cNvSpPr txBox="1"/>
          <p:nvPr/>
        </p:nvSpPr>
        <p:spPr>
          <a:xfrm>
            <a:off x="7804907" y="1001268"/>
            <a:ext cx="3142207" cy="369332"/>
          </a:xfrm>
          <a:prstGeom prst="rect">
            <a:avLst/>
          </a:prstGeom>
          <a:noFill/>
        </p:spPr>
        <p:txBody>
          <a:bodyPr wrap="none" rtlCol="0">
            <a:spAutoFit/>
          </a:bodyPr>
          <a:lstStyle/>
          <a:p>
            <a:r>
              <a:rPr lang="fr-FR" dirty="0"/>
              <a:t>S’exprimer corporellement</a:t>
            </a:r>
          </a:p>
        </p:txBody>
      </p:sp>
      <p:sp>
        <p:nvSpPr>
          <p:cNvPr id="28" name="ZoneTexte 27"/>
          <p:cNvSpPr txBox="1"/>
          <p:nvPr/>
        </p:nvSpPr>
        <p:spPr>
          <a:xfrm>
            <a:off x="9455659" y="3879850"/>
            <a:ext cx="1342034" cy="369332"/>
          </a:xfrm>
          <a:prstGeom prst="rect">
            <a:avLst/>
          </a:prstGeom>
          <a:noFill/>
        </p:spPr>
        <p:txBody>
          <a:bodyPr wrap="none" rtlCol="0">
            <a:spAutoFit/>
          </a:bodyPr>
          <a:lstStyle/>
          <a:p>
            <a:r>
              <a:rPr lang="fr-FR" dirty="0"/>
              <a:t>S’affronter</a:t>
            </a:r>
          </a:p>
        </p:txBody>
      </p:sp>
      <p:sp>
        <p:nvSpPr>
          <p:cNvPr id="29" name="ZoneTexte 28"/>
          <p:cNvSpPr txBox="1"/>
          <p:nvPr/>
        </p:nvSpPr>
        <p:spPr>
          <a:xfrm>
            <a:off x="3821188" y="750704"/>
            <a:ext cx="3124573" cy="369332"/>
          </a:xfrm>
          <a:prstGeom prst="rect">
            <a:avLst/>
          </a:prstGeom>
          <a:noFill/>
        </p:spPr>
        <p:txBody>
          <a:bodyPr wrap="none" rtlCol="0">
            <a:spAutoFit/>
          </a:bodyPr>
          <a:lstStyle/>
          <a:p>
            <a:r>
              <a:rPr lang="fr-FR" dirty="0"/>
              <a:t>Développer ses ressources</a:t>
            </a:r>
          </a:p>
        </p:txBody>
      </p:sp>
      <p:sp>
        <p:nvSpPr>
          <p:cNvPr id="30" name="ZoneTexte 29"/>
          <p:cNvSpPr txBox="1"/>
          <p:nvPr/>
        </p:nvSpPr>
        <p:spPr>
          <a:xfrm>
            <a:off x="5906369" y="2400040"/>
            <a:ext cx="4078361" cy="369332"/>
          </a:xfrm>
          <a:prstGeom prst="rect">
            <a:avLst/>
          </a:prstGeom>
          <a:noFill/>
        </p:spPr>
        <p:txBody>
          <a:bodyPr wrap="none" rtlCol="0">
            <a:spAutoFit/>
          </a:bodyPr>
          <a:lstStyle/>
          <a:p>
            <a:r>
              <a:rPr lang="fr-FR" dirty="0"/>
              <a:t>Vivent des expériences corporelles</a:t>
            </a:r>
          </a:p>
        </p:txBody>
      </p:sp>
      <p:sp>
        <p:nvSpPr>
          <p:cNvPr id="31" name="ZoneTexte 30"/>
          <p:cNvSpPr txBox="1"/>
          <p:nvPr/>
        </p:nvSpPr>
        <p:spPr>
          <a:xfrm>
            <a:off x="5941745" y="4379697"/>
            <a:ext cx="3626314" cy="369332"/>
          </a:xfrm>
          <a:prstGeom prst="rect">
            <a:avLst/>
          </a:prstGeom>
          <a:noFill/>
        </p:spPr>
        <p:txBody>
          <a:bodyPr wrap="none" rtlCol="0">
            <a:spAutoFit/>
          </a:bodyPr>
          <a:lstStyle/>
          <a:p>
            <a:r>
              <a:rPr lang="fr-FR" dirty="0"/>
              <a:t>Réalisent des actions efficaces</a:t>
            </a:r>
          </a:p>
        </p:txBody>
      </p:sp>
      <p:sp>
        <p:nvSpPr>
          <p:cNvPr id="32" name="ZoneTexte 31"/>
          <p:cNvSpPr txBox="1"/>
          <p:nvPr/>
        </p:nvSpPr>
        <p:spPr>
          <a:xfrm>
            <a:off x="1907176" y="5553768"/>
            <a:ext cx="1348446" cy="369332"/>
          </a:xfrm>
          <a:prstGeom prst="rect">
            <a:avLst/>
          </a:prstGeom>
          <a:noFill/>
        </p:spPr>
        <p:txBody>
          <a:bodyPr wrap="none" rtlCol="0">
            <a:spAutoFit/>
          </a:bodyPr>
          <a:lstStyle/>
          <a:p>
            <a:r>
              <a:rPr lang="fr-FR" dirty="0"/>
              <a:t>Analysent </a:t>
            </a:r>
          </a:p>
        </p:txBody>
      </p:sp>
      <p:sp>
        <p:nvSpPr>
          <p:cNvPr id="33" name="ZoneTexte 32"/>
          <p:cNvSpPr txBox="1"/>
          <p:nvPr/>
        </p:nvSpPr>
        <p:spPr>
          <a:xfrm>
            <a:off x="7493000" y="5550335"/>
            <a:ext cx="1832553" cy="369332"/>
          </a:xfrm>
          <a:prstGeom prst="rect">
            <a:avLst/>
          </a:prstGeom>
          <a:noFill/>
        </p:spPr>
        <p:txBody>
          <a:bodyPr wrap="none" rtlCol="0">
            <a:spAutoFit/>
          </a:bodyPr>
          <a:lstStyle/>
          <a:p>
            <a:r>
              <a:rPr lang="fr-FR" dirty="0"/>
              <a:t>Comprennent </a:t>
            </a:r>
          </a:p>
        </p:txBody>
      </p:sp>
      <p:sp>
        <p:nvSpPr>
          <p:cNvPr id="34" name="ZoneTexte 33"/>
          <p:cNvSpPr txBox="1"/>
          <p:nvPr/>
        </p:nvSpPr>
        <p:spPr>
          <a:xfrm>
            <a:off x="523342" y="2764189"/>
            <a:ext cx="3451586" cy="369332"/>
          </a:xfrm>
          <a:prstGeom prst="rect">
            <a:avLst/>
          </a:prstGeom>
          <a:noFill/>
        </p:spPr>
        <p:txBody>
          <a:bodyPr wrap="none" rtlCol="0">
            <a:spAutoFit/>
          </a:bodyPr>
          <a:lstStyle/>
          <a:p>
            <a:r>
              <a:rPr lang="fr-FR" dirty="0"/>
              <a:t>Développent un sens critique</a:t>
            </a:r>
          </a:p>
        </p:txBody>
      </p:sp>
      <p:sp>
        <p:nvSpPr>
          <p:cNvPr id="35" name="ZoneTexte 34"/>
          <p:cNvSpPr txBox="1"/>
          <p:nvPr/>
        </p:nvSpPr>
        <p:spPr>
          <a:xfrm>
            <a:off x="4578994" y="5557621"/>
            <a:ext cx="1728358" cy="369332"/>
          </a:xfrm>
          <a:prstGeom prst="rect">
            <a:avLst/>
          </a:prstGeom>
          <a:noFill/>
        </p:spPr>
        <p:txBody>
          <a:bodyPr wrap="none" rtlCol="0">
            <a:spAutoFit/>
          </a:bodyPr>
          <a:lstStyle/>
          <a:p>
            <a:r>
              <a:rPr lang="fr-FR" dirty="0"/>
              <a:t>Argumentent </a:t>
            </a:r>
          </a:p>
        </p:txBody>
      </p:sp>
      <p:sp>
        <p:nvSpPr>
          <p:cNvPr id="36" name="ZoneTexte 35"/>
          <p:cNvSpPr txBox="1"/>
          <p:nvPr/>
        </p:nvSpPr>
        <p:spPr>
          <a:xfrm>
            <a:off x="1686599" y="6270175"/>
            <a:ext cx="10095419" cy="369332"/>
          </a:xfrm>
          <a:prstGeom prst="rect">
            <a:avLst/>
          </a:prstGeom>
          <a:noFill/>
        </p:spPr>
        <p:txBody>
          <a:bodyPr wrap="square" rtlCol="0">
            <a:spAutoFit/>
          </a:bodyPr>
          <a:lstStyle/>
          <a:p>
            <a:r>
              <a:rPr lang="fr-FR" b="1" dirty="0">
                <a:solidFill>
                  <a:srgbClr val="FFC000"/>
                </a:solidFill>
              </a:rPr>
              <a:t>Pour être acteur de ses apprentissages et construire son parcours d’orientation </a:t>
            </a:r>
          </a:p>
        </p:txBody>
      </p:sp>
      <p:sp>
        <p:nvSpPr>
          <p:cNvPr id="2" name="ZoneTexte 1">
            <a:hlinkClick r:id="rId3" action="ppaction://hlinkfile"/>
          </p:cNvPr>
          <p:cNvSpPr txBox="1"/>
          <p:nvPr/>
        </p:nvSpPr>
        <p:spPr>
          <a:xfrm>
            <a:off x="10622505" y="5625444"/>
            <a:ext cx="1224854" cy="369332"/>
          </a:xfrm>
          <a:prstGeom prst="rect">
            <a:avLst/>
          </a:prstGeom>
          <a:noFill/>
        </p:spPr>
        <p:txBody>
          <a:bodyPr wrap="square" rtlCol="0">
            <a:spAutoFit/>
          </a:bodyPr>
          <a:lstStyle/>
          <a:p>
            <a:r>
              <a:rPr lang="fr-FR" dirty="0">
                <a:hlinkClick r:id="rId3" action="ppaction://hlinkfile"/>
              </a:rPr>
              <a:t>lien</a:t>
            </a:r>
            <a:endParaRPr lang="fr-FR" dirty="0"/>
          </a:p>
        </p:txBody>
      </p:sp>
    </p:spTree>
    <p:extLst>
      <p:ext uri="{BB962C8B-B14F-4D97-AF65-F5344CB8AC3E}">
        <p14:creationId xmlns:p14="http://schemas.microsoft.com/office/powerpoint/2010/main" val="76121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45750" y="101842"/>
            <a:ext cx="11346250" cy="461665"/>
          </a:xfrm>
          <a:prstGeom prst="rect">
            <a:avLst/>
          </a:prstGeom>
          <a:noFill/>
        </p:spPr>
        <p:txBody>
          <a:bodyPr wrap="square" rtlCol="0">
            <a:spAutoFit/>
          </a:bodyPr>
          <a:lstStyle/>
          <a:p>
            <a:pPr algn="ctr"/>
            <a:r>
              <a:rPr lang="fr-FR" sz="2400" b="1" dirty="0">
                <a:solidFill>
                  <a:srgbClr val="FFC000"/>
                </a:solidFill>
              </a:rPr>
              <a:t>Une EPS façonnée par l’activité des élèves</a:t>
            </a:r>
          </a:p>
        </p:txBody>
      </p:sp>
      <p:sp>
        <p:nvSpPr>
          <p:cNvPr id="2" name="Ellipse 1"/>
          <p:cNvSpPr/>
          <p:nvPr/>
        </p:nvSpPr>
        <p:spPr>
          <a:xfrm>
            <a:off x="702274" y="550096"/>
            <a:ext cx="3113215" cy="2669380"/>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Ce qui oriente</a:t>
            </a:r>
          </a:p>
        </p:txBody>
      </p:sp>
      <p:sp>
        <p:nvSpPr>
          <p:cNvPr id="3" name="Ellipse 2"/>
          <p:cNvSpPr/>
          <p:nvPr/>
        </p:nvSpPr>
        <p:spPr>
          <a:xfrm>
            <a:off x="4444656" y="3931806"/>
            <a:ext cx="3226488" cy="2817020"/>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rPr>
              <a:t>Ce qui contraint</a:t>
            </a:r>
            <a:endParaRPr lang="fr-FR" dirty="0">
              <a:solidFill>
                <a:schemeClr val="bg1"/>
              </a:solidFill>
            </a:endParaRPr>
          </a:p>
        </p:txBody>
      </p:sp>
      <p:sp>
        <p:nvSpPr>
          <p:cNvPr id="8" name="Ellipse 7"/>
          <p:cNvSpPr/>
          <p:nvPr/>
        </p:nvSpPr>
        <p:spPr>
          <a:xfrm>
            <a:off x="8418584" y="690608"/>
            <a:ext cx="3120081" cy="2669380"/>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Ce qui engage</a:t>
            </a:r>
          </a:p>
        </p:txBody>
      </p:sp>
      <p:sp>
        <p:nvSpPr>
          <p:cNvPr id="4" name="Ellipse 3"/>
          <p:cNvSpPr/>
          <p:nvPr/>
        </p:nvSpPr>
        <p:spPr>
          <a:xfrm>
            <a:off x="4733079" y="1254752"/>
            <a:ext cx="2767914" cy="19647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Activité de l’élève</a:t>
            </a:r>
          </a:p>
        </p:txBody>
      </p:sp>
      <p:sp>
        <p:nvSpPr>
          <p:cNvPr id="5" name="Flèche vers le haut 4"/>
          <p:cNvSpPr/>
          <p:nvPr/>
        </p:nvSpPr>
        <p:spPr>
          <a:xfrm>
            <a:off x="5824143" y="3359988"/>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haut 8"/>
          <p:cNvSpPr/>
          <p:nvPr/>
        </p:nvSpPr>
        <p:spPr>
          <a:xfrm rot="6348700">
            <a:off x="3981390" y="1775266"/>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haut 9"/>
          <p:cNvSpPr/>
          <p:nvPr/>
        </p:nvSpPr>
        <p:spPr>
          <a:xfrm rot="14467924">
            <a:off x="7705297" y="1789555"/>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33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95766" y="860568"/>
            <a:ext cx="5433498" cy="5311632"/>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bg1"/>
                </a:solidFill>
              </a:rPr>
              <a:t>Ce qui oriente:</a:t>
            </a:r>
          </a:p>
          <a:p>
            <a:pPr algn="ctr"/>
            <a:endParaRPr lang="fr-FR" u="sng" dirty="0">
              <a:solidFill>
                <a:schemeClr val="bg1"/>
              </a:solidFill>
            </a:endParaRPr>
          </a:p>
          <a:p>
            <a:pPr marL="285750" indent="-285750">
              <a:buFont typeface="Arial" charset="0"/>
              <a:buChar char="•"/>
            </a:pPr>
            <a:r>
              <a:rPr lang="fr-FR" dirty="0">
                <a:solidFill>
                  <a:schemeClr val="bg1"/>
                </a:solidFill>
              </a:rPr>
              <a:t>Une Finalité</a:t>
            </a:r>
          </a:p>
          <a:p>
            <a:pPr marL="285750" indent="-285750">
              <a:buFont typeface="Arial" charset="0"/>
              <a:buChar char="•"/>
            </a:pPr>
            <a:r>
              <a:rPr lang="fr-FR" dirty="0">
                <a:solidFill>
                  <a:schemeClr val="bg1"/>
                </a:solidFill>
              </a:rPr>
              <a:t>Cinq Objectifs </a:t>
            </a:r>
          </a:p>
          <a:p>
            <a:pPr marL="285750" indent="-285750">
              <a:buFont typeface="Arial" charset="0"/>
              <a:buChar char="•"/>
            </a:pPr>
            <a:r>
              <a:rPr lang="fr-FR" dirty="0">
                <a:solidFill>
                  <a:schemeClr val="bg1"/>
                </a:solidFill>
              </a:rPr>
              <a:t>Une nature des acquisitions</a:t>
            </a:r>
          </a:p>
          <a:p>
            <a:pPr marL="285750" indent="-285750">
              <a:buFont typeface="Arial" charset="0"/>
              <a:buChar char="•"/>
            </a:pPr>
            <a:r>
              <a:rPr lang="fr-FR" dirty="0">
                <a:solidFill>
                  <a:schemeClr val="bg1"/>
                </a:solidFill>
              </a:rPr>
              <a:t>Une classification en 5 Champ d’apprentissage</a:t>
            </a:r>
          </a:p>
          <a:p>
            <a:pPr marL="285750" indent="-285750">
              <a:buFont typeface="Arial" charset="0"/>
              <a:buChar char="•"/>
            </a:pPr>
            <a:r>
              <a:rPr lang="fr-FR" dirty="0">
                <a:solidFill>
                  <a:schemeClr val="bg1"/>
                </a:solidFill>
              </a:rPr>
              <a:t>Liste nationale/académique </a:t>
            </a:r>
            <a:r>
              <a:rPr lang="fr-FR" dirty="0" smtClean="0">
                <a:solidFill>
                  <a:schemeClr val="bg1"/>
                </a:solidFill>
              </a:rPr>
              <a:t>d’APSA – </a:t>
            </a:r>
            <a:r>
              <a:rPr lang="fr-FR" dirty="0" smtClean="0">
                <a:solidFill>
                  <a:srgbClr val="FF0000"/>
                </a:solidFill>
              </a:rPr>
              <a:t>Pas de liste </a:t>
            </a:r>
            <a:r>
              <a:rPr lang="fr-FR" dirty="0">
                <a:solidFill>
                  <a:srgbClr val="FF0000"/>
                </a:solidFill>
              </a:rPr>
              <a:t>e</a:t>
            </a:r>
            <a:r>
              <a:rPr lang="fr-FR" dirty="0" smtClean="0">
                <a:solidFill>
                  <a:srgbClr val="FF0000"/>
                </a:solidFill>
              </a:rPr>
              <a:t>n LP</a:t>
            </a:r>
            <a:endParaRPr lang="fr-FR" dirty="0">
              <a:solidFill>
                <a:srgbClr val="FF0000"/>
              </a:solidFill>
            </a:endParaRPr>
          </a:p>
          <a:p>
            <a:pPr marL="285750" indent="-285750">
              <a:buFont typeface="Arial" charset="0"/>
              <a:buChar char="•"/>
            </a:pPr>
            <a:r>
              <a:rPr lang="fr-FR" dirty="0">
                <a:solidFill>
                  <a:schemeClr val="bg1"/>
                </a:solidFill>
              </a:rPr>
              <a:t>Des attendus de fin de </a:t>
            </a:r>
            <a:r>
              <a:rPr lang="fr-FR" dirty="0" smtClean="0">
                <a:solidFill>
                  <a:schemeClr val="bg1"/>
                </a:solidFill>
              </a:rPr>
              <a:t>lycée </a:t>
            </a:r>
            <a:r>
              <a:rPr lang="fr-FR" dirty="0" smtClean="0">
                <a:solidFill>
                  <a:srgbClr val="FF0000"/>
                </a:solidFill>
              </a:rPr>
              <a:t>et ALFP</a:t>
            </a:r>
            <a:endParaRPr lang="fr-FR" dirty="0">
              <a:solidFill>
                <a:srgbClr val="FF0000"/>
              </a:solidFill>
            </a:endParaRPr>
          </a:p>
          <a:p>
            <a:pPr marL="285750" indent="-285750">
              <a:buFont typeface="Arial" charset="0"/>
              <a:buChar char="•"/>
            </a:pPr>
            <a:r>
              <a:rPr lang="fr-FR" dirty="0">
                <a:solidFill>
                  <a:schemeClr val="bg2"/>
                </a:solidFill>
              </a:rPr>
              <a:t>Un repère: trois séquences annuelles</a:t>
            </a:r>
          </a:p>
          <a:p>
            <a:pPr marL="285750" indent="-285750">
              <a:buFont typeface="Arial" charset="0"/>
              <a:buChar char="•"/>
            </a:pPr>
            <a:r>
              <a:rPr lang="fr-FR" dirty="0">
                <a:solidFill>
                  <a:schemeClr val="bg1"/>
                </a:solidFill>
              </a:rPr>
              <a:t>Des usages du numérique</a:t>
            </a:r>
          </a:p>
        </p:txBody>
      </p:sp>
      <p:sp>
        <p:nvSpPr>
          <p:cNvPr id="3" name="Ellipse 2"/>
          <p:cNvSpPr/>
          <p:nvPr/>
        </p:nvSpPr>
        <p:spPr>
          <a:xfrm>
            <a:off x="9621108" y="5250892"/>
            <a:ext cx="2068385" cy="1607108"/>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rPr>
              <a:t>Ce qui contraint</a:t>
            </a:r>
            <a:endParaRPr lang="fr-FR" sz="1200" dirty="0">
              <a:solidFill>
                <a:schemeClr val="bg1"/>
              </a:solidFill>
            </a:endParaRPr>
          </a:p>
        </p:txBody>
      </p:sp>
      <p:sp>
        <p:nvSpPr>
          <p:cNvPr id="8" name="Ellipse 7"/>
          <p:cNvSpPr/>
          <p:nvPr/>
        </p:nvSpPr>
        <p:spPr>
          <a:xfrm>
            <a:off x="9811265" y="790148"/>
            <a:ext cx="1878228" cy="1693561"/>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Ce qui engage</a:t>
            </a:r>
          </a:p>
        </p:txBody>
      </p:sp>
      <p:sp>
        <p:nvSpPr>
          <p:cNvPr id="4" name="Ellipse 3"/>
          <p:cNvSpPr/>
          <p:nvPr/>
        </p:nvSpPr>
        <p:spPr>
          <a:xfrm>
            <a:off x="6584093" y="2643981"/>
            <a:ext cx="3227172" cy="244663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élève engagé, autonome, en interaction avec les autres</a:t>
            </a:r>
          </a:p>
        </p:txBody>
      </p:sp>
      <p:sp>
        <p:nvSpPr>
          <p:cNvPr id="9" name="ZoneTexte 8"/>
          <p:cNvSpPr txBox="1"/>
          <p:nvPr/>
        </p:nvSpPr>
        <p:spPr>
          <a:xfrm>
            <a:off x="845750" y="101842"/>
            <a:ext cx="11346250" cy="461665"/>
          </a:xfrm>
          <a:prstGeom prst="rect">
            <a:avLst/>
          </a:prstGeom>
          <a:noFill/>
        </p:spPr>
        <p:txBody>
          <a:bodyPr wrap="square" rtlCol="0">
            <a:spAutoFit/>
          </a:bodyPr>
          <a:lstStyle/>
          <a:p>
            <a:pPr algn="ctr"/>
            <a:r>
              <a:rPr lang="fr-FR" sz="2400" b="1" dirty="0">
                <a:solidFill>
                  <a:srgbClr val="FFC000"/>
                </a:solidFill>
              </a:rPr>
              <a:t>Une EPS façonnée par l’activité des élèves</a:t>
            </a:r>
          </a:p>
        </p:txBody>
      </p:sp>
      <p:sp>
        <p:nvSpPr>
          <p:cNvPr id="10" name="Flèche vers le haut 9"/>
          <p:cNvSpPr/>
          <p:nvPr/>
        </p:nvSpPr>
        <p:spPr>
          <a:xfrm rot="14467924">
            <a:off x="9518371" y="2460318"/>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haut 10"/>
          <p:cNvSpPr/>
          <p:nvPr/>
        </p:nvSpPr>
        <p:spPr>
          <a:xfrm rot="18363381">
            <a:off x="9518370" y="4796559"/>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haut 11"/>
          <p:cNvSpPr/>
          <p:nvPr/>
        </p:nvSpPr>
        <p:spPr>
          <a:xfrm rot="5400000">
            <a:off x="5763786" y="3505923"/>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812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775389" y="673442"/>
            <a:ext cx="1992526" cy="1791731"/>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Ce </a:t>
            </a:r>
            <a:r>
              <a:rPr lang="fr-FR" sz="1200">
                <a:solidFill>
                  <a:schemeClr val="bg1"/>
                </a:solidFill>
              </a:rPr>
              <a:t>qui oriente</a:t>
            </a:r>
            <a:endParaRPr lang="fr-FR" sz="1200" dirty="0">
              <a:solidFill>
                <a:schemeClr val="bg1"/>
              </a:solidFill>
            </a:endParaRPr>
          </a:p>
        </p:txBody>
      </p:sp>
      <p:sp>
        <p:nvSpPr>
          <p:cNvPr id="3" name="Ellipse 2"/>
          <p:cNvSpPr/>
          <p:nvPr/>
        </p:nvSpPr>
        <p:spPr>
          <a:xfrm>
            <a:off x="886000" y="4878152"/>
            <a:ext cx="2068385" cy="1607108"/>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Ce qui contraint</a:t>
            </a:r>
          </a:p>
        </p:txBody>
      </p:sp>
      <p:sp>
        <p:nvSpPr>
          <p:cNvPr id="8" name="Ellipse 7"/>
          <p:cNvSpPr/>
          <p:nvPr/>
        </p:nvSpPr>
        <p:spPr>
          <a:xfrm>
            <a:off x="7267073" y="790147"/>
            <a:ext cx="4805477" cy="5216206"/>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bg1"/>
                </a:solidFill>
              </a:rPr>
              <a:t>Ce qui engage:</a:t>
            </a:r>
          </a:p>
          <a:p>
            <a:pPr algn="ctr"/>
            <a:endParaRPr lang="fr-FR" u="sng" dirty="0">
              <a:solidFill>
                <a:schemeClr val="bg1"/>
              </a:solidFill>
            </a:endParaRPr>
          </a:p>
          <a:p>
            <a:pPr marL="285750" indent="-285750">
              <a:buFont typeface="Arial" charset="0"/>
              <a:buChar char="•"/>
            </a:pPr>
            <a:r>
              <a:rPr lang="fr-FR" dirty="0">
                <a:solidFill>
                  <a:schemeClr val="bg1"/>
                </a:solidFill>
              </a:rPr>
              <a:t>Activité des </a:t>
            </a:r>
            <a:r>
              <a:rPr lang="fr-FR" dirty="0" smtClean="0">
                <a:solidFill>
                  <a:schemeClr val="bg1"/>
                </a:solidFill>
              </a:rPr>
              <a:t>élèves</a:t>
            </a:r>
          </a:p>
          <a:p>
            <a:pPr marL="285750" indent="-285750">
              <a:buFont typeface="Arial" charset="0"/>
              <a:buChar char="•"/>
            </a:pPr>
            <a:r>
              <a:rPr lang="fr-FR" dirty="0" smtClean="0">
                <a:solidFill>
                  <a:srgbClr val="FF5050"/>
                </a:solidFill>
              </a:rPr>
              <a:t>Choix des APSA</a:t>
            </a:r>
            <a:endParaRPr lang="fr-FR" dirty="0">
              <a:solidFill>
                <a:srgbClr val="FF5050"/>
              </a:solidFill>
            </a:endParaRPr>
          </a:p>
          <a:p>
            <a:pPr marL="285750" indent="-285750">
              <a:buFont typeface="Arial" charset="0"/>
              <a:buChar char="•"/>
            </a:pPr>
            <a:r>
              <a:rPr lang="fr-FR" dirty="0">
                <a:solidFill>
                  <a:schemeClr val="bg1"/>
                </a:solidFill>
              </a:rPr>
              <a:t>Responsabilité </a:t>
            </a:r>
            <a:r>
              <a:rPr lang="fr-FR" dirty="0" smtClean="0">
                <a:solidFill>
                  <a:schemeClr val="bg1"/>
                </a:solidFill>
              </a:rPr>
              <a:t>Individuelle et Responsabilité </a:t>
            </a:r>
            <a:r>
              <a:rPr lang="fr-FR" dirty="0">
                <a:solidFill>
                  <a:schemeClr val="bg1"/>
                </a:solidFill>
              </a:rPr>
              <a:t>de l’équipe pédagogique </a:t>
            </a:r>
            <a:r>
              <a:rPr lang="fr-FR" dirty="0" smtClean="0">
                <a:solidFill>
                  <a:schemeClr val="bg1"/>
                </a:solidFill>
              </a:rPr>
              <a:t>/ </a:t>
            </a:r>
            <a:r>
              <a:rPr lang="fr-FR" dirty="0">
                <a:solidFill>
                  <a:schemeClr val="bg1"/>
                </a:solidFill>
              </a:rPr>
              <a:t>Déclinaison AFLP par APSA et démarche</a:t>
            </a:r>
          </a:p>
          <a:p>
            <a:pPr marL="285750" indent="-285750">
              <a:buFont typeface="Arial" charset="0"/>
              <a:buChar char="•"/>
            </a:pPr>
            <a:r>
              <a:rPr lang="fr-FR" dirty="0">
                <a:solidFill>
                  <a:srgbClr val="FF5050"/>
                </a:solidFill>
              </a:rPr>
              <a:t>Modalités de pratiques / intention principale du </a:t>
            </a:r>
            <a:r>
              <a:rPr lang="fr-FR" dirty="0" smtClean="0">
                <a:solidFill>
                  <a:srgbClr val="FF5050"/>
                </a:solidFill>
              </a:rPr>
              <a:t>CA</a:t>
            </a:r>
            <a:endParaRPr lang="fr-FR" dirty="0">
              <a:solidFill>
                <a:schemeClr val="bg1"/>
              </a:solidFill>
            </a:endParaRPr>
          </a:p>
          <a:p>
            <a:pPr marL="285750" indent="-285750">
              <a:buFont typeface="Arial" charset="0"/>
              <a:buChar char="•"/>
            </a:pPr>
            <a:r>
              <a:rPr lang="fr-FR" dirty="0">
                <a:solidFill>
                  <a:schemeClr val="bg1"/>
                </a:solidFill>
              </a:rPr>
              <a:t>Ecole inclusive</a:t>
            </a:r>
          </a:p>
          <a:p>
            <a:pPr marL="285750" indent="-285750">
              <a:buFont typeface="Arial" charset="0"/>
              <a:buChar char="•"/>
            </a:pPr>
            <a:r>
              <a:rPr lang="fr-FR" dirty="0">
                <a:solidFill>
                  <a:schemeClr val="bg1"/>
                </a:solidFill>
              </a:rPr>
              <a:t>APSA </a:t>
            </a:r>
            <a:r>
              <a:rPr lang="fr-FR" dirty="0" smtClean="0">
                <a:solidFill>
                  <a:schemeClr val="bg1"/>
                </a:solidFill>
              </a:rPr>
              <a:t>établissement</a:t>
            </a:r>
          </a:p>
          <a:p>
            <a:pPr marL="285750" indent="-285750">
              <a:buFont typeface="Arial" charset="0"/>
              <a:buChar char="•"/>
            </a:pPr>
            <a:r>
              <a:rPr lang="fr-FR" dirty="0">
                <a:solidFill>
                  <a:schemeClr val="bg1"/>
                </a:solidFill>
              </a:rPr>
              <a:t>Le savoir nager</a:t>
            </a:r>
          </a:p>
          <a:p>
            <a:pPr marL="285750" indent="-285750">
              <a:buFont typeface="Arial" charset="0"/>
              <a:buChar char="•"/>
            </a:pPr>
            <a:r>
              <a:rPr lang="fr-FR" dirty="0">
                <a:solidFill>
                  <a:schemeClr val="bg1"/>
                </a:solidFill>
              </a:rPr>
              <a:t>Le </a:t>
            </a:r>
            <a:r>
              <a:rPr lang="fr-FR" dirty="0" smtClean="0">
                <a:solidFill>
                  <a:schemeClr val="bg1"/>
                </a:solidFill>
              </a:rPr>
              <a:t>PSE</a:t>
            </a:r>
            <a:endParaRPr lang="fr-FR" dirty="0">
              <a:solidFill>
                <a:schemeClr val="bg1"/>
              </a:solidFill>
            </a:endParaRPr>
          </a:p>
          <a:p>
            <a:pPr algn="ctr"/>
            <a:r>
              <a:rPr lang="fr-FR" sz="1200" dirty="0">
                <a:solidFill>
                  <a:schemeClr val="bg1"/>
                </a:solidFill>
              </a:rPr>
              <a:t> </a:t>
            </a:r>
          </a:p>
        </p:txBody>
      </p:sp>
      <p:sp>
        <p:nvSpPr>
          <p:cNvPr id="4" name="Ellipse 3"/>
          <p:cNvSpPr/>
          <p:nvPr/>
        </p:nvSpPr>
        <p:spPr>
          <a:xfrm>
            <a:off x="2867439" y="2314717"/>
            <a:ext cx="3651436" cy="272390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élève engagé, autonome, en interaction avec les autres</a:t>
            </a:r>
          </a:p>
        </p:txBody>
      </p:sp>
      <p:sp>
        <p:nvSpPr>
          <p:cNvPr id="9" name="ZoneTexte 8"/>
          <p:cNvSpPr txBox="1"/>
          <p:nvPr/>
        </p:nvSpPr>
        <p:spPr>
          <a:xfrm>
            <a:off x="845750" y="101842"/>
            <a:ext cx="11346250" cy="461665"/>
          </a:xfrm>
          <a:prstGeom prst="rect">
            <a:avLst/>
          </a:prstGeom>
          <a:noFill/>
        </p:spPr>
        <p:txBody>
          <a:bodyPr wrap="square" rtlCol="0">
            <a:spAutoFit/>
          </a:bodyPr>
          <a:lstStyle/>
          <a:p>
            <a:pPr algn="ctr"/>
            <a:r>
              <a:rPr lang="fr-FR" sz="2400" b="1" dirty="0">
                <a:solidFill>
                  <a:srgbClr val="FFC000"/>
                </a:solidFill>
              </a:rPr>
              <a:t>Une EPS façonnée par l’activité des élèves</a:t>
            </a:r>
          </a:p>
        </p:txBody>
      </p:sp>
      <p:sp>
        <p:nvSpPr>
          <p:cNvPr id="10" name="Flèche vers le haut 9"/>
          <p:cNvSpPr/>
          <p:nvPr/>
        </p:nvSpPr>
        <p:spPr>
          <a:xfrm rot="7714759">
            <a:off x="2549765" y="2313891"/>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haut 10"/>
          <p:cNvSpPr/>
          <p:nvPr/>
        </p:nvSpPr>
        <p:spPr>
          <a:xfrm rot="3382223">
            <a:off x="2574544" y="4491402"/>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haut 11"/>
          <p:cNvSpPr/>
          <p:nvPr/>
        </p:nvSpPr>
        <p:spPr>
          <a:xfrm rot="14625211">
            <a:off x="6579762" y="2991777"/>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185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775389" y="673442"/>
            <a:ext cx="1992526" cy="1791731"/>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Ce </a:t>
            </a:r>
            <a:r>
              <a:rPr lang="fr-FR" sz="1200">
                <a:solidFill>
                  <a:schemeClr val="bg1"/>
                </a:solidFill>
              </a:rPr>
              <a:t>qui oriente</a:t>
            </a:r>
            <a:endParaRPr lang="fr-FR" sz="1200" dirty="0">
              <a:solidFill>
                <a:schemeClr val="bg1"/>
              </a:solidFill>
            </a:endParaRPr>
          </a:p>
        </p:txBody>
      </p:sp>
      <p:sp>
        <p:nvSpPr>
          <p:cNvPr id="3" name="Ellipse 2"/>
          <p:cNvSpPr/>
          <p:nvPr/>
        </p:nvSpPr>
        <p:spPr>
          <a:xfrm>
            <a:off x="845751" y="3337505"/>
            <a:ext cx="10893170" cy="3373630"/>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bg1"/>
                </a:solidFill>
              </a:rPr>
              <a:t>Ce qui contraint:</a:t>
            </a:r>
          </a:p>
          <a:p>
            <a:pPr algn="ctr"/>
            <a:endParaRPr lang="fr-FR" u="sng" dirty="0">
              <a:solidFill>
                <a:schemeClr val="bg1"/>
              </a:solidFill>
            </a:endParaRPr>
          </a:p>
          <a:p>
            <a:pPr marL="285750" indent="-285750">
              <a:buFont typeface="Arial" charset="0"/>
              <a:buChar char="•"/>
            </a:pPr>
            <a:r>
              <a:rPr lang="fr-FR" dirty="0">
                <a:solidFill>
                  <a:schemeClr val="bg1"/>
                </a:solidFill>
              </a:rPr>
              <a:t>Un projet pédagogique d’EPS</a:t>
            </a:r>
          </a:p>
          <a:p>
            <a:pPr marL="285750" indent="-285750">
              <a:buFont typeface="Arial" charset="0"/>
              <a:buChar char="•"/>
            </a:pPr>
            <a:r>
              <a:rPr lang="fr-FR" dirty="0">
                <a:solidFill>
                  <a:schemeClr val="bg1"/>
                </a:solidFill>
              </a:rPr>
              <a:t>Un parcours de formation (</a:t>
            </a:r>
            <a:r>
              <a:rPr lang="fr-FR" b="1" dirty="0">
                <a:solidFill>
                  <a:schemeClr val="bg1"/>
                </a:solidFill>
                <a:hlinkClick r:id="rId3" action="ppaction://hlinkpres?slideindex=1&amp;slidetitle="/>
              </a:rPr>
              <a:t>OUTIL EX</a:t>
            </a:r>
            <a:r>
              <a:rPr lang="fr-FR" dirty="0">
                <a:solidFill>
                  <a:schemeClr val="bg1"/>
                </a:solidFill>
              </a:rPr>
              <a:t>) : </a:t>
            </a:r>
          </a:p>
          <a:p>
            <a:pPr marL="342900" indent="-342900">
              <a:buFont typeface="+mj-lt"/>
              <a:buAutoNum type="arabicPeriod"/>
            </a:pPr>
            <a:r>
              <a:rPr lang="fr-FR" dirty="0">
                <a:solidFill>
                  <a:schemeClr val="bg1"/>
                </a:solidFill>
              </a:rPr>
              <a:t>Cinq champs d’apprentissage </a:t>
            </a:r>
            <a:r>
              <a:rPr lang="fr-FR" dirty="0" smtClean="0">
                <a:solidFill>
                  <a:schemeClr val="bg1"/>
                </a:solidFill>
              </a:rPr>
              <a:t> - </a:t>
            </a:r>
            <a:r>
              <a:rPr lang="fr-FR" dirty="0" smtClean="0">
                <a:solidFill>
                  <a:srgbClr val="FF5050"/>
                </a:solidFill>
              </a:rPr>
              <a:t>4 </a:t>
            </a:r>
            <a:r>
              <a:rPr lang="fr-FR" dirty="0">
                <a:solidFill>
                  <a:srgbClr val="FF5050"/>
                </a:solidFill>
              </a:rPr>
              <a:t>champs d’apprentissage en BP et 3 en CAP (CA2, 3 et 5</a:t>
            </a:r>
            <a:r>
              <a:rPr lang="fr-FR" dirty="0" smtClean="0">
                <a:solidFill>
                  <a:srgbClr val="FF5050"/>
                </a:solidFill>
              </a:rPr>
              <a:t>!)</a:t>
            </a:r>
            <a:endParaRPr lang="fr-FR" dirty="0">
              <a:solidFill>
                <a:srgbClr val="FF5050"/>
              </a:solidFill>
            </a:endParaRPr>
          </a:p>
          <a:p>
            <a:pPr marL="342900" indent="-342900">
              <a:buFont typeface="+mj-lt"/>
              <a:buAutoNum type="arabicPeriod"/>
            </a:pPr>
            <a:r>
              <a:rPr lang="fr-FR" dirty="0">
                <a:solidFill>
                  <a:schemeClr val="bg1"/>
                </a:solidFill>
              </a:rPr>
              <a:t>Temps long pour le CA 5 - </a:t>
            </a:r>
            <a:r>
              <a:rPr lang="fr-FR" dirty="0">
                <a:solidFill>
                  <a:srgbClr val="FF5050"/>
                </a:solidFill>
              </a:rPr>
              <a:t>2 cycles pour le CA 5 en BP et 1 obligatoire en </a:t>
            </a:r>
            <a:r>
              <a:rPr lang="fr-FR" dirty="0" smtClean="0">
                <a:solidFill>
                  <a:srgbClr val="FF5050"/>
                </a:solidFill>
              </a:rPr>
              <a:t>CAP</a:t>
            </a:r>
            <a:endParaRPr lang="fr-FR" dirty="0">
              <a:solidFill>
                <a:srgbClr val="FF5050"/>
              </a:solidFill>
            </a:endParaRPr>
          </a:p>
          <a:p>
            <a:pPr marL="342900" indent="-342900">
              <a:buFont typeface="+mj-lt"/>
              <a:buAutoNum type="arabicPeriod"/>
            </a:pPr>
            <a:r>
              <a:rPr lang="fr-FR" dirty="0">
                <a:solidFill>
                  <a:schemeClr val="bg1"/>
                </a:solidFill>
              </a:rPr>
              <a:t>Processus de création artistique en </a:t>
            </a:r>
            <a:r>
              <a:rPr lang="fr-FR" dirty="0" smtClean="0">
                <a:solidFill>
                  <a:schemeClr val="bg1"/>
                </a:solidFill>
              </a:rPr>
              <a:t>2</a:t>
            </a:r>
            <a:r>
              <a:rPr lang="fr-FR" baseline="30000" dirty="0" smtClean="0">
                <a:solidFill>
                  <a:schemeClr val="bg1"/>
                </a:solidFill>
              </a:rPr>
              <a:t>nde - </a:t>
            </a:r>
            <a:r>
              <a:rPr lang="fr-FR" dirty="0">
                <a:solidFill>
                  <a:srgbClr val="FF5050"/>
                </a:solidFill>
              </a:rPr>
              <a:t>Les 2 premiers AFLP sont </a:t>
            </a:r>
            <a:r>
              <a:rPr lang="fr-FR" dirty="0" smtClean="0">
                <a:solidFill>
                  <a:srgbClr val="FF5050"/>
                </a:solidFill>
              </a:rPr>
              <a:t>incontournables et le savoir nager</a:t>
            </a:r>
            <a:endParaRPr lang="fr-FR" dirty="0">
              <a:solidFill>
                <a:srgbClr val="FF5050"/>
              </a:solidFill>
            </a:endParaRPr>
          </a:p>
          <a:p>
            <a:pPr marL="285750" indent="-285750" algn="ctr">
              <a:buFontTx/>
              <a:buChar char="-"/>
            </a:pPr>
            <a:endParaRPr lang="fr-FR" dirty="0">
              <a:solidFill>
                <a:schemeClr val="bg1"/>
              </a:solidFill>
            </a:endParaRPr>
          </a:p>
          <a:p>
            <a:pPr algn="ctr"/>
            <a:endParaRPr lang="fr-FR" dirty="0">
              <a:solidFill>
                <a:schemeClr val="bg1"/>
              </a:solidFill>
            </a:endParaRPr>
          </a:p>
        </p:txBody>
      </p:sp>
      <p:sp>
        <p:nvSpPr>
          <p:cNvPr id="8" name="Ellipse 7"/>
          <p:cNvSpPr/>
          <p:nvPr/>
        </p:nvSpPr>
        <p:spPr>
          <a:xfrm>
            <a:off x="9712411" y="790148"/>
            <a:ext cx="2026510" cy="1675026"/>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endParaRPr>
          </a:p>
          <a:p>
            <a:pPr algn="ctr"/>
            <a:r>
              <a:rPr lang="fr-FR" sz="1200" dirty="0">
                <a:solidFill>
                  <a:schemeClr val="bg1"/>
                </a:solidFill>
              </a:rPr>
              <a:t>Ce qui engage</a:t>
            </a:r>
          </a:p>
          <a:p>
            <a:pPr algn="ctr"/>
            <a:endParaRPr lang="fr-FR" sz="1200" dirty="0">
              <a:solidFill>
                <a:schemeClr val="bg1"/>
              </a:solidFill>
            </a:endParaRPr>
          </a:p>
          <a:p>
            <a:endParaRPr lang="fr-FR" sz="1200" dirty="0">
              <a:solidFill>
                <a:schemeClr val="bg1"/>
              </a:solidFill>
            </a:endParaRPr>
          </a:p>
        </p:txBody>
      </p:sp>
      <p:sp>
        <p:nvSpPr>
          <p:cNvPr id="4" name="Ellipse 3"/>
          <p:cNvSpPr/>
          <p:nvPr/>
        </p:nvSpPr>
        <p:spPr>
          <a:xfrm>
            <a:off x="4626577" y="742221"/>
            <a:ext cx="3227172" cy="244663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élève engagé, autonome, en interaction avec les autres</a:t>
            </a:r>
          </a:p>
        </p:txBody>
      </p:sp>
      <p:sp>
        <p:nvSpPr>
          <p:cNvPr id="9" name="ZoneTexte 8"/>
          <p:cNvSpPr txBox="1"/>
          <p:nvPr/>
        </p:nvSpPr>
        <p:spPr>
          <a:xfrm>
            <a:off x="845750" y="101842"/>
            <a:ext cx="11346250" cy="461665"/>
          </a:xfrm>
          <a:prstGeom prst="rect">
            <a:avLst/>
          </a:prstGeom>
          <a:noFill/>
        </p:spPr>
        <p:txBody>
          <a:bodyPr wrap="square" rtlCol="0">
            <a:spAutoFit/>
          </a:bodyPr>
          <a:lstStyle/>
          <a:p>
            <a:pPr algn="ctr"/>
            <a:r>
              <a:rPr lang="fr-FR" sz="2400" b="1" dirty="0">
                <a:solidFill>
                  <a:srgbClr val="FFC000"/>
                </a:solidFill>
              </a:rPr>
              <a:t>Une EPS façonnée par l’activité des élèves</a:t>
            </a:r>
          </a:p>
        </p:txBody>
      </p:sp>
      <p:sp>
        <p:nvSpPr>
          <p:cNvPr id="10" name="Flèche vers le haut 9"/>
          <p:cNvSpPr/>
          <p:nvPr/>
        </p:nvSpPr>
        <p:spPr>
          <a:xfrm rot="6882999">
            <a:off x="3404353" y="1609279"/>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haut 10"/>
          <p:cNvSpPr/>
          <p:nvPr/>
        </p:nvSpPr>
        <p:spPr>
          <a:xfrm rot="15155933">
            <a:off x="8639978" y="1586800"/>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438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AD9E2522-3212-F547-9FA9-386A2FBCBEC5}"/>
              </a:ext>
            </a:extLst>
          </p:cNvPr>
          <p:cNvSpPr txBox="1"/>
          <p:nvPr/>
        </p:nvSpPr>
        <p:spPr>
          <a:xfrm>
            <a:off x="5192183" y="2498725"/>
            <a:ext cx="1828800" cy="1828800"/>
          </a:xfrm>
          <a:prstGeom prst="rect">
            <a:avLst/>
          </a:prstGeom>
          <a:noFill/>
        </p:spPr>
        <p:txBody>
          <a:bodyPr wrap="square" rtlCol="0">
            <a:spAutoFit/>
          </a:bodyPr>
          <a:lstStyle/>
          <a:p>
            <a:pPr algn="l"/>
            <a:endParaRPr lang="fr-FR" dirty="0"/>
          </a:p>
        </p:txBody>
      </p:sp>
      <p:pic>
        <p:nvPicPr>
          <p:cNvPr id="8" name="Espace réservé du contenu 7" descr="Capture d’écran 2019-03-04 à 16.39.57.png">
            <a:hlinkClick r:id="rId3" action="ppaction://hlinkfile"/>
          </p:cNvPr>
          <p:cNvPicPr>
            <a:picLocks noGrp="1" noChangeAspect="1"/>
          </p:cNvPicPr>
          <p:nvPr>
            <p:ph idx="1"/>
          </p:nvPr>
        </p:nvPicPr>
        <p:blipFill>
          <a:blip r:embed="rId4">
            <a:extLst>
              <a:ext uri="{28A0092B-C50C-407E-A947-70E740481C1C}">
                <a14:useLocalDpi xmlns:a14="http://schemas.microsoft.com/office/drawing/2010/main" val="0"/>
              </a:ext>
            </a:extLst>
          </a:blip>
          <a:srcRect l="-116765" r="-116765"/>
          <a:stretch>
            <a:fillRect/>
          </a:stretch>
        </p:blipFill>
        <p:spPr>
          <a:xfrm>
            <a:off x="-2823210" y="0"/>
            <a:ext cx="17476470" cy="6858000"/>
          </a:xfrm>
        </p:spPr>
      </p:pic>
    </p:spTree>
    <p:extLst>
      <p:ext uri="{BB962C8B-B14F-4D97-AF65-F5344CB8AC3E}">
        <p14:creationId xmlns:p14="http://schemas.microsoft.com/office/powerpoint/2010/main" val="11711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AD9E2522-3212-F547-9FA9-386A2FBCBEC5}"/>
              </a:ext>
            </a:extLst>
          </p:cNvPr>
          <p:cNvSpPr txBox="1"/>
          <p:nvPr/>
        </p:nvSpPr>
        <p:spPr>
          <a:xfrm>
            <a:off x="5192183" y="2498725"/>
            <a:ext cx="1828800" cy="1828800"/>
          </a:xfrm>
          <a:prstGeom prst="rect">
            <a:avLst/>
          </a:prstGeom>
          <a:noFill/>
        </p:spPr>
        <p:txBody>
          <a:bodyPr wrap="square" rtlCol="0">
            <a:spAutoFit/>
          </a:bodyPr>
          <a:lstStyle/>
          <a:p>
            <a:pPr algn="l"/>
            <a:endParaRPr lang="fr-FR" dirty="0"/>
          </a:p>
        </p:txBody>
      </p:sp>
      <p:pic>
        <p:nvPicPr>
          <p:cNvPr id="5" name="Espace réservé du contenu 4" descr="Capture d’écran 2019-06-02 à 17.44.15.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490" r="-4220"/>
          <a:stretch/>
        </p:blipFill>
        <p:spPr>
          <a:xfrm>
            <a:off x="2720340" y="0"/>
            <a:ext cx="6690429" cy="6858000"/>
          </a:xfrm>
        </p:spPr>
      </p:pic>
    </p:spTree>
    <p:extLst>
      <p:ext uri="{BB962C8B-B14F-4D97-AF65-F5344CB8AC3E}">
        <p14:creationId xmlns:p14="http://schemas.microsoft.com/office/powerpoint/2010/main" val="371715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9567" y="-204132"/>
            <a:ext cx="10508533" cy="1286937"/>
          </a:xfrm>
        </p:spPr>
        <p:txBody>
          <a:bodyPr/>
          <a:lstStyle/>
          <a:p>
            <a:pPr>
              <a:defRPr/>
            </a:pPr>
            <a:r>
              <a:rPr lang="fr-FR" dirty="0" smtClean="0">
                <a:ea typeface="Arial Black" panose="020B0A04020102020204" pitchFamily="34" charset="0"/>
              </a:rPr>
              <a:t>POINT DE VIGILANCE EN </a:t>
            </a:r>
            <a:r>
              <a:rPr lang="fr-FR" dirty="0" smtClean="0">
                <a:solidFill>
                  <a:srgbClr val="FF0000"/>
                </a:solidFill>
                <a:ea typeface="Arial Black" panose="020B0A04020102020204" pitchFamily="34" charset="0"/>
              </a:rPr>
              <a:t>LP</a:t>
            </a:r>
            <a:endParaRPr lang="fr-FR" dirty="0">
              <a:solidFill>
                <a:srgbClr val="FF0000"/>
              </a:solidFill>
              <a:ea typeface="Arial Black" panose="020B0A04020102020204" pitchFamily="34" charset="0"/>
            </a:endParaRPr>
          </a:p>
        </p:txBody>
      </p:sp>
      <p:sp>
        <p:nvSpPr>
          <p:cNvPr id="53252" name="Espace réservé du numéro de diapositive 2"/>
          <p:cNvSpPr>
            <a:spLocks noGrp="1"/>
          </p:cNvSpPr>
          <p:nvPr>
            <p:ph type="sldNum" sz="quarter" idx="4294967295"/>
          </p:nvPr>
        </p:nvSpPr>
        <p:spPr bwMode="auto">
          <a:xfrm>
            <a:off x="10866967" y="6391276"/>
            <a:ext cx="60113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Roboto" charset="0"/>
                <a:cs typeface="Arial" charset="0"/>
              </a:defRPr>
            </a:lvl1pPr>
            <a:lvl2pPr marL="742950" indent="-285750">
              <a:defRPr sz="1300">
                <a:solidFill>
                  <a:schemeClr val="tx1"/>
                </a:solidFill>
                <a:latin typeface="Arial" charset="0"/>
                <a:ea typeface="Roboto" charset="0"/>
                <a:cs typeface="Arial" charset="0"/>
              </a:defRPr>
            </a:lvl2pPr>
            <a:lvl3pPr marL="1143000" indent="-228600">
              <a:defRPr sz="1300">
                <a:solidFill>
                  <a:schemeClr val="tx1"/>
                </a:solidFill>
                <a:latin typeface="Arial" charset="0"/>
                <a:ea typeface="Roboto" charset="0"/>
                <a:cs typeface="Arial" charset="0"/>
              </a:defRPr>
            </a:lvl3pPr>
            <a:lvl4pPr marL="1600200" indent="-228600">
              <a:defRPr sz="1100">
                <a:solidFill>
                  <a:schemeClr val="tx1"/>
                </a:solidFill>
                <a:latin typeface="Arial" charset="0"/>
                <a:ea typeface="Roboto" charset="0"/>
                <a:cs typeface="Arial" charset="0"/>
              </a:defRPr>
            </a:lvl4pPr>
            <a:lvl5pPr marL="2057400" indent="-228600">
              <a:defRPr sz="1100">
                <a:solidFill>
                  <a:schemeClr val="tx1"/>
                </a:solidFill>
                <a:latin typeface="Arial" charset="0"/>
                <a:ea typeface="Roboto" charset="0"/>
                <a:cs typeface="Arial" charset="0"/>
              </a:defRPr>
            </a:lvl5pPr>
            <a:lvl6pPr eaLnBrk="0" fontAlgn="base" hangingPunct="0">
              <a:spcAft>
                <a:spcPct val="0"/>
              </a:spcAft>
              <a:buFont typeface="Arial" charset="0"/>
              <a:defRPr sz="1100">
                <a:solidFill>
                  <a:schemeClr val="tx1"/>
                </a:solidFill>
                <a:latin typeface="Arial" charset="0"/>
                <a:ea typeface="Roboto" charset="0"/>
                <a:cs typeface="Arial" charset="0"/>
              </a:defRPr>
            </a:lvl6pPr>
            <a:lvl7pPr eaLnBrk="0" fontAlgn="base" hangingPunct="0">
              <a:spcAft>
                <a:spcPct val="0"/>
              </a:spcAft>
              <a:buFont typeface="Arial" charset="0"/>
              <a:defRPr sz="1100">
                <a:solidFill>
                  <a:schemeClr val="tx1"/>
                </a:solidFill>
                <a:latin typeface="Arial" charset="0"/>
                <a:ea typeface="Roboto" charset="0"/>
                <a:cs typeface="Arial" charset="0"/>
              </a:defRPr>
            </a:lvl7pPr>
            <a:lvl8pPr eaLnBrk="0" fontAlgn="base" hangingPunct="0">
              <a:spcAft>
                <a:spcPct val="0"/>
              </a:spcAft>
              <a:buFont typeface="Arial" charset="0"/>
              <a:defRPr sz="1100">
                <a:solidFill>
                  <a:schemeClr val="tx1"/>
                </a:solidFill>
                <a:latin typeface="Arial" charset="0"/>
                <a:ea typeface="Roboto" charset="0"/>
                <a:cs typeface="Arial" charset="0"/>
              </a:defRPr>
            </a:lvl8pPr>
            <a:lvl9pPr eaLnBrk="0" fontAlgn="base" hangingPunct="0">
              <a:spcAft>
                <a:spcPct val="0"/>
              </a:spcAft>
              <a:buFont typeface="Arial" charset="0"/>
              <a:defRPr sz="1100">
                <a:solidFill>
                  <a:schemeClr val="tx1"/>
                </a:solidFill>
                <a:latin typeface="Arial" charset="0"/>
                <a:ea typeface="Roboto" charset="0"/>
                <a:cs typeface="Arial" charset="0"/>
              </a:defRPr>
            </a:lvl9pPr>
          </a:lstStyle>
          <a:p>
            <a:fld id="{A7CCC94D-A40B-484D-8BC0-004C687E3D7E}" type="slidenum">
              <a:rPr lang="fr-FR">
                <a:solidFill>
                  <a:srgbClr val="404040"/>
                </a:solidFill>
              </a:rPr>
              <a:pPr/>
              <a:t>19</a:t>
            </a:fld>
            <a:endParaRPr lang="fr-FR">
              <a:solidFill>
                <a:srgbClr val="404040"/>
              </a:solidFill>
            </a:endParaRPr>
          </a:p>
        </p:txBody>
      </p:sp>
      <p:sp>
        <p:nvSpPr>
          <p:cNvPr id="7" name="Ellipse 6"/>
          <p:cNvSpPr/>
          <p:nvPr/>
        </p:nvSpPr>
        <p:spPr>
          <a:xfrm>
            <a:off x="8774941" y="1669984"/>
            <a:ext cx="725748" cy="263928"/>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76200" cmpd="sng">
                <a:solidFill>
                  <a:srgbClr val="FF0000"/>
                </a:solidFill>
              </a:ln>
              <a:noFill/>
            </a:endParaRPr>
          </a:p>
        </p:txBody>
      </p:sp>
      <p:sp>
        <p:nvSpPr>
          <p:cNvPr id="8" name="Ellipse 7"/>
          <p:cNvSpPr/>
          <p:nvPr/>
        </p:nvSpPr>
        <p:spPr>
          <a:xfrm>
            <a:off x="2463142" y="5022510"/>
            <a:ext cx="1869348" cy="263928"/>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76200" cmpd="sng">
                <a:solidFill>
                  <a:srgbClr val="FF0000"/>
                </a:solidFill>
              </a:ln>
              <a:noFill/>
            </a:endParaRPr>
          </a:p>
        </p:txBody>
      </p:sp>
      <p:pic>
        <p:nvPicPr>
          <p:cNvPr id="9" name="Image 8"/>
          <p:cNvPicPr/>
          <p:nvPr/>
        </p:nvPicPr>
        <p:blipFill>
          <a:blip r:embed="rId3">
            <a:extLst>
              <a:ext uri="{28A0092B-C50C-407E-A947-70E740481C1C}">
                <a14:useLocalDpi xmlns:a14="http://schemas.microsoft.com/office/drawing/2010/main" val="0"/>
              </a:ext>
            </a:extLst>
          </a:blip>
          <a:stretch>
            <a:fillRect/>
          </a:stretch>
        </p:blipFill>
        <p:spPr>
          <a:xfrm>
            <a:off x="1073151" y="1023094"/>
            <a:ext cx="4168551" cy="5368182"/>
          </a:xfrm>
          <a:prstGeom prst="rect">
            <a:avLst/>
          </a:prstGeom>
        </p:spPr>
      </p:pic>
      <p:sp>
        <p:nvSpPr>
          <p:cNvPr id="3" name="Ellipse 2"/>
          <p:cNvSpPr/>
          <p:nvPr/>
        </p:nvSpPr>
        <p:spPr>
          <a:xfrm>
            <a:off x="582797" y="4515473"/>
            <a:ext cx="4658905" cy="263928"/>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76200" cmpd="sng">
                <a:solidFill>
                  <a:srgbClr val="FF0000"/>
                </a:solidFill>
              </a:ln>
              <a:noFill/>
            </a:endParaRPr>
          </a:p>
        </p:txBody>
      </p:sp>
      <p:pic>
        <p:nvPicPr>
          <p:cNvPr id="12" name="Image 11"/>
          <p:cNvPicPr/>
          <p:nvPr/>
        </p:nvPicPr>
        <p:blipFill>
          <a:blip r:embed="rId4">
            <a:extLst>
              <a:ext uri="{28A0092B-C50C-407E-A947-70E740481C1C}">
                <a14:useLocalDpi xmlns:a14="http://schemas.microsoft.com/office/drawing/2010/main" val="0"/>
              </a:ext>
            </a:extLst>
          </a:blip>
          <a:stretch>
            <a:fillRect/>
          </a:stretch>
        </p:blipFill>
        <p:spPr>
          <a:xfrm>
            <a:off x="6889159" y="1023094"/>
            <a:ext cx="4658905" cy="5567842"/>
          </a:xfrm>
          <a:prstGeom prst="rect">
            <a:avLst/>
          </a:prstGeom>
        </p:spPr>
      </p:pic>
      <p:sp>
        <p:nvSpPr>
          <p:cNvPr id="11" name="Ellipse 10"/>
          <p:cNvSpPr/>
          <p:nvPr/>
        </p:nvSpPr>
        <p:spPr>
          <a:xfrm>
            <a:off x="6809195" y="4435431"/>
            <a:ext cx="4658905" cy="263928"/>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76200" cmpd="sng">
                <a:solidFill>
                  <a:srgbClr val="FF0000"/>
                </a:solidFill>
              </a:ln>
              <a:noFill/>
            </a:endParaRPr>
          </a:p>
        </p:txBody>
      </p:sp>
    </p:spTree>
    <p:extLst>
      <p:ext uri="{BB962C8B-B14F-4D97-AF65-F5344CB8AC3E}">
        <p14:creationId xmlns:p14="http://schemas.microsoft.com/office/powerpoint/2010/main" val="114331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235604"/>
            <a:ext cx="3957713" cy="1507067"/>
          </a:xfrm>
        </p:spPr>
        <p:txBody>
          <a:bodyPr/>
          <a:lstStyle/>
          <a:p>
            <a:r>
              <a:rPr lang="fr-FR" b="1" dirty="0"/>
              <a:t>ORDRE DU JOUR</a:t>
            </a:r>
          </a:p>
        </p:txBody>
      </p:sp>
      <p:sp>
        <p:nvSpPr>
          <p:cNvPr id="3" name="Espace réservé du contenu 2"/>
          <p:cNvSpPr>
            <a:spLocks noGrp="1"/>
          </p:cNvSpPr>
          <p:nvPr>
            <p:ph idx="1"/>
          </p:nvPr>
        </p:nvSpPr>
        <p:spPr>
          <a:xfrm>
            <a:off x="322729" y="2040592"/>
            <a:ext cx="11349318" cy="4157663"/>
          </a:xfrm>
        </p:spPr>
        <p:txBody>
          <a:bodyPr>
            <a:normAutofit/>
          </a:bodyPr>
          <a:lstStyle/>
          <a:p>
            <a:pPr marL="457200" lvl="1" indent="0">
              <a:buNone/>
            </a:pPr>
            <a:r>
              <a:rPr lang="fr-FR" sz="5400" dirty="0" smtClean="0">
                <a:solidFill>
                  <a:schemeClr val="tx1"/>
                </a:solidFill>
                <a:latin typeface="Calibri" charset="0"/>
                <a:ea typeface="Calibri" charset="0"/>
                <a:cs typeface="Calibri" charset="0"/>
              </a:rPr>
              <a:t>ENJEU : Comprendre les enjeux de l’avènement des nouveaux programmes et des nouvelles modalités de certification</a:t>
            </a:r>
            <a:endParaRPr lang="fr-FR" sz="5400" dirty="0">
              <a:solidFill>
                <a:schemeClr val="tx1"/>
              </a:solidFill>
              <a:latin typeface="Calibri" charset="0"/>
              <a:ea typeface="Calibri" charset="0"/>
              <a:cs typeface="Calibri" charset="0"/>
            </a:endParaRPr>
          </a:p>
          <a:p>
            <a:endParaRPr lang="fr-FR" dirty="0"/>
          </a:p>
        </p:txBody>
      </p:sp>
    </p:spTree>
    <p:extLst>
      <p:ext uri="{BB962C8B-B14F-4D97-AF65-F5344CB8AC3E}">
        <p14:creationId xmlns:p14="http://schemas.microsoft.com/office/powerpoint/2010/main" val="171217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5319846"/>
            <a:ext cx="8534400" cy="1507067"/>
          </a:xfrm>
        </p:spPr>
        <p:txBody>
          <a:bodyPr/>
          <a:lstStyle/>
          <a:p>
            <a:r>
              <a:rPr lang="fr-FR" dirty="0"/>
              <a:t>Une as accessible à tous</a:t>
            </a:r>
          </a:p>
        </p:txBody>
      </p:sp>
      <p:sp>
        <p:nvSpPr>
          <p:cNvPr id="4" name="Ellipse 3"/>
          <p:cNvSpPr/>
          <p:nvPr/>
        </p:nvSpPr>
        <p:spPr>
          <a:xfrm>
            <a:off x="2255294" y="1445272"/>
            <a:ext cx="2961564" cy="1610436"/>
          </a:xfrm>
          <a:prstGeom prst="ellipse">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FF"/>
                </a:solidFill>
              </a:rPr>
              <a:t>S’engager dans 1 ou plusieurs APSA</a:t>
            </a:r>
          </a:p>
        </p:txBody>
      </p:sp>
      <p:sp>
        <p:nvSpPr>
          <p:cNvPr id="5" name="Ellipse 4"/>
          <p:cNvSpPr/>
          <p:nvPr/>
        </p:nvSpPr>
        <p:spPr>
          <a:xfrm>
            <a:off x="6007291" y="1487606"/>
            <a:ext cx="2961564" cy="1610436"/>
          </a:xfrm>
          <a:prstGeom prst="ellipse">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Exercer des responsabilités</a:t>
            </a:r>
          </a:p>
        </p:txBody>
      </p:sp>
      <p:sp>
        <p:nvSpPr>
          <p:cNvPr id="6" name="Ellipse 5"/>
          <p:cNvSpPr/>
          <p:nvPr/>
        </p:nvSpPr>
        <p:spPr>
          <a:xfrm>
            <a:off x="4057935" y="2876896"/>
            <a:ext cx="2961564" cy="1610436"/>
          </a:xfrm>
          <a:prstGeom prst="ellipse">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Apprendre la vie associative</a:t>
            </a:r>
          </a:p>
        </p:txBody>
      </p:sp>
      <p:sp>
        <p:nvSpPr>
          <p:cNvPr id="7" name="ZoneTexte 6"/>
          <p:cNvSpPr txBox="1"/>
          <p:nvPr/>
        </p:nvSpPr>
        <p:spPr>
          <a:xfrm>
            <a:off x="684212" y="382137"/>
            <a:ext cx="10373353" cy="461665"/>
          </a:xfrm>
          <a:prstGeom prst="rect">
            <a:avLst/>
          </a:prstGeom>
          <a:noFill/>
        </p:spPr>
        <p:txBody>
          <a:bodyPr wrap="none" rtlCol="0">
            <a:spAutoFit/>
          </a:bodyPr>
          <a:lstStyle/>
          <a:p>
            <a:r>
              <a:rPr lang="fr-FR" sz="2400" b="1" dirty="0">
                <a:solidFill>
                  <a:srgbClr val="FFC000"/>
                </a:solidFill>
              </a:rPr>
              <a:t>Un projet de développement inscrit dans l’établissement et le PADSS</a:t>
            </a:r>
          </a:p>
        </p:txBody>
      </p:sp>
      <p:sp>
        <p:nvSpPr>
          <p:cNvPr id="8" name="Ellipse 7"/>
          <p:cNvSpPr/>
          <p:nvPr/>
        </p:nvSpPr>
        <p:spPr>
          <a:xfrm>
            <a:off x="684212" y="3098042"/>
            <a:ext cx="1908863" cy="1346956"/>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Diverses modalités de pratique</a:t>
            </a:r>
          </a:p>
        </p:txBody>
      </p:sp>
      <p:sp>
        <p:nvSpPr>
          <p:cNvPr id="9" name="Ellipse 8"/>
          <p:cNvSpPr/>
          <p:nvPr/>
        </p:nvSpPr>
        <p:spPr>
          <a:xfrm>
            <a:off x="8609012" y="3299412"/>
            <a:ext cx="2492376" cy="1346956"/>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Organisations souples</a:t>
            </a:r>
          </a:p>
        </p:txBody>
      </p:sp>
      <p:sp>
        <p:nvSpPr>
          <p:cNvPr id="10" name="Ellipse 9"/>
          <p:cNvSpPr/>
          <p:nvPr/>
        </p:nvSpPr>
        <p:spPr>
          <a:xfrm>
            <a:off x="6311869" y="4205951"/>
            <a:ext cx="2587614" cy="1651107"/>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6"/>
                </a:solidFill>
              </a:rPr>
              <a:t>Ouverture sur l’extérieur</a:t>
            </a:r>
          </a:p>
        </p:txBody>
      </p:sp>
      <p:sp>
        <p:nvSpPr>
          <p:cNvPr id="11" name="Ellipse 10"/>
          <p:cNvSpPr/>
          <p:nvPr/>
        </p:nvSpPr>
        <p:spPr>
          <a:xfrm>
            <a:off x="8968855" y="1015498"/>
            <a:ext cx="2961564" cy="1610436"/>
          </a:xfrm>
          <a:prstGeom prst="ellipse">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6"/>
                </a:solidFill>
              </a:rPr>
              <a:t>Valoriser dans les bulletins scolaires et dossiers d’orientation</a:t>
            </a:r>
          </a:p>
        </p:txBody>
      </p:sp>
    </p:spTree>
    <p:extLst>
      <p:ext uri="{BB962C8B-B14F-4D97-AF65-F5344CB8AC3E}">
        <p14:creationId xmlns:p14="http://schemas.microsoft.com/office/powerpoint/2010/main" val="2224334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1" y="1372096"/>
            <a:ext cx="11690817" cy="3771404"/>
          </a:xfrm>
        </p:spPr>
        <p:txBody>
          <a:bodyPr>
            <a:normAutofit fontScale="90000"/>
          </a:bodyPr>
          <a:lstStyle/>
          <a:p>
            <a:r>
              <a:rPr lang="fr-FR" b="1" dirty="0"/>
              <a:t>Trois thèmes spécifiques AU </a:t>
            </a:r>
            <a:r>
              <a:rPr lang="fr-FR" b="1" dirty="0" smtClean="0"/>
              <a:t>PROGRAMME en </a:t>
            </a:r>
            <a:r>
              <a:rPr lang="fr-FR" b="1" dirty="0" err="1" smtClean="0">
                <a:solidFill>
                  <a:srgbClr val="0000FF"/>
                </a:solidFill>
              </a:rPr>
              <a:t>lycee</a:t>
            </a:r>
            <a:r>
              <a:rPr lang="fr-FR" b="1" dirty="0" smtClean="0">
                <a:solidFill>
                  <a:srgbClr val="0000FF"/>
                </a:solidFill>
              </a:rPr>
              <a:t> gt</a:t>
            </a:r>
            <a:r>
              <a:rPr lang="fr-FR" dirty="0" smtClean="0"/>
              <a:t/>
            </a:r>
            <a:br>
              <a:rPr lang="fr-FR" dirty="0" smtClean="0"/>
            </a:br>
            <a:r>
              <a:rPr lang="fr-FR" dirty="0" smtClean="0"/>
              <a:t/>
            </a:r>
            <a:br>
              <a:rPr lang="fr-FR" dirty="0" smtClean="0"/>
            </a:br>
            <a:r>
              <a:rPr lang="fr-FR" dirty="0" smtClean="0"/>
              <a:t>- savoir se </a:t>
            </a:r>
            <a:r>
              <a:rPr lang="fr-FR" dirty="0" err="1" smtClean="0"/>
              <a:t>preparer</a:t>
            </a:r>
            <a:r>
              <a:rPr lang="fr-FR" dirty="0" smtClean="0"/>
              <a:t> et s’entrainer</a:t>
            </a:r>
            <a:br>
              <a:rPr lang="fr-FR" dirty="0" smtClean="0"/>
            </a:br>
            <a:r>
              <a:rPr lang="fr-FR" dirty="0" smtClean="0"/>
              <a:t/>
            </a:r>
            <a:br>
              <a:rPr lang="fr-FR" dirty="0" smtClean="0"/>
            </a:br>
            <a:r>
              <a:rPr lang="fr-FR" dirty="0" smtClean="0"/>
              <a:t>- accueillir tous les </a:t>
            </a:r>
            <a:r>
              <a:rPr lang="fr-FR" dirty="0" err="1" smtClean="0"/>
              <a:t>eleves</a:t>
            </a:r>
            <a:r>
              <a:rPr lang="fr-FR" dirty="0" smtClean="0"/>
              <a:t> quelque soit leur </a:t>
            </a:r>
            <a:r>
              <a:rPr lang="fr-FR" dirty="0" err="1" smtClean="0"/>
              <a:t>degre</a:t>
            </a:r>
            <a:r>
              <a:rPr lang="fr-FR" dirty="0" smtClean="0"/>
              <a:t> d’aptitude</a:t>
            </a:r>
            <a:br>
              <a:rPr lang="fr-FR" dirty="0" smtClean="0"/>
            </a:br>
            <a:r>
              <a:rPr lang="fr-FR" dirty="0" smtClean="0"/>
              <a:t/>
            </a:r>
            <a:br>
              <a:rPr lang="fr-FR" dirty="0" smtClean="0"/>
            </a:br>
            <a:r>
              <a:rPr lang="fr-FR" dirty="0" smtClean="0"/>
              <a:t>- LE PROCESSUS DE CREATION ARTISTIQUE</a:t>
            </a:r>
            <a:br>
              <a:rPr lang="fr-FR" dirty="0" smtClean="0"/>
            </a:br>
            <a:r>
              <a:rPr lang="fr-FR" dirty="0" smtClean="0"/>
              <a:t/>
            </a:r>
            <a:br>
              <a:rPr lang="fr-FR" dirty="0" smtClean="0"/>
            </a:br>
            <a:r>
              <a:rPr lang="fr-FR" dirty="0" smtClean="0"/>
              <a:t>… ET L’enseignement optionnel</a:t>
            </a:r>
            <a:endParaRPr lang="fr-FR" dirty="0"/>
          </a:p>
        </p:txBody>
      </p:sp>
    </p:spTree>
    <p:extLst>
      <p:ext uri="{BB962C8B-B14F-4D97-AF65-F5344CB8AC3E}">
        <p14:creationId xmlns:p14="http://schemas.microsoft.com/office/powerpoint/2010/main" val="58060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02274" y="88431"/>
            <a:ext cx="11346250" cy="461665"/>
          </a:xfrm>
          <a:prstGeom prst="rect">
            <a:avLst/>
          </a:prstGeom>
          <a:noFill/>
        </p:spPr>
        <p:txBody>
          <a:bodyPr wrap="square" rtlCol="0">
            <a:spAutoFit/>
          </a:bodyPr>
          <a:lstStyle/>
          <a:p>
            <a:pPr algn="ctr"/>
            <a:r>
              <a:rPr lang="fr-FR" sz="2400" b="1" dirty="0">
                <a:solidFill>
                  <a:srgbClr val="FFC000"/>
                </a:solidFill>
              </a:rPr>
              <a:t>Un enseignement optionnel EPS redéfini</a:t>
            </a:r>
          </a:p>
        </p:txBody>
      </p:sp>
      <p:sp>
        <p:nvSpPr>
          <p:cNvPr id="2" name="Ellipse 1"/>
          <p:cNvSpPr/>
          <p:nvPr/>
        </p:nvSpPr>
        <p:spPr>
          <a:xfrm>
            <a:off x="293828" y="855772"/>
            <a:ext cx="3520936" cy="3076034"/>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bg1"/>
                </a:solidFill>
              </a:rPr>
              <a:t>Ce qui oriente</a:t>
            </a:r>
          </a:p>
          <a:p>
            <a:pPr algn="ctr"/>
            <a:endParaRPr lang="fr-FR" u="sng" dirty="0">
              <a:solidFill>
                <a:schemeClr val="bg1"/>
              </a:solidFill>
            </a:endParaRPr>
          </a:p>
          <a:p>
            <a:pPr marL="285750" indent="-285750">
              <a:buFont typeface="Arial" charset="0"/>
              <a:buChar char="•"/>
            </a:pPr>
            <a:r>
              <a:rPr lang="fr-FR" sz="1400" dirty="0">
                <a:solidFill>
                  <a:schemeClr val="bg1"/>
                </a:solidFill>
                <a:latin typeface="Calibri" charset="0"/>
                <a:ea typeface="Calibri" charset="0"/>
                <a:cs typeface="Calibri" charset="0"/>
              </a:rPr>
              <a:t>Quatre objectifs</a:t>
            </a:r>
          </a:p>
          <a:p>
            <a:pPr marL="285750" indent="-285750">
              <a:buFont typeface="Arial" charset="0"/>
              <a:buChar char="•"/>
            </a:pPr>
            <a:r>
              <a:rPr lang="fr-FR" sz="1400" dirty="0">
                <a:solidFill>
                  <a:schemeClr val="bg1"/>
                </a:solidFill>
                <a:latin typeface="Calibri" charset="0"/>
                <a:ea typeface="Calibri" charset="0"/>
                <a:cs typeface="Calibri" charset="0"/>
              </a:rPr>
              <a:t>Compétences orales</a:t>
            </a:r>
          </a:p>
          <a:p>
            <a:pPr marL="285750" indent="-285750">
              <a:buFont typeface="Arial" charset="0"/>
              <a:buChar char="•"/>
            </a:pPr>
            <a:r>
              <a:rPr lang="fr-FR" sz="1400" dirty="0">
                <a:solidFill>
                  <a:schemeClr val="bg1"/>
                </a:solidFill>
                <a:latin typeface="Calibri" charset="0"/>
                <a:ea typeface="Calibri" charset="0"/>
                <a:cs typeface="Calibri" charset="0"/>
              </a:rPr>
              <a:t>Des AFL identiques à l’enseignement commun</a:t>
            </a:r>
          </a:p>
          <a:p>
            <a:pPr marL="285750" indent="-285750">
              <a:buFont typeface="Arial" charset="0"/>
              <a:buChar char="•"/>
            </a:pPr>
            <a:r>
              <a:rPr lang="fr-FR" sz="1400" dirty="0">
                <a:solidFill>
                  <a:schemeClr val="bg1"/>
                </a:solidFill>
                <a:latin typeface="Calibri" charset="0"/>
                <a:ea typeface="Calibri" charset="0"/>
                <a:cs typeface="Calibri" charset="0"/>
              </a:rPr>
              <a:t>Des compétences spécifiques par année d’enseignement</a:t>
            </a:r>
          </a:p>
          <a:p>
            <a:pPr marL="285750" indent="-285750">
              <a:buFont typeface="Arial" charset="0"/>
              <a:buChar char="•"/>
            </a:pPr>
            <a:r>
              <a:rPr lang="fr-FR" sz="1400" dirty="0">
                <a:solidFill>
                  <a:schemeClr val="bg1"/>
                </a:solidFill>
                <a:latin typeface="Calibri" charset="0"/>
                <a:ea typeface="Calibri" charset="0"/>
                <a:cs typeface="Calibri" charset="0"/>
              </a:rPr>
              <a:t>13 thèmes d’étude</a:t>
            </a:r>
          </a:p>
        </p:txBody>
      </p:sp>
      <p:sp>
        <p:nvSpPr>
          <p:cNvPr id="3" name="Ellipse 2"/>
          <p:cNvSpPr/>
          <p:nvPr/>
        </p:nvSpPr>
        <p:spPr>
          <a:xfrm>
            <a:off x="3783520" y="3931806"/>
            <a:ext cx="5324151" cy="2817020"/>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bg1"/>
                </a:solidFill>
              </a:rPr>
              <a:t>Ce qui contraint</a:t>
            </a:r>
          </a:p>
          <a:p>
            <a:pPr algn="ctr"/>
            <a:endParaRPr lang="fr-FR" u="sng" dirty="0">
              <a:solidFill>
                <a:schemeClr val="bg1"/>
              </a:solidFill>
            </a:endParaRPr>
          </a:p>
          <a:p>
            <a:pPr marL="285750" indent="-285750">
              <a:buFont typeface="Arial" charset="0"/>
              <a:buChar char="•"/>
            </a:pPr>
            <a:r>
              <a:rPr lang="fr-FR" sz="1400" dirty="0">
                <a:solidFill>
                  <a:schemeClr val="bg1"/>
                </a:solidFill>
                <a:latin typeface="Calibri" charset="0"/>
                <a:ea typeface="Calibri" charset="0"/>
                <a:cs typeface="Calibri" charset="0"/>
              </a:rPr>
              <a:t>Parcours de formation</a:t>
            </a:r>
          </a:p>
          <a:p>
            <a:r>
              <a:rPr lang="fr-FR" sz="1400" dirty="0">
                <a:solidFill>
                  <a:schemeClr val="bg1"/>
                </a:solidFill>
                <a:latin typeface="Calibri" charset="0"/>
                <a:ea typeface="Calibri" charset="0"/>
                <a:cs typeface="Calibri" charset="0"/>
              </a:rPr>
              <a:t>- 3 à 6 APSA sur les 3 années</a:t>
            </a:r>
          </a:p>
          <a:p>
            <a:r>
              <a:rPr lang="fr-FR" sz="1400" dirty="0">
                <a:solidFill>
                  <a:schemeClr val="bg1"/>
                </a:solidFill>
                <a:latin typeface="Calibri" charset="0"/>
                <a:ea typeface="Calibri" charset="0"/>
                <a:cs typeface="Calibri" charset="0"/>
              </a:rPr>
              <a:t>- au moins de 2 APSA de 2 CA différentes par an</a:t>
            </a:r>
          </a:p>
          <a:p>
            <a:pPr marL="285750" indent="-285750">
              <a:buFont typeface="Arial" charset="0"/>
              <a:buChar char="•"/>
            </a:pPr>
            <a:r>
              <a:rPr lang="fr-FR" sz="1400" dirty="0">
                <a:solidFill>
                  <a:schemeClr val="bg1"/>
                </a:solidFill>
                <a:latin typeface="Calibri" charset="0"/>
                <a:ea typeface="Calibri" charset="0"/>
                <a:cs typeface="Calibri" charset="0"/>
              </a:rPr>
              <a:t>Des compétences spécifiques </a:t>
            </a:r>
          </a:p>
          <a:p>
            <a:r>
              <a:rPr lang="fr-FR" sz="1400" dirty="0">
                <a:solidFill>
                  <a:schemeClr val="bg1"/>
                </a:solidFill>
                <a:latin typeface="Calibri" charset="0"/>
                <a:ea typeface="Calibri" charset="0"/>
                <a:cs typeface="Calibri" charset="0"/>
              </a:rPr>
              <a:t>- 2</a:t>
            </a:r>
            <a:r>
              <a:rPr lang="fr-FR" sz="1400" baseline="30000" dirty="0">
                <a:solidFill>
                  <a:schemeClr val="bg1"/>
                </a:solidFill>
                <a:latin typeface="Calibri" charset="0"/>
                <a:ea typeface="Calibri" charset="0"/>
                <a:cs typeface="Calibri" charset="0"/>
              </a:rPr>
              <a:t>nde</a:t>
            </a:r>
            <a:r>
              <a:rPr lang="fr-FR" sz="1400" dirty="0">
                <a:solidFill>
                  <a:schemeClr val="bg1"/>
                </a:solidFill>
                <a:latin typeface="Calibri" charset="0"/>
                <a:ea typeface="Calibri" charset="0"/>
                <a:cs typeface="Calibri" charset="0"/>
              </a:rPr>
              <a:t>: étude d’un thème </a:t>
            </a:r>
          </a:p>
          <a:p>
            <a:r>
              <a:rPr lang="fr-FR" sz="1400" dirty="0">
                <a:solidFill>
                  <a:schemeClr val="bg1"/>
                </a:solidFill>
                <a:latin typeface="Calibri" charset="0"/>
                <a:ea typeface="Calibri" charset="0"/>
                <a:cs typeface="Calibri" charset="0"/>
              </a:rPr>
              <a:t>- 1</a:t>
            </a:r>
            <a:r>
              <a:rPr lang="fr-FR" sz="1400" baseline="30000" dirty="0">
                <a:solidFill>
                  <a:schemeClr val="bg1"/>
                </a:solidFill>
                <a:latin typeface="Calibri" charset="0"/>
                <a:ea typeface="Calibri" charset="0"/>
                <a:cs typeface="Calibri" charset="0"/>
              </a:rPr>
              <a:t>ère</a:t>
            </a:r>
            <a:r>
              <a:rPr lang="fr-FR" sz="1400" dirty="0">
                <a:solidFill>
                  <a:schemeClr val="bg1"/>
                </a:solidFill>
                <a:latin typeface="Calibri" charset="0"/>
                <a:ea typeface="Calibri" charset="0"/>
                <a:cs typeface="Calibri" charset="0"/>
              </a:rPr>
              <a:t>: Projet collectif</a:t>
            </a:r>
          </a:p>
          <a:p>
            <a:r>
              <a:rPr lang="fr-FR" sz="1400" dirty="0">
                <a:solidFill>
                  <a:schemeClr val="bg1"/>
                </a:solidFill>
                <a:latin typeface="Calibri" charset="0"/>
                <a:ea typeface="Calibri" charset="0"/>
                <a:cs typeface="Calibri" charset="0"/>
              </a:rPr>
              <a:t>- Terminale: Etude associée à une soutenance</a:t>
            </a:r>
          </a:p>
        </p:txBody>
      </p:sp>
      <p:sp>
        <p:nvSpPr>
          <p:cNvPr id="8" name="Ellipse 7"/>
          <p:cNvSpPr/>
          <p:nvPr/>
        </p:nvSpPr>
        <p:spPr>
          <a:xfrm>
            <a:off x="9158288" y="550096"/>
            <a:ext cx="2883723" cy="2669380"/>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bg1"/>
                </a:solidFill>
              </a:rPr>
              <a:t>Ce qui engage</a:t>
            </a:r>
          </a:p>
          <a:p>
            <a:pPr algn="ctr"/>
            <a:endParaRPr lang="fr-FR" u="sng" dirty="0">
              <a:solidFill>
                <a:schemeClr val="bg1"/>
              </a:solidFill>
            </a:endParaRPr>
          </a:p>
          <a:p>
            <a:pPr marL="285750" indent="-285750">
              <a:buFont typeface="Arial" charset="0"/>
              <a:buChar char="•"/>
            </a:pPr>
            <a:r>
              <a:rPr lang="fr-FR" sz="1400" dirty="0">
                <a:solidFill>
                  <a:schemeClr val="bg1"/>
                </a:solidFill>
                <a:latin typeface="Calibri" charset="0"/>
                <a:ea typeface="Calibri" charset="0"/>
                <a:cs typeface="Calibri" charset="0"/>
              </a:rPr>
              <a:t>Activité des élèves</a:t>
            </a:r>
          </a:p>
          <a:p>
            <a:pPr marL="285750" indent="-285750">
              <a:buFont typeface="Arial" charset="0"/>
              <a:buChar char="•"/>
            </a:pPr>
            <a:r>
              <a:rPr lang="fr-FR" sz="1400" dirty="0">
                <a:solidFill>
                  <a:schemeClr val="bg1"/>
                </a:solidFill>
                <a:latin typeface="Calibri" charset="0"/>
                <a:ea typeface="Calibri" charset="0"/>
                <a:cs typeface="Calibri" charset="0"/>
              </a:rPr>
              <a:t>Responsabilité Individuelle </a:t>
            </a:r>
          </a:p>
          <a:p>
            <a:pPr marL="285750" indent="-285750">
              <a:buFont typeface="Arial" charset="0"/>
              <a:buChar char="•"/>
            </a:pPr>
            <a:r>
              <a:rPr lang="fr-FR" sz="1400" dirty="0">
                <a:solidFill>
                  <a:schemeClr val="bg1"/>
                </a:solidFill>
                <a:latin typeface="Calibri" charset="0"/>
                <a:ea typeface="Calibri" charset="0"/>
                <a:cs typeface="Calibri" charset="0"/>
              </a:rPr>
              <a:t>Responsabilité de l’équipe pédagogique</a:t>
            </a:r>
          </a:p>
          <a:p>
            <a:pPr marL="285750" indent="-285750" algn="ctr">
              <a:buFont typeface="Arial" charset="0"/>
              <a:buChar char="•"/>
            </a:pPr>
            <a:endParaRPr lang="fr-FR" sz="1400" dirty="0">
              <a:solidFill>
                <a:schemeClr val="bg1"/>
              </a:solidFill>
              <a:latin typeface="Calibri" charset="0"/>
              <a:ea typeface="Calibri" charset="0"/>
              <a:cs typeface="Calibri" charset="0"/>
            </a:endParaRPr>
          </a:p>
        </p:txBody>
      </p:sp>
      <p:sp>
        <p:nvSpPr>
          <p:cNvPr id="4" name="Ellipse 3"/>
          <p:cNvSpPr/>
          <p:nvPr/>
        </p:nvSpPr>
        <p:spPr>
          <a:xfrm>
            <a:off x="5033314" y="1089850"/>
            <a:ext cx="2767914" cy="19647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Activité de l’élève</a:t>
            </a:r>
          </a:p>
        </p:txBody>
      </p:sp>
      <p:sp>
        <p:nvSpPr>
          <p:cNvPr id="9" name="Flèche vers le haut 8"/>
          <p:cNvSpPr/>
          <p:nvPr/>
        </p:nvSpPr>
        <p:spPr>
          <a:xfrm rot="6747499">
            <a:off x="4137323" y="1878754"/>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haut 9"/>
          <p:cNvSpPr/>
          <p:nvPr/>
        </p:nvSpPr>
        <p:spPr>
          <a:xfrm rot="15384615">
            <a:off x="8186866" y="1850865"/>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haut 10"/>
          <p:cNvSpPr/>
          <p:nvPr/>
        </p:nvSpPr>
        <p:spPr>
          <a:xfrm>
            <a:off x="6138665" y="3243158"/>
            <a:ext cx="585787" cy="500063"/>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796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1" y="1394956"/>
            <a:ext cx="11690817" cy="3771404"/>
          </a:xfrm>
        </p:spPr>
        <p:txBody>
          <a:bodyPr>
            <a:normAutofit fontScale="90000"/>
          </a:bodyPr>
          <a:lstStyle/>
          <a:p>
            <a:r>
              <a:rPr lang="fr-FR" b="1" dirty="0"/>
              <a:t>Trois thèmes spécifiques AU </a:t>
            </a:r>
            <a:r>
              <a:rPr lang="fr-FR" b="1" dirty="0" smtClean="0"/>
              <a:t>PROGRAMME </a:t>
            </a:r>
            <a:r>
              <a:rPr lang="fr-FR" b="1" dirty="0" smtClean="0">
                <a:solidFill>
                  <a:srgbClr val="FF0000"/>
                </a:solidFill>
              </a:rPr>
              <a:t>en </a:t>
            </a:r>
            <a:r>
              <a:rPr lang="fr-FR" b="1" dirty="0" err="1" smtClean="0">
                <a:solidFill>
                  <a:srgbClr val="FF0000"/>
                </a:solidFill>
              </a:rPr>
              <a:t>lp</a:t>
            </a:r>
            <a:r>
              <a:rPr lang="fr-FR" dirty="0" smtClean="0"/>
              <a:t/>
            </a:r>
            <a:br>
              <a:rPr lang="fr-FR" dirty="0" smtClean="0"/>
            </a:br>
            <a:r>
              <a:rPr lang="fr-FR" dirty="0" smtClean="0"/>
              <a:t/>
            </a:r>
            <a:br>
              <a:rPr lang="fr-FR" dirty="0" smtClean="0"/>
            </a:br>
            <a:r>
              <a:rPr lang="fr-FR" dirty="0"/>
              <a:t>- LES BESOINS DES ÉLÈVES AU REGARD DES MODALITÉS DE </a:t>
            </a:r>
            <a:r>
              <a:rPr lang="fr-FR" dirty="0" smtClean="0"/>
              <a:t>PRATIQUE</a:t>
            </a:r>
            <a:br>
              <a:rPr lang="fr-FR" dirty="0" smtClean="0"/>
            </a:br>
            <a:r>
              <a:rPr lang="fr-FR" dirty="0" smtClean="0"/>
              <a:t/>
            </a:r>
            <a:br>
              <a:rPr lang="fr-FR" dirty="0" smtClean="0"/>
            </a:br>
            <a:r>
              <a:rPr lang="fr-FR" dirty="0" smtClean="0"/>
              <a:t>- CONSTRUIRE </a:t>
            </a:r>
            <a:r>
              <a:rPr lang="fr-FR" dirty="0"/>
              <a:t>DURABLEMENT SA SANTÉ </a:t>
            </a:r>
            <a:r>
              <a:rPr lang="fr-FR" dirty="0" smtClean="0"/>
              <a:t/>
            </a:r>
            <a:br>
              <a:rPr lang="fr-FR" dirty="0" smtClean="0"/>
            </a:br>
            <a:r>
              <a:rPr lang="fr-FR" dirty="0" smtClean="0"/>
              <a:t/>
            </a:r>
            <a:br>
              <a:rPr lang="fr-FR" dirty="0" smtClean="0"/>
            </a:br>
            <a:r>
              <a:rPr lang="fr-FR" dirty="0" smtClean="0"/>
              <a:t>- S’ORGANISER </a:t>
            </a:r>
            <a:r>
              <a:rPr lang="fr-FR" dirty="0"/>
              <a:t>POUR APPRENDRE ET SAVOIR </a:t>
            </a:r>
            <a:r>
              <a:rPr lang="fr-FR" dirty="0" smtClean="0"/>
              <a:t>S’ENTRAÎNER</a:t>
            </a:r>
            <a:br>
              <a:rPr lang="fr-FR" dirty="0" smtClean="0"/>
            </a:br>
            <a:endParaRPr lang="fr-FR" dirty="0"/>
          </a:p>
        </p:txBody>
      </p:sp>
    </p:spTree>
    <p:extLst>
      <p:ext uri="{BB962C8B-B14F-4D97-AF65-F5344CB8AC3E}">
        <p14:creationId xmlns:p14="http://schemas.microsoft.com/office/powerpoint/2010/main" val="3281399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nvPr>
        </p:nvGraphicFramePr>
        <p:xfrm>
          <a:off x="387835" y="592412"/>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9269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258" y="182891"/>
            <a:ext cx="11813404" cy="818137"/>
          </a:xfrm>
        </p:spPr>
        <p:txBody>
          <a:bodyPr>
            <a:normAutofit/>
          </a:bodyPr>
          <a:lstStyle/>
          <a:p>
            <a:r>
              <a:rPr lang="fr-FR" dirty="0"/>
              <a:t>QU’EST-CE QU’UN CHAMP D’APPRENTISSAGE ?</a:t>
            </a:r>
            <a:endParaRPr lang="fr-FR" sz="1100"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25</a:t>
            </a:fld>
            <a:endParaRPr lang="fr-FR" dirty="0"/>
          </a:p>
        </p:txBody>
      </p:sp>
      <p:sp>
        <p:nvSpPr>
          <p:cNvPr id="4" name="Espace réservé du texte 3">
            <a:extLst>
              <a:ext uri="{FF2B5EF4-FFF2-40B4-BE49-F238E27FC236}">
                <a16:creationId xmlns:a16="http://schemas.microsoft.com/office/drawing/2014/main" xmlns="" id="{B4A8A8FA-840E-47BF-BBB5-3F732B5F136A}"/>
              </a:ext>
            </a:extLst>
          </p:cNvPr>
          <p:cNvSpPr>
            <a:spLocks noGrp="1"/>
          </p:cNvSpPr>
          <p:nvPr>
            <p:ph type="body" sz="quarter" idx="13"/>
          </p:nvPr>
        </p:nvSpPr>
        <p:spPr>
          <a:xfrm>
            <a:off x="667697" y="975288"/>
            <a:ext cx="10978523" cy="2453712"/>
          </a:xfrm>
        </p:spPr>
        <p:txBody>
          <a:bodyPr>
            <a:normAutofit/>
          </a:bodyPr>
          <a:lstStyle/>
          <a:p>
            <a:pPr>
              <a:buFontTx/>
              <a:buChar char="-"/>
            </a:pPr>
            <a:r>
              <a:rPr lang="fr-FR" sz="2400" dirty="0">
                <a:solidFill>
                  <a:srgbClr val="7F7F7F"/>
                </a:solidFill>
              </a:rPr>
              <a:t>Quels sont les enjeux sous jacents à chacun des champs d’apprentissage ?</a:t>
            </a:r>
          </a:p>
          <a:p>
            <a:pPr marL="285750" indent="-285750">
              <a:buFontTx/>
              <a:buChar char="-"/>
            </a:pPr>
            <a:r>
              <a:rPr lang="fr-FR" sz="2400" dirty="0">
                <a:solidFill>
                  <a:srgbClr val="7F7F7F"/>
                </a:solidFill>
              </a:rPr>
              <a:t>Quelle est l’intention principale de chacun des CA ?</a:t>
            </a:r>
          </a:p>
          <a:p>
            <a:pPr marL="285750" indent="-285750">
              <a:buFontTx/>
              <a:buChar char="-"/>
            </a:pPr>
            <a:r>
              <a:rPr lang="fr-FR" sz="2400" dirty="0">
                <a:solidFill>
                  <a:srgbClr val="7F7F7F"/>
                </a:solidFill>
              </a:rPr>
              <a:t>Quelles sont les conflits de ressources en jeu au cœur de chacun des CA ?</a:t>
            </a:r>
          </a:p>
        </p:txBody>
      </p:sp>
      <p:graphicFrame>
        <p:nvGraphicFramePr>
          <p:cNvPr id="8" name="Diagramme 7">
            <a:extLst>
              <a:ext uri="{FF2B5EF4-FFF2-40B4-BE49-F238E27FC236}">
                <a16:creationId xmlns:a16="http://schemas.microsoft.com/office/drawing/2014/main" xmlns="" id="{0F0420BA-BA9D-42D0-AE78-5ACFB36E88E1}"/>
              </a:ext>
            </a:extLst>
          </p:cNvPr>
          <p:cNvGraphicFramePr/>
          <p:nvPr>
            <p:extLst/>
          </p:nvPr>
        </p:nvGraphicFramePr>
        <p:xfrm>
          <a:off x="1208135" y="3429001"/>
          <a:ext cx="9897647" cy="2837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65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nvPr>
        </p:nvGraphicFramePr>
        <p:xfrm>
          <a:off x="482607" y="443427"/>
          <a:ext cx="11149941" cy="6046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84343" y="2314066"/>
            <a:ext cx="678580" cy="338554"/>
          </a:xfrm>
          <a:prstGeom prst="rect">
            <a:avLst/>
          </a:prstGeom>
          <a:noFill/>
        </p:spPr>
        <p:txBody>
          <a:bodyPr wrap="square" rtlCol="0">
            <a:spAutoFit/>
          </a:bodyPr>
          <a:lstStyle/>
          <a:p>
            <a:r>
              <a:rPr lang="fr-FR" sz="800" b="1" i="1" dirty="0"/>
              <a:t>Intention Principale</a:t>
            </a:r>
          </a:p>
        </p:txBody>
      </p:sp>
      <p:sp>
        <p:nvSpPr>
          <p:cNvPr id="6" name="ZoneTexte 5"/>
          <p:cNvSpPr txBox="1"/>
          <p:nvPr/>
        </p:nvSpPr>
        <p:spPr>
          <a:xfrm>
            <a:off x="43495" y="4523258"/>
            <a:ext cx="719428" cy="507831"/>
          </a:xfrm>
          <a:prstGeom prst="rect">
            <a:avLst/>
          </a:prstGeom>
          <a:noFill/>
        </p:spPr>
        <p:txBody>
          <a:bodyPr wrap="square" rtlCol="0">
            <a:spAutoFit/>
          </a:bodyPr>
          <a:lstStyle/>
          <a:p>
            <a:r>
              <a:rPr lang="fr-FR" sz="900" b="1" i="1" dirty="0"/>
              <a:t>Modalité de pratique</a:t>
            </a:r>
          </a:p>
        </p:txBody>
      </p:sp>
    </p:spTree>
    <p:extLst>
      <p:ext uri="{BB962C8B-B14F-4D97-AF65-F5344CB8AC3E}">
        <p14:creationId xmlns:p14="http://schemas.microsoft.com/office/powerpoint/2010/main" val="3876399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0" y="242459"/>
            <a:ext cx="9144000" cy="2967649"/>
          </a:xfrm>
        </p:spPr>
        <p:txBody>
          <a:bodyPr>
            <a:normAutofit/>
          </a:bodyPr>
          <a:lstStyle/>
          <a:p>
            <a:r>
              <a:rPr lang="fr-FR" dirty="0" smtClean="0">
                <a:solidFill>
                  <a:schemeClr val="tx1"/>
                </a:solidFill>
              </a:rPr>
              <a:t>Chaque </a:t>
            </a:r>
            <a:r>
              <a:rPr lang="fr-FR" dirty="0">
                <a:solidFill>
                  <a:schemeClr val="tx1"/>
                </a:solidFill>
              </a:rPr>
              <a:t>CA confronte l’élève à une classe de problème à résoudre </a:t>
            </a:r>
            <a:r>
              <a:rPr lang="fr-FR" dirty="0" smtClean="0">
                <a:solidFill>
                  <a:schemeClr val="tx1"/>
                </a:solidFill>
              </a:rPr>
              <a:t>et </a:t>
            </a:r>
            <a:r>
              <a:rPr lang="fr-FR" dirty="0">
                <a:solidFill>
                  <a:schemeClr val="tx1"/>
                </a:solidFill>
              </a:rPr>
              <a:t>à des pratiques physiques scolaires typiques de ce problème (les APS d’un CA partagent </a:t>
            </a:r>
            <a:r>
              <a:rPr lang="fr-FR" b="1" u="sng" dirty="0">
                <a:solidFill>
                  <a:schemeClr val="tx1"/>
                </a:solidFill>
              </a:rPr>
              <a:t>la même </a:t>
            </a:r>
            <a:r>
              <a:rPr lang="fr-FR" b="1" i="1" u="sng" dirty="0">
                <a:solidFill>
                  <a:schemeClr val="tx1"/>
                </a:solidFill>
              </a:rPr>
              <a:t>intention principale</a:t>
            </a:r>
            <a:r>
              <a:rPr lang="fr-FR" dirty="0">
                <a:solidFill>
                  <a:schemeClr val="tx1"/>
                </a:solidFill>
              </a:rPr>
              <a:t>) </a:t>
            </a:r>
            <a:endParaRPr lang="fr-FR" dirty="0" smtClean="0">
              <a:solidFill>
                <a:schemeClr val="tx1"/>
              </a:solidFill>
            </a:endParaRPr>
          </a:p>
          <a:p>
            <a:r>
              <a:rPr lang="fr-FR" dirty="0" smtClean="0">
                <a:solidFill>
                  <a:schemeClr val="tx1"/>
                </a:solidFill>
              </a:rPr>
              <a:t>= </a:t>
            </a:r>
            <a:r>
              <a:rPr lang="fr-FR" dirty="0">
                <a:solidFill>
                  <a:schemeClr val="tx1"/>
                </a:solidFill>
              </a:rPr>
              <a:t>ce qui suppose des apprentissages moteurs et non moteurs spécifiques pour résoudre ces problèmes.</a:t>
            </a:r>
          </a:p>
        </p:txBody>
      </p:sp>
      <p:sp>
        <p:nvSpPr>
          <p:cNvPr id="5" name="Espace réservé du pied de page 4"/>
          <p:cNvSpPr>
            <a:spLocks noGrp="1"/>
          </p:cNvSpPr>
          <p:nvPr>
            <p:ph type="ftr" sz="quarter" idx="11"/>
          </p:nvPr>
        </p:nvSpPr>
        <p:spPr/>
        <p:txBody>
          <a:bodyPr/>
          <a:lstStyle/>
          <a:p>
            <a:r>
              <a:rPr lang="fr-FR"/>
              <a:t>Véronique ELOI-ROUX. Revue EPS, mai 2019</a:t>
            </a:r>
          </a:p>
        </p:txBody>
      </p:sp>
      <p:pic>
        <p:nvPicPr>
          <p:cNvPr id="6" name="Image 1"/>
          <p:cNvPicPr>
            <a:picLocks noChangeAspect="1" noChangeArrowheads="1"/>
          </p:cNvPicPr>
          <p:nvPr/>
        </p:nvPicPr>
        <p:blipFill>
          <a:blip r:embed="rId2">
            <a:extLst>
              <a:ext uri="{28A0092B-C50C-407E-A947-70E740481C1C}">
                <a14:useLocalDpi xmlns:a14="http://schemas.microsoft.com/office/drawing/2010/main" val="0"/>
              </a:ext>
            </a:extLst>
          </a:blip>
          <a:srcRect l="8284" t="28183" r="15736" b="21925"/>
          <a:stretch>
            <a:fillRect/>
          </a:stretch>
        </p:blipFill>
        <p:spPr bwMode="auto">
          <a:xfrm>
            <a:off x="411480" y="2953327"/>
            <a:ext cx="11475720" cy="358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8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A4ACE17-D2CD-8047-B004-26DDE85DC9DB}"/>
              </a:ext>
            </a:extLst>
          </p:cNvPr>
          <p:cNvSpPr>
            <a:spLocks noGrp="1"/>
          </p:cNvSpPr>
          <p:nvPr>
            <p:ph type="title"/>
          </p:nvPr>
        </p:nvSpPr>
        <p:spPr>
          <a:xfrm>
            <a:off x="269268" y="-136539"/>
            <a:ext cx="11388038" cy="1507067"/>
          </a:xfrm>
        </p:spPr>
        <p:txBody>
          <a:bodyPr>
            <a:normAutofit/>
          </a:bodyPr>
          <a:lstStyle/>
          <a:p>
            <a:r>
              <a:rPr lang="fr-FR" dirty="0">
                <a:solidFill>
                  <a:schemeClr val="tx1">
                    <a:lumMod val="50000"/>
                    <a:lumOff val="50000"/>
                  </a:schemeClr>
                </a:solidFill>
              </a:rPr>
              <a:t>Quelles SONT LES possibilités D’APPRENDRE?</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757" y="1805753"/>
            <a:ext cx="1832975" cy="1874367"/>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941" y="5030035"/>
            <a:ext cx="1503791" cy="1503791"/>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8103" y="1226881"/>
            <a:ext cx="1120760" cy="1157744"/>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6161" y="1370528"/>
            <a:ext cx="796203" cy="959063"/>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1123" y="4055714"/>
            <a:ext cx="892548" cy="713139"/>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9739" y="4800678"/>
            <a:ext cx="1098472" cy="1098472"/>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6994" y="4704529"/>
            <a:ext cx="1581004" cy="1163793"/>
          </a:xfrm>
          <a:prstGeom prst="rect">
            <a:avLst/>
          </a:prstGeom>
        </p:spPr>
      </p:pic>
      <p:pic>
        <p:nvPicPr>
          <p:cNvPr id="15" name="Imag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6862" y="1199492"/>
            <a:ext cx="1301136" cy="1301136"/>
          </a:xfrm>
          <a:prstGeom prst="rect">
            <a:avLst/>
          </a:prstGeom>
        </p:spPr>
      </p:pic>
      <p:pic>
        <p:nvPicPr>
          <p:cNvPr id="16" name="Imag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1801" y="1151856"/>
            <a:ext cx="932824" cy="1277969"/>
          </a:xfrm>
          <a:prstGeom prst="rect">
            <a:avLst/>
          </a:prstGeom>
        </p:spPr>
      </p:pic>
      <p:pic>
        <p:nvPicPr>
          <p:cNvPr id="17" name="Imag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48575" y="4800678"/>
            <a:ext cx="857468" cy="18708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pSp>
        <p:nvGrpSpPr>
          <p:cNvPr id="14" name="Groupe 13"/>
          <p:cNvGrpSpPr/>
          <p:nvPr/>
        </p:nvGrpSpPr>
        <p:grpSpPr>
          <a:xfrm>
            <a:off x="2236917" y="2588151"/>
            <a:ext cx="5941921" cy="1559936"/>
            <a:chOff x="2739216" y="2904260"/>
            <a:chExt cx="5361250" cy="1355839"/>
          </a:xfrm>
        </p:grpSpPr>
        <p:sp>
          <p:nvSpPr>
            <p:cNvPr id="11" name="Rectangle 10"/>
            <p:cNvSpPr/>
            <p:nvPr/>
          </p:nvSpPr>
          <p:spPr>
            <a:xfrm>
              <a:off x="2995697" y="3238092"/>
              <a:ext cx="1240309" cy="615268"/>
            </a:xfrm>
            <a:prstGeom prst="rect">
              <a:avLst/>
            </a:prstGeom>
            <a:noFill/>
          </p:spPr>
          <p:txBody>
            <a:bodyPr wrap="none" lIns="91440" tIns="45720" rIns="91440" bIns="45720">
              <a:spAutoFit/>
            </a:bodyPr>
            <a:lstStyle/>
            <a:p>
              <a:pPr algn="ctr"/>
              <a:r>
                <a:rPr lang="fr-F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Sujet</a:t>
              </a:r>
              <a:endParaRPr lang="fr-FR"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6528050" y="3237684"/>
              <a:ext cx="1536811" cy="615268"/>
            </a:xfrm>
            <a:prstGeom prst="rect">
              <a:avLst/>
            </a:prstGeom>
            <a:noFill/>
          </p:spPr>
          <p:txBody>
            <a:bodyPr wrap="none" lIns="91440" tIns="45720" rIns="91440" bIns="45720">
              <a:spAutoFit/>
            </a:bodyPr>
            <a:lstStyle/>
            <a:p>
              <a:pPr algn="ctr"/>
              <a:r>
                <a:rPr lang="fr-F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Tâche</a:t>
              </a:r>
              <a:r>
                <a:rPr lang="fr-FR"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endParaRPr lang="fr-FR"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Double flèche horizontale 12"/>
            <p:cNvSpPr/>
            <p:nvPr/>
          </p:nvSpPr>
          <p:spPr>
            <a:xfrm>
              <a:off x="4664777" y="3138815"/>
              <a:ext cx="1536700" cy="9064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xmlns="" id="{65A00789-DEA9-8E4F-BF9B-48BA17644B46}"/>
                </a:ext>
              </a:extLst>
            </p:cNvPr>
            <p:cNvSpPr/>
            <p:nvPr/>
          </p:nvSpPr>
          <p:spPr>
            <a:xfrm>
              <a:off x="2739216" y="2904260"/>
              <a:ext cx="5361250" cy="135583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8" name="Imag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22364" y="2787642"/>
            <a:ext cx="1741431" cy="1160953"/>
          </a:xfrm>
          <a:prstGeom prst="rect">
            <a:avLst/>
          </a:prstGeom>
        </p:spPr>
      </p:pic>
    </p:spTree>
    <p:extLst>
      <p:ext uri="{BB962C8B-B14F-4D97-AF65-F5344CB8AC3E}">
        <p14:creationId xmlns:p14="http://schemas.microsoft.com/office/powerpoint/2010/main" val="3090715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2007022"/>
            <a:ext cx="8534400" cy="1507067"/>
          </a:xfrm>
        </p:spPr>
        <p:txBody>
          <a:bodyPr/>
          <a:lstStyle/>
          <a:p>
            <a:r>
              <a:rPr lang="fr-FR" b="1" dirty="0"/>
              <a:t>L’évaluation au service de la formation des élèves</a:t>
            </a:r>
          </a:p>
        </p:txBody>
      </p:sp>
    </p:spTree>
    <p:extLst>
      <p:ext uri="{BB962C8B-B14F-4D97-AF65-F5344CB8AC3E}">
        <p14:creationId xmlns:p14="http://schemas.microsoft.com/office/powerpoint/2010/main" val="418004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590" y="5240865"/>
            <a:ext cx="8534400" cy="1507067"/>
          </a:xfrm>
        </p:spPr>
        <p:txBody>
          <a:bodyPr/>
          <a:lstStyle/>
          <a:p>
            <a:r>
              <a:rPr lang="fr-FR" dirty="0"/>
              <a:t>Accompagner : les étapes</a:t>
            </a:r>
          </a:p>
        </p:txBody>
      </p:sp>
      <p:sp>
        <p:nvSpPr>
          <p:cNvPr id="3" name="Espace réservé du contenu 2"/>
          <p:cNvSpPr>
            <a:spLocks noGrp="1"/>
          </p:cNvSpPr>
          <p:nvPr>
            <p:ph idx="1"/>
          </p:nvPr>
        </p:nvSpPr>
        <p:spPr>
          <a:xfrm>
            <a:off x="1498859" y="781395"/>
            <a:ext cx="8534400" cy="4073237"/>
          </a:xfrm>
        </p:spPr>
        <p:txBody>
          <a:bodyPr>
            <a:normAutofit/>
          </a:bodyPr>
          <a:lstStyle/>
          <a:p>
            <a:pPr>
              <a:buFont typeface="Wingdings" panose="05000000000000000000" pitchFamily="2" charset="2"/>
              <a:buChar char="ü"/>
              <a:defRPr/>
            </a:pPr>
            <a:r>
              <a:rPr lang="fr-FR" sz="3200" b="1" dirty="0">
                <a:solidFill>
                  <a:srgbClr val="FF0000"/>
                </a:solidFill>
              </a:rPr>
              <a:t>Travailler la référence et la partager</a:t>
            </a:r>
          </a:p>
          <a:p>
            <a:pPr>
              <a:buFont typeface="Wingdings" panose="05000000000000000000" pitchFamily="2" charset="2"/>
              <a:buChar char="ü"/>
              <a:defRPr/>
            </a:pPr>
            <a:r>
              <a:rPr lang="fr-FR" sz="3200" dirty="0">
                <a:solidFill>
                  <a:schemeClr val="tx1"/>
                </a:solidFill>
              </a:rPr>
              <a:t>Se poser les bonnes questions</a:t>
            </a:r>
          </a:p>
          <a:p>
            <a:pPr>
              <a:buFont typeface="Wingdings" panose="05000000000000000000" pitchFamily="2" charset="2"/>
              <a:buChar char="ü"/>
              <a:defRPr/>
            </a:pPr>
            <a:r>
              <a:rPr lang="fr-FR" sz="3200" dirty="0">
                <a:solidFill>
                  <a:schemeClr val="tx1"/>
                </a:solidFill>
              </a:rPr>
              <a:t>Discuter le diagnostic</a:t>
            </a:r>
          </a:p>
          <a:p>
            <a:pPr>
              <a:buFont typeface="Wingdings" panose="05000000000000000000" pitchFamily="2" charset="2"/>
              <a:buChar char="ü"/>
              <a:defRPr/>
            </a:pPr>
            <a:r>
              <a:rPr lang="fr-FR" sz="3200" dirty="0">
                <a:solidFill>
                  <a:schemeClr val="tx1"/>
                </a:solidFill>
              </a:rPr>
              <a:t>Construire – éprouver – échanger les façons de faire</a:t>
            </a:r>
          </a:p>
          <a:p>
            <a:pPr>
              <a:buFont typeface="Wingdings" panose="05000000000000000000" pitchFamily="2" charset="2"/>
              <a:buChar char="ü"/>
              <a:defRPr/>
            </a:pPr>
            <a:r>
              <a:rPr lang="fr-FR" sz="3200" dirty="0">
                <a:solidFill>
                  <a:schemeClr val="tx1"/>
                </a:solidFill>
              </a:rPr>
              <a:t>Valider les procédures efficaces</a:t>
            </a:r>
          </a:p>
        </p:txBody>
      </p:sp>
    </p:spTree>
    <p:extLst>
      <p:ext uri="{BB962C8B-B14F-4D97-AF65-F5344CB8AC3E}">
        <p14:creationId xmlns:p14="http://schemas.microsoft.com/office/powerpoint/2010/main" val="1698496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238929"/>
            <a:ext cx="8534400" cy="1507067"/>
          </a:xfrm>
        </p:spPr>
        <p:txBody>
          <a:bodyPr/>
          <a:lstStyle/>
          <a:p>
            <a:pPr>
              <a:buNone/>
            </a:pPr>
            <a:r>
              <a:rPr lang="fr-FR" b="1" dirty="0"/>
              <a:t>L’évaluation</a:t>
            </a:r>
          </a:p>
        </p:txBody>
      </p:sp>
      <p:sp>
        <p:nvSpPr>
          <p:cNvPr id="3" name="Espace réservé du contenu 2"/>
          <p:cNvSpPr>
            <a:spLocks noGrp="1"/>
          </p:cNvSpPr>
          <p:nvPr>
            <p:ph idx="1"/>
          </p:nvPr>
        </p:nvSpPr>
        <p:spPr>
          <a:xfrm>
            <a:off x="509309" y="1385008"/>
            <a:ext cx="11173382" cy="4525331"/>
          </a:xfrm>
        </p:spPr>
        <p:txBody>
          <a:bodyPr>
            <a:normAutofit/>
          </a:bodyPr>
          <a:lstStyle/>
          <a:p>
            <a:pPr lvl="1">
              <a:buFont typeface="Courier New" panose="02070309020205020404" pitchFamily="49" charset="0"/>
              <a:buChar char="o"/>
            </a:pPr>
            <a:r>
              <a:rPr lang="fr-FR" sz="2400" dirty="0">
                <a:solidFill>
                  <a:schemeClr val="tx1"/>
                </a:solidFill>
              </a:rPr>
              <a:t>Une double fonction : </a:t>
            </a:r>
          </a:p>
          <a:p>
            <a:pPr marL="457200" lvl="1" indent="0">
              <a:buNone/>
            </a:pPr>
            <a:r>
              <a:rPr lang="fr-FR" sz="2400" dirty="0">
                <a:solidFill>
                  <a:schemeClr val="tx1"/>
                </a:solidFill>
              </a:rPr>
              <a:t>soutenir les apprentissages et témoigner des acquis</a:t>
            </a:r>
          </a:p>
          <a:p>
            <a:pPr marL="457200" lvl="1" indent="0">
              <a:buNone/>
            </a:pPr>
            <a:endParaRPr lang="fr-FR" sz="2400" dirty="0">
              <a:solidFill>
                <a:schemeClr val="tx1"/>
              </a:solidFill>
            </a:endParaRPr>
          </a:p>
          <a:p>
            <a:pPr marL="457200" lvl="1" indent="0">
              <a:buNone/>
            </a:pPr>
            <a:r>
              <a:rPr lang="fr-FR" sz="2000" dirty="0">
                <a:solidFill>
                  <a:schemeClr val="tx1"/>
                </a:solidFill>
              </a:rPr>
              <a:t>« Le véritable conflit n’est pas entre formatif et certificatif, mais entre logique de formation et logique d’exclusion ou de sélection. » (Perrenoud, 1998.)</a:t>
            </a:r>
          </a:p>
          <a:p>
            <a:pPr marL="457200" lvl="1" indent="0">
              <a:buNone/>
            </a:pPr>
            <a:r>
              <a:rPr lang="fr-FR" sz="2000" dirty="0">
                <a:solidFill>
                  <a:schemeClr val="tx1"/>
                </a:solidFill>
              </a:rPr>
              <a:t>Parce qu’elles situent l’élève par rapport à ce qui est attendu, les pratiques </a:t>
            </a:r>
            <a:r>
              <a:rPr lang="fr-FR" sz="2800" b="1" dirty="0">
                <a:solidFill>
                  <a:srgbClr val="FF0000"/>
                </a:solidFill>
              </a:rPr>
              <a:t>d’évaluation critériées et authentiques </a:t>
            </a:r>
            <a:r>
              <a:rPr lang="fr-FR" sz="2000" dirty="0">
                <a:solidFill>
                  <a:schemeClr val="tx1"/>
                </a:solidFill>
              </a:rPr>
              <a:t>permettent de répondre adéquatement et de façon cohérente aux deux intentions visées</a:t>
            </a:r>
          </a:p>
        </p:txBody>
      </p:sp>
      <p:sp>
        <p:nvSpPr>
          <p:cNvPr id="4" name="Espace réservé du pied de page 3"/>
          <p:cNvSpPr>
            <a:spLocks noGrp="1"/>
          </p:cNvSpPr>
          <p:nvPr>
            <p:ph type="ftr" sz="quarter" idx="11"/>
          </p:nvPr>
        </p:nvSpPr>
        <p:spPr/>
        <p:txBody>
          <a:bodyPr/>
          <a:lstStyle/>
          <a:p>
            <a:pPr lvl="0"/>
            <a:r>
              <a:rPr lang="fr-FR"/>
              <a:t>Groupe IA-IPR Aix-Marseille - 2018</a:t>
            </a:r>
            <a:endParaRPr lang="x-none"/>
          </a:p>
        </p:txBody>
      </p:sp>
    </p:spTree>
    <p:extLst>
      <p:ext uri="{BB962C8B-B14F-4D97-AF65-F5344CB8AC3E}">
        <p14:creationId xmlns:p14="http://schemas.microsoft.com/office/powerpoint/2010/main" val="2743245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238929"/>
            <a:ext cx="8534400" cy="1507067"/>
          </a:xfrm>
        </p:spPr>
        <p:txBody>
          <a:bodyPr/>
          <a:lstStyle/>
          <a:p>
            <a:pPr>
              <a:buNone/>
            </a:pPr>
            <a:r>
              <a:rPr lang="fr-FR" b="1" dirty="0"/>
              <a:t>L’évaluation comme démarche et pas seulement comme note</a:t>
            </a:r>
          </a:p>
        </p:txBody>
      </p:sp>
      <p:sp>
        <p:nvSpPr>
          <p:cNvPr id="3" name="Espace réservé du contenu 2"/>
          <p:cNvSpPr>
            <a:spLocks noGrp="1"/>
          </p:cNvSpPr>
          <p:nvPr>
            <p:ph idx="1"/>
          </p:nvPr>
        </p:nvSpPr>
        <p:spPr>
          <a:xfrm>
            <a:off x="509309" y="1878995"/>
            <a:ext cx="11173382" cy="4525331"/>
          </a:xfrm>
        </p:spPr>
        <p:txBody>
          <a:bodyPr>
            <a:normAutofit fontScale="92500" lnSpcReduction="20000"/>
          </a:bodyPr>
          <a:lstStyle/>
          <a:p>
            <a:pPr marL="457200" lvl="1" indent="0">
              <a:buNone/>
            </a:pPr>
            <a:r>
              <a:rPr lang="fr-FR" sz="2400" dirty="0">
                <a:solidFill>
                  <a:schemeClr val="tx1"/>
                </a:solidFill>
              </a:rPr>
              <a:t>Des évaluations continues :</a:t>
            </a:r>
          </a:p>
          <a:p>
            <a:pPr lvl="1">
              <a:buFont typeface="Courier New" panose="02070309020205020404" pitchFamily="49" charset="0"/>
              <a:buChar char="o"/>
            </a:pPr>
            <a:r>
              <a:rPr lang="fr-FR" sz="2400" dirty="0">
                <a:solidFill>
                  <a:schemeClr val="tx1"/>
                </a:solidFill>
              </a:rPr>
              <a:t>Qui s’inscrivent dans une logique de séquence (éviter des évaluations de socle de fin de séquence).</a:t>
            </a:r>
          </a:p>
          <a:p>
            <a:pPr lvl="1">
              <a:buFont typeface="Courier New" panose="02070309020205020404" pitchFamily="49" charset="0"/>
              <a:buChar char="o"/>
            </a:pPr>
            <a:r>
              <a:rPr lang="fr-FR" sz="2400" dirty="0">
                <a:solidFill>
                  <a:schemeClr val="tx1"/>
                </a:solidFill>
              </a:rPr>
              <a:t>Qui offrent des « secondes chances ».</a:t>
            </a:r>
          </a:p>
          <a:p>
            <a:pPr lvl="1">
              <a:buFont typeface="Courier New" panose="02070309020205020404" pitchFamily="49" charset="0"/>
              <a:buChar char="o"/>
            </a:pPr>
            <a:r>
              <a:rPr lang="fr-FR" sz="2400" dirty="0">
                <a:solidFill>
                  <a:schemeClr val="tx1"/>
                </a:solidFill>
              </a:rPr>
              <a:t>Qui s’appuient sur différents contextes d’apprentissage.</a:t>
            </a:r>
          </a:p>
          <a:p>
            <a:pPr lvl="1">
              <a:buFont typeface="Courier New" panose="02070309020205020404" pitchFamily="49" charset="0"/>
              <a:buChar char="o"/>
            </a:pPr>
            <a:r>
              <a:rPr lang="fr-FR" sz="2400" dirty="0">
                <a:solidFill>
                  <a:schemeClr val="tx1"/>
                </a:solidFill>
              </a:rPr>
              <a:t>Qui portent plus sur les acquis que sur les manques / à une norme.</a:t>
            </a:r>
          </a:p>
          <a:p>
            <a:pPr lvl="1">
              <a:buFont typeface="Courier New" panose="02070309020205020404" pitchFamily="49" charset="0"/>
              <a:buChar char="o"/>
            </a:pPr>
            <a:r>
              <a:rPr lang="fr-FR" sz="2400" dirty="0">
                <a:solidFill>
                  <a:schemeClr val="tx1"/>
                </a:solidFill>
              </a:rPr>
              <a:t>Qui </a:t>
            </a:r>
            <a:r>
              <a:rPr lang="fr-FR" sz="2400" b="1" u="sng" dirty="0">
                <a:solidFill>
                  <a:schemeClr val="tx1"/>
                </a:solidFill>
              </a:rPr>
              <a:t>explicitent les critères aux élèves.</a:t>
            </a:r>
          </a:p>
          <a:p>
            <a:pPr lvl="1">
              <a:buFont typeface="Courier New" panose="02070309020205020404" pitchFamily="49" charset="0"/>
              <a:buChar char="o"/>
            </a:pPr>
            <a:r>
              <a:rPr lang="fr-FR" sz="2400" dirty="0">
                <a:solidFill>
                  <a:schemeClr val="tx1"/>
                </a:solidFill>
              </a:rPr>
              <a:t>Qui associent les élèves.</a:t>
            </a:r>
          </a:p>
          <a:p>
            <a:pPr lvl="1">
              <a:buFont typeface="Courier New" panose="02070309020205020404" pitchFamily="49" charset="0"/>
              <a:buChar char="o"/>
            </a:pPr>
            <a:r>
              <a:rPr lang="fr-FR" sz="2400" dirty="0">
                <a:solidFill>
                  <a:schemeClr val="tx1"/>
                </a:solidFill>
              </a:rPr>
              <a:t>Qui valorisent ce qui est de l’ordre du contrôlable par les élèves et leur offrent des marges de manœuvre (des possibilités de choix par exemple).</a:t>
            </a:r>
          </a:p>
          <a:p>
            <a:pPr lvl="1">
              <a:buFont typeface="Courier New" panose="02070309020205020404" pitchFamily="49" charset="0"/>
              <a:buChar char="o"/>
            </a:pPr>
            <a:r>
              <a:rPr lang="fr-FR" sz="2400" dirty="0">
                <a:solidFill>
                  <a:schemeClr val="tx1"/>
                </a:solidFill>
              </a:rPr>
              <a:t>Qui s’envisagent dans un outil de suivi du parcours des élèves</a:t>
            </a:r>
          </a:p>
        </p:txBody>
      </p:sp>
    </p:spTree>
    <p:extLst>
      <p:ext uri="{BB962C8B-B14F-4D97-AF65-F5344CB8AC3E}">
        <p14:creationId xmlns:p14="http://schemas.microsoft.com/office/powerpoint/2010/main" val="353580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089" y="694944"/>
            <a:ext cx="9457051" cy="5376672"/>
          </a:xfrm>
          <a:prstGeom prst="rect">
            <a:avLst/>
          </a:prstGeom>
        </p:spPr>
      </p:pic>
      <p:sp>
        <p:nvSpPr>
          <p:cNvPr id="5" name="ZoneTexte 4"/>
          <p:cNvSpPr txBox="1"/>
          <p:nvPr/>
        </p:nvSpPr>
        <p:spPr>
          <a:xfrm>
            <a:off x="4590288" y="6382512"/>
            <a:ext cx="2852928" cy="369332"/>
          </a:xfrm>
          <a:prstGeom prst="rect">
            <a:avLst/>
          </a:prstGeom>
          <a:noFill/>
        </p:spPr>
        <p:txBody>
          <a:bodyPr wrap="square" rtlCol="0">
            <a:spAutoFit/>
          </a:bodyPr>
          <a:lstStyle/>
          <a:p>
            <a:pPr algn="ctr"/>
            <a:r>
              <a:rPr lang="fr-FR" dirty="0"/>
              <a:t>VIDEO</a:t>
            </a:r>
          </a:p>
        </p:txBody>
      </p:sp>
    </p:spTree>
    <p:extLst>
      <p:ext uri="{BB962C8B-B14F-4D97-AF65-F5344CB8AC3E}">
        <p14:creationId xmlns:p14="http://schemas.microsoft.com/office/powerpoint/2010/main" val="547330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238929"/>
            <a:ext cx="8534400" cy="1507067"/>
          </a:xfrm>
        </p:spPr>
        <p:txBody>
          <a:bodyPr/>
          <a:lstStyle/>
          <a:p>
            <a:pPr>
              <a:buNone/>
            </a:pPr>
            <a:r>
              <a:rPr lang="fr-FR" b="1" dirty="0" smtClean="0"/>
              <a:t>ET LA SUITE…</a:t>
            </a:r>
            <a:endParaRPr lang="fr-FR" b="1" dirty="0"/>
          </a:p>
        </p:txBody>
      </p:sp>
      <p:sp>
        <p:nvSpPr>
          <p:cNvPr id="3" name="Espace réservé du contenu 2"/>
          <p:cNvSpPr>
            <a:spLocks noGrp="1"/>
          </p:cNvSpPr>
          <p:nvPr>
            <p:ph idx="1"/>
          </p:nvPr>
        </p:nvSpPr>
        <p:spPr>
          <a:xfrm>
            <a:off x="509309" y="1054087"/>
            <a:ext cx="11173382" cy="4525331"/>
          </a:xfrm>
        </p:spPr>
        <p:txBody>
          <a:bodyPr>
            <a:normAutofit/>
          </a:bodyPr>
          <a:lstStyle/>
          <a:p>
            <a:pPr marL="457200" lvl="1" indent="0">
              <a:buNone/>
            </a:pPr>
            <a:r>
              <a:rPr lang="fr-FR" sz="2400" dirty="0" smtClean="0">
                <a:solidFill>
                  <a:schemeClr val="tx1"/>
                </a:solidFill>
              </a:rPr>
              <a:t>Accompagnement des équipes autour de 2 TD :</a:t>
            </a:r>
          </a:p>
          <a:p>
            <a:pPr lvl="1">
              <a:buFontTx/>
              <a:buChar char="-"/>
            </a:pPr>
            <a:r>
              <a:rPr lang="fr-FR" sz="2400" dirty="0" smtClean="0">
                <a:solidFill>
                  <a:schemeClr val="tx1"/>
                </a:solidFill>
              </a:rPr>
              <a:t>Diagnostiquer les besoins des élèves…</a:t>
            </a:r>
          </a:p>
          <a:p>
            <a:pPr lvl="1">
              <a:buFontTx/>
              <a:buChar char="-"/>
            </a:pPr>
            <a:r>
              <a:rPr lang="fr-FR" sz="2400" dirty="0" smtClean="0">
                <a:solidFill>
                  <a:schemeClr val="tx1"/>
                </a:solidFill>
              </a:rPr>
              <a:t>Pour concevoir un parcours de formation qui identifie « ce qu’il y a à apprendre et à évaluer ».</a:t>
            </a:r>
            <a:endParaRPr lang="fr-FR" sz="2400" dirty="0">
              <a:solidFill>
                <a:schemeClr val="tx1"/>
              </a:solidFill>
            </a:endParaRPr>
          </a:p>
        </p:txBody>
      </p:sp>
    </p:spTree>
    <p:extLst>
      <p:ext uri="{BB962C8B-B14F-4D97-AF65-F5344CB8AC3E}">
        <p14:creationId xmlns:p14="http://schemas.microsoft.com/office/powerpoint/2010/main" val="4140665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340" y="2167643"/>
            <a:ext cx="8534400" cy="1507067"/>
          </a:xfrm>
        </p:spPr>
        <p:txBody>
          <a:bodyPr/>
          <a:lstStyle/>
          <a:p>
            <a:r>
              <a:rPr lang="fr-FR" i="1" dirty="0"/>
              <a:t>Merci pour ATTENTION ET POUR votre participation active</a:t>
            </a:r>
          </a:p>
        </p:txBody>
      </p:sp>
      <p:pic>
        <p:nvPicPr>
          <p:cNvPr id="2050" name="Picture 2" descr="Résultat de recherche d'images pour &quot;vice rectorat de nouvelle calédonie&quot;">
            <a:extLst>
              <a:ext uri="{FF2B5EF4-FFF2-40B4-BE49-F238E27FC236}">
                <a16:creationId xmlns:a16="http://schemas.microsoft.com/office/drawing/2014/main" xmlns="" id="{27064B33-F03A-43DD-846A-41E56395C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506" y="5714499"/>
            <a:ext cx="558165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745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75610AC-1180-884E-A7B6-BF1A6B94FE21}"/>
              </a:ext>
            </a:extLst>
          </p:cNvPr>
          <p:cNvSpPr>
            <a:spLocks noGrp="1"/>
          </p:cNvSpPr>
          <p:nvPr>
            <p:ph type="title"/>
          </p:nvPr>
        </p:nvSpPr>
        <p:spPr>
          <a:xfrm>
            <a:off x="684212" y="5194050"/>
            <a:ext cx="8534400" cy="1507067"/>
          </a:xfrm>
        </p:spPr>
        <p:txBody>
          <a:bodyPr>
            <a:normAutofit fontScale="90000"/>
          </a:bodyPr>
          <a:lstStyle/>
          <a:p>
            <a:r>
              <a:rPr lang="fr-FR" dirty="0"/>
              <a:t>Entre prescription institutionnelle et prescription de terrain</a:t>
            </a:r>
          </a:p>
        </p:txBody>
      </p:sp>
      <p:sp>
        <p:nvSpPr>
          <p:cNvPr id="6" name="ZoneTexte 5">
            <a:extLst>
              <a:ext uri="{FF2B5EF4-FFF2-40B4-BE49-F238E27FC236}">
                <a16:creationId xmlns:a16="http://schemas.microsoft.com/office/drawing/2014/main" xmlns="" id="{E88AFDB3-77C3-4249-AFCF-BB28DCA61F5C}"/>
              </a:ext>
            </a:extLst>
          </p:cNvPr>
          <p:cNvSpPr txBox="1"/>
          <p:nvPr/>
        </p:nvSpPr>
        <p:spPr>
          <a:xfrm>
            <a:off x="1075219" y="1877854"/>
            <a:ext cx="2125181" cy="461665"/>
          </a:xfrm>
          <a:prstGeom prst="rect">
            <a:avLst/>
          </a:prstGeom>
          <a:noFill/>
        </p:spPr>
        <p:txBody>
          <a:bodyPr wrap="square" rtlCol="0">
            <a:spAutoFit/>
          </a:bodyPr>
          <a:lstStyle/>
          <a:p>
            <a:pPr algn="l"/>
            <a:r>
              <a:rPr lang="fr-FR" sz="2400" b="1" dirty="0"/>
              <a:t>Conformité</a:t>
            </a:r>
            <a:r>
              <a:rPr lang="fr-FR" sz="2400" dirty="0"/>
              <a:t> </a:t>
            </a:r>
          </a:p>
        </p:txBody>
      </p:sp>
      <p:sp>
        <p:nvSpPr>
          <p:cNvPr id="9" name="ZoneTexte 8">
            <a:extLst>
              <a:ext uri="{FF2B5EF4-FFF2-40B4-BE49-F238E27FC236}">
                <a16:creationId xmlns:a16="http://schemas.microsoft.com/office/drawing/2014/main" xmlns="" id="{A0AC2950-44BA-B047-B088-3C1855E8F7D3}"/>
              </a:ext>
            </a:extLst>
          </p:cNvPr>
          <p:cNvSpPr txBox="1"/>
          <p:nvPr/>
        </p:nvSpPr>
        <p:spPr>
          <a:xfrm>
            <a:off x="2053369" y="2961018"/>
            <a:ext cx="1828800" cy="369332"/>
          </a:xfrm>
          <a:prstGeom prst="rect">
            <a:avLst/>
          </a:prstGeom>
          <a:noFill/>
        </p:spPr>
        <p:txBody>
          <a:bodyPr wrap="square" rtlCol="0" anchor="ctr">
            <a:spAutoFit/>
          </a:bodyPr>
          <a:lstStyle/>
          <a:p>
            <a:pPr algn="ctr"/>
            <a:endParaRPr lang="fr-FR" dirty="0"/>
          </a:p>
        </p:txBody>
      </p:sp>
      <p:sp>
        <p:nvSpPr>
          <p:cNvPr id="10" name="ZoneTexte 9">
            <a:extLst>
              <a:ext uri="{FF2B5EF4-FFF2-40B4-BE49-F238E27FC236}">
                <a16:creationId xmlns:a16="http://schemas.microsoft.com/office/drawing/2014/main" xmlns="" id="{8D7F3E31-BD65-E544-B62B-4E75B2C56343}"/>
              </a:ext>
            </a:extLst>
          </p:cNvPr>
          <p:cNvSpPr txBox="1"/>
          <p:nvPr/>
        </p:nvSpPr>
        <p:spPr>
          <a:xfrm>
            <a:off x="2422408" y="3602201"/>
            <a:ext cx="1954804" cy="461665"/>
          </a:xfrm>
          <a:prstGeom prst="rect">
            <a:avLst/>
          </a:prstGeom>
          <a:noFill/>
        </p:spPr>
        <p:txBody>
          <a:bodyPr wrap="square" rtlCol="0">
            <a:spAutoFit/>
          </a:bodyPr>
          <a:lstStyle/>
          <a:p>
            <a:pPr algn="l"/>
            <a:r>
              <a:rPr lang="fr-FR" sz="2400" b="1" dirty="0"/>
              <a:t>Efficacité</a:t>
            </a:r>
            <a:r>
              <a:rPr lang="fr-FR" sz="2400" dirty="0"/>
              <a:t> </a:t>
            </a:r>
          </a:p>
        </p:txBody>
      </p:sp>
      <p:sp>
        <p:nvSpPr>
          <p:cNvPr id="12" name="ZoneTexte 11">
            <a:extLst>
              <a:ext uri="{FF2B5EF4-FFF2-40B4-BE49-F238E27FC236}">
                <a16:creationId xmlns:a16="http://schemas.microsoft.com/office/drawing/2014/main" xmlns="" id="{FBDD6FC1-146C-1740-9FDB-295F8C3709A3}"/>
              </a:ext>
            </a:extLst>
          </p:cNvPr>
          <p:cNvSpPr txBox="1"/>
          <p:nvPr/>
        </p:nvSpPr>
        <p:spPr>
          <a:xfrm>
            <a:off x="4884828" y="1086051"/>
            <a:ext cx="1828800" cy="461665"/>
          </a:xfrm>
          <a:prstGeom prst="rect">
            <a:avLst/>
          </a:prstGeom>
          <a:noFill/>
        </p:spPr>
        <p:txBody>
          <a:bodyPr wrap="square" rtlCol="0">
            <a:spAutoFit/>
          </a:bodyPr>
          <a:lstStyle/>
          <a:p>
            <a:pPr algn="l"/>
            <a:r>
              <a:rPr lang="fr-FR" sz="2400" b="1" dirty="0"/>
              <a:t>Loyauté </a:t>
            </a:r>
          </a:p>
        </p:txBody>
      </p:sp>
      <p:sp>
        <p:nvSpPr>
          <p:cNvPr id="13" name="ZoneTexte 12">
            <a:extLst>
              <a:ext uri="{FF2B5EF4-FFF2-40B4-BE49-F238E27FC236}">
                <a16:creationId xmlns:a16="http://schemas.microsoft.com/office/drawing/2014/main" xmlns="" id="{DA25CB42-47BB-4541-83BD-B263A233ED1B}"/>
              </a:ext>
            </a:extLst>
          </p:cNvPr>
          <p:cNvSpPr txBox="1"/>
          <p:nvPr/>
        </p:nvSpPr>
        <p:spPr>
          <a:xfrm>
            <a:off x="5409761" y="2695928"/>
            <a:ext cx="2607734" cy="461665"/>
          </a:xfrm>
          <a:prstGeom prst="rect">
            <a:avLst/>
          </a:prstGeom>
          <a:noFill/>
        </p:spPr>
        <p:txBody>
          <a:bodyPr wrap="square" rtlCol="0">
            <a:spAutoFit/>
          </a:bodyPr>
          <a:lstStyle/>
          <a:p>
            <a:pPr algn="l"/>
            <a:r>
              <a:rPr lang="fr-FR" sz="2400" b="1" dirty="0"/>
              <a:t>Responsabilité </a:t>
            </a:r>
          </a:p>
        </p:txBody>
      </p:sp>
      <p:sp>
        <p:nvSpPr>
          <p:cNvPr id="16" name="Légende : quatre flèches 15">
            <a:extLst>
              <a:ext uri="{FF2B5EF4-FFF2-40B4-BE49-F238E27FC236}">
                <a16:creationId xmlns:a16="http://schemas.microsoft.com/office/drawing/2014/main" xmlns="" id="{EB9769FC-B3ED-194D-BCE0-B2D06B4948AA}"/>
              </a:ext>
            </a:extLst>
          </p:cNvPr>
          <p:cNvSpPr/>
          <p:nvPr/>
        </p:nvSpPr>
        <p:spPr>
          <a:xfrm>
            <a:off x="3055484" y="1245739"/>
            <a:ext cx="2432304" cy="2432304"/>
          </a:xfrm>
          <a:prstGeom prst="quad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xmlns="" id="{8898D983-6940-BE43-8DF6-BC7C2B4A364F}"/>
              </a:ext>
            </a:extLst>
          </p:cNvPr>
          <p:cNvSpPr/>
          <p:nvPr/>
        </p:nvSpPr>
        <p:spPr>
          <a:xfrm>
            <a:off x="8586873" y="864149"/>
            <a:ext cx="2149584" cy="1828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Enseignant</a:t>
            </a:r>
          </a:p>
          <a:p>
            <a:pPr algn="ctr"/>
            <a:r>
              <a:rPr lang="fr-FR" sz="2400" b="1" dirty="0"/>
              <a:t>concepteur</a:t>
            </a:r>
          </a:p>
        </p:txBody>
      </p:sp>
      <p:sp>
        <p:nvSpPr>
          <p:cNvPr id="4" name="ZoneTexte 3"/>
          <p:cNvSpPr txBox="1"/>
          <p:nvPr/>
        </p:nvSpPr>
        <p:spPr>
          <a:xfrm>
            <a:off x="3399810" y="2208686"/>
            <a:ext cx="1824951" cy="461665"/>
          </a:xfrm>
          <a:prstGeom prst="rect">
            <a:avLst/>
          </a:prstGeom>
          <a:noFill/>
        </p:spPr>
        <p:txBody>
          <a:bodyPr wrap="square" rtlCol="0">
            <a:spAutoFit/>
          </a:bodyPr>
          <a:lstStyle/>
          <a:p>
            <a:pPr algn="ctr"/>
            <a:r>
              <a:rPr lang="fr-FR" sz="2400" b="1" dirty="0">
                <a:solidFill>
                  <a:srgbClr val="0000FF"/>
                </a:solidFill>
              </a:rPr>
              <a:t>Autonomie</a:t>
            </a:r>
            <a:endParaRPr lang="fr-FR" sz="2400" dirty="0"/>
          </a:p>
        </p:txBody>
      </p:sp>
    </p:spTree>
    <p:extLst>
      <p:ext uri="{BB962C8B-B14F-4D97-AF65-F5344CB8AC3E}">
        <p14:creationId xmlns:p14="http://schemas.microsoft.com/office/powerpoint/2010/main" val="159003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5</a:t>
            </a:fld>
            <a:endParaRPr lang="fr-FR"/>
          </a:p>
        </p:txBody>
      </p:sp>
      <p:sp>
        <p:nvSpPr>
          <p:cNvPr id="5" name="Rectangle à coins arrondis 4"/>
          <p:cNvSpPr/>
          <p:nvPr/>
        </p:nvSpPr>
        <p:spPr>
          <a:xfrm>
            <a:off x="3276857" y="639285"/>
            <a:ext cx="6509731" cy="6910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CONSTAT : 60% DES ÉLÈVES ÉCHOUENT EN LICENCE SUR 3 ANS</a:t>
            </a:r>
          </a:p>
        </p:txBody>
      </p:sp>
      <p:sp>
        <p:nvSpPr>
          <p:cNvPr id="6" name="Rectangle 5"/>
          <p:cNvSpPr/>
          <p:nvPr/>
        </p:nvSpPr>
        <p:spPr>
          <a:xfrm>
            <a:off x="1957318" y="2197182"/>
            <a:ext cx="9016857" cy="75879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t>BUT : RENFORCER LES POSSIBILITÉS DE CHOIX DES LYCÉENS </a:t>
            </a:r>
          </a:p>
          <a:p>
            <a:pPr algn="ctr"/>
            <a:r>
              <a:rPr lang="fr-FR" dirty="0"/>
              <a:t>APPROFFONDISSEMENTS DES DISCIPLINES</a:t>
            </a:r>
          </a:p>
        </p:txBody>
      </p:sp>
      <p:sp>
        <p:nvSpPr>
          <p:cNvPr id="7" name="Ellipse 6"/>
          <p:cNvSpPr/>
          <p:nvPr/>
        </p:nvSpPr>
        <p:spPr>
          <a:xfrm>
            <a:off x="777242" y="3676262"/>
            <a:ext cx="2705057" cy="103921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t>« SAVOIRS »</a:t>
            </a:r>
          </a:p>
        </p:txBody>
      </p:sp>
      <p:sp>
        <p:nvSpPr>
          <p:cNvPr id="8" name="Ellipse 7"/>
          <p:cNvSpPr/>
          <p:nvPr/>
        </p:nvSpPr>
        <p:spPr>
          <a:xfrm>
            <a:off x="4629385" y="4069147"/>
            <a:ext cx="3336435" cy="103921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t>« AUTONOMIE »</a:t>
            </a:r>
          </a:p>
        </p:txBody>
      </p:sp>
      <p:sp>
        <p:nvSpPr>
          <p:cNvPr id="9" name="Ellipse 8"/>
          <p:cNvSpPr/>
          <p:nvPr/>
        </p:nvSpPr>
        <p:spPr>
          <a:xfrm>
            <a:off x="8614060" y="3884689"/>
            <a:ext cx="3261800" cy="103921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t>« CRÉATIVITÉ »</a:t>
            </a:r>
          </a:p>
        </p:txBody>
      </p:sp>
      <p:sp>
        <p:nvSpPr>
          <p:cNvPr id="11" name="ZoneTexte 10"/>
          <p:cNvSpPr txBox="1"/>
          <p:nvPr/>
        </p:nvSpPr>
        <p:spPr>
          <a:xfrm>
            <a:off x="65978" y="4588755"/>
            <a:ext cx="1957317" cy="646331"/>
          </a:xfrm>
          <a:prstGeom prst="rect">
            <a:avLst/>
          </a:prstGeom>
          <a:noFill/>
        </p:spPr>
        <p:txBody>
          <a:bodyPr wrap="square" rtlCol="0">
            <a:spAutoFit/>
          </a:bodyPr>
          <a:lstStyle/>
          <a:p>
            <a:pPr algn="ctr"/>
            <a:r>
              <a:rPr lang="fr-FR" b="1" dirty="0">
                <a:solidFill>
                  <a:srgbClr val="FF0000"/>
                </a:solidFill>
              </a:rPr>
              <a:t>FACTEURS RÉUSSITE</a:t>
            </a:r>
          </a:p>
        </p:txBody>
      </p:sp>
      <p:sp>
        <p:nvSpPr>
          <p:cNvPr id="12" name="Flèche vers le bas 11"/>
          <p:cNvSpPr/>
          <p:nvPr/>
        </p:nvSpPr>
        <p:spPr>
          <a:xfrm>
            <a:off x="5926933" y="1509960"/>
            <a:ext cx="681763" cy="593837"/>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a:off x="8225480" y="3186519"/>
            <a:ext cx="1218771" cy="527855"/>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5" name="Connecteur droit avec flèche 14"/>
          <p:cNvCxnSpPr/>
          <p:nvPr/>
        </p:nvCxnSpPr>
        <p:spPr>
          <a:xfrm>
            <a:off x="6261265" y="3186519"/>
            <a:ext cx="0" cy="709305"/>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6" name="Connecteur droit avec flèche 15"/>
          <p:cNvCxnSpPr/>
          <p:nvPr/>
        </p:nvCxnSpPr>
        <p:spPr>
          <a:xfrm flipH="1">
            <a:off x="3276857" y="3175384"/>
            <a:ext cx="1352528" cy="527855"/>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21" name="ZoneTexte 20"/>
          <p:cNvSpPr txBox="1"/>
          <p:nvPr/>
        </p:nvSpPr>
        <p:spPr>
          <a:xfrm>
            <a:off x="4464443" y="1330368"/>
            <a:ext cx="3577609" cy="369332"/>
          </a:xfrm>
          <a:prstGeom prst="rect">
            <a:avLst/>
          </a:prstGeom>
          <a:noFill/>
        </p:spPr>
        <p:txBody>
          <a:bodyPr wrap="none" rtlCol="0">
            <a:spAutoFit/>
          </a:bodyPr>
          <a:lstStyle/>
          <a:p>
            <a:r>
              <a:rPr lang="fr-FR" b="1" dirty="0"/>
              <a:t>Lycée = tremplin de la réussite</a:t>
            </a:r>
          </a:p>
        </p:txBody>
      </p:sp>
      <p:sp>
        <p:nvSpPr>
          <p:cNvPr id="2" name="Rectangle 1"/>
          <p:cNvSpPr/>
          <p:nvPr/>
        </p:nvSpPr>
        <p:spPr>
          <a:xfrm>
            <a:off x="4182909" y="5728771"/>
            <a:ext cx="4565673" cy="369332"/>
          </a:xfrm>
          <a:prstGeom prst="rect">
            <a:avLst/>
          </a:prstGeom>
        </p:spPr>
        <p:txBody>
          <a:bodyPr wrap="none">
            <a:spAutoFit/>
          </a:bodyPr>
          <a:lstStyle/>
          <a:p>
            <a:r>
              <a:rPr lang="fr-FR" b="1" dirty="0">
                <a:solidFill>
                  <a:srgbClr val="0000FF"/>
                </a:solidFill>
              </a:rPr>
              <a:t>LA RÉFORME DU LYCÉE (BO 18/07/2018)</a:t>
            </a:r>
          </a:p>
        </p:txBody>
      </p:sp>
    </p:spTree>
    <p:extLst>
      <p:ext uri="{BB962C8B-B14F-4D97-AF65-F5344CB8AC3E}">
        <p14:creationId xmlns:p14="http://schemas.microsoft.com/office/powerpoint/2010/main" val="183052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6</a:t>
            </a:fld>
            <a:endParaRPr lang="fr-FR"/>
          </a:p>
        </p:txBody>
      </p:sp>
      <p:sp>
        <p:nvSpPr>
          <p:cNvPr id="5" name="Titre 1"/>
          <p:cNvSpPr>
            <a:spLocks noGrp="1"/>
          </p:cNvSpPr>
          <p:nvPr>
            <p:ph type="title"/>
          </p:nvPr>
        </p:nvSpPr>
        <p:spPr>
          <a:xfrm>
            <a:off x="1073867" y="182890"/>
            <a:ext cx="10508533" cy="1286937"/>
          </a:xfrm>
        </p:spPr>
        <p:txBody>
          <a:bodyPr/>
          <a:lstStyle/>
          <a:p>
            <a:r>
              <a:rPr lang="fr-FR" dirty="0"/>
              <a:t>OBJECTIFS DU </a:t>
            </a:r>
            <a:r>
              <a:rPr lang="fr-FR" dirty="0">
                <a:solidFill>
                  <a:srgbClr val="0000FF"/>
                </a:solidFill>
              </a:rPr>
              <a:t>NOUVEAU LYCÉE</a:t>
            </a:r>
          </a:p>
        </p:txBody>
      </p:sp>
      <p:grpSp>
        <p:nvGrpSpPr>
          <p:cNvPr id="6" name="Grouper 4"/>
          <p:cNvGrpSpPr/>
          <p:nvPr/>
        </p:nvGrpSpPr>
        <p:grpSpPr>
          <a:xfrm>
            <a:off x="1203559" y="199050"/>
            <a:ext cx="700708" cy="171686"/>
            <a:chOff x="5391302" y="1426464"/>
            <a:chExt cx="604579" cy="197510"/>
          </a:xfrm>
          <a:solidFill>
            <a:srgbClr val="8B2934"/>
          </a:solidFill>
        </p:grpSpPr>
        <p:sp>
          <p:nvSpPr>
            <p:cNvPr id="7" name="Rectangle 6"/>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 name="Image 8"/>
          <p:cNvPicPr>
            <a:picLocks noChangeAspect="1"/>
          </p:cNvPicPr>
          <p:nvPr/>
        </p:nvPicPr>
        <p:blipFill>
          <a:blip r:embed="rId2"/>
          <a:stretch>
            <a:fillRect/>
          </a:stretch>
        </p:blipFill>
        <p:spPr>
          <a:xfrm>
            <a:off x="1" y="1485987"/>
            <a:ext cx="12192000" cy="1179662"/>
          </a:xfrm>
          <a:prstGeom prst="rect">
            <a:avLst/>
          </a:prstGeom>
        </p:spPr>
      </p:pic>
      <p:sp>
        <p:nvSpPr>
          <p:cNvPr id="10" name="ZoneTexte 9"/>
          <p:cNvSpPr txBox="1"/>
          <p:nvPr/>
        </p:nvSpPr>
        <p:spPr>
          <a:xfrm>
            <a:off x="623392" y="2996952"/>
            <a:ext cx="10599443" cy="2492990"/>
          </a:xfrm>
          <a:prstGeom prst="rect">
            <a:avLst/>
          </a:prstGeom>
          <a:noFill/>
        </p:spPr>
        <p:txBody>
          <a:bodyPr wrap="square" rtlCol="0">
            <a:spAutoFit/>
          </a:bodyPr>
          <a:lstStyle/>
          <a:p>
            <a:pPr marL="342900" indent="-342900">
              <a:buFont typeface="Arial" panose="020B0604020202020204" pitchFamily="34" charset="0"/>
              <a:buChar char="•"/>
            </a:pPr>
            <a:r>
              <a:rPr lang="fr-FR" altLang="fr-FR" sz="2400" b="1" dirty="0">
                <a:latin typeface="+mj-lt"/>
              </a:rPr>
              <a:t>Renforcer l’accompagnement des élèves dans la conception de leur projet d’orientation</a:t>
            </a:r>
          </a:p>
          <a:p>
            <a:pPr marL="342900" indent="-342900">
              <a:buFont typeface="Arial" panose="020B0604020202020204" pitchFamily="34" charset="0"/>
              <a:buChar char="•"/>
            </a:pPr>
            <a:endParaRPr lang="fr-FR" altLang="fr-FR" sz="2400" dirty="0">
              <a:latin typeface="+mj-lt"/>
            </a:endParaRPr>
          </a:p>
          <a:p>
            <a:pPr marL="342900" indent="-342900">
              <a:buFont typeface="Arial" panose="020B0604020202020204" pitchFamily="34" charset="0"/>
              <a:buChar char="•"/>
            </a:pPr>
            <a:r>
              <a:rPr lang="fr-FR" altLang="fr-FR" sz="2400" b="1" dirty="0">
                <a:latin typeface="+mj-lt"/>
              </a:rPr>
              <a:t>Servir de tremplin vers la réussite dans le supérieur</a:t>
            </a:r>
          </a:p>
          <a:p>
            <a:endParaRPr lang="fr-FR" sz="3600" dirty="0">
              <a:latin typeface="+mj-lt"/>
            </a:endParaRPr>
          </a:p>
          <a:p>
            <a:pPr marL="342900" indent="-342900">
              <a:buFont typeface="Arial" panose="020B0604020202020204" pitchFamily="34" charset="0"/>
              <a:buChar char="•"/>
            </a:pPr>
            <a:r>
              <a:rPr lang="fr-FR" altLang="fr-FR" sz="2400" b="1" dirty="0">
                <a:latin typeface="+mj-lt"/>
              </a:rPr>
              <a:t>Valoriser le travail et la régularité des lycéens</a:t>
            </a:r>
          </a:p>
        </p:txBody>
      </p:sp>
    </p:spTree>
    <p:extLst>
      <p:ext uri="{BB962C8B-B14F-4D97-AF65-F5344CB8AC3E}">
        <p14:creationId xmlns:p14="http://schemas.microsoft.com/office/powerpoint/2010/main" val="171069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7</a:t>
            </a:fld>
            <a:endParaRPr lang="fr-FR"/>
          </a:p>
        </p:txBody>
      </p:sp>
      <p:sp>
        <p:nvSpPr>
          <p:cNvPr id="5" name="Rectangle à coins arrondis 4"/>
          <p:cNvSpPr/>
          <p:nvPr/>
        </p:nvSpPr>
        <p:spPr>
          <a:xfrm>
            <a:off x="1451550" y="242329"/>
            <a:ext cx="9522626" cy="8869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CONSTATS : DÉFICIT D’ATTRACTIVITÉ, </a:t>
            </a:r>
          </a:p>
          <a:p>
            <a:pPr algn="ctr"/>
            <a:r>
              <a:rPr lang="fr-FR" dirty="0"/>
              <a:t>OFFRE DE FORMATION PAS TOUJOURS ADAPTÉE / BESOINS (TERRITOIRE ET AVENIR), 51% CAP et 35% DES BP AU CHÔMAGE 7 MOIS APRÈS FIN ÉTUDES</a:t>
            </a:r>
          </a:p>
        </p:txBody>
      </p:sp>
      <p:sp>
        <p:nvSpPr>
          <p:cNvPr id="6" name="Rectangle 5"/>
          <p:cNvSpPr/>
          <p:nvPr/>
        </p:nvSpPr>
        <p:spPr>
          <a:xfrm>
            <a:off x="1957318" y="2197182"/>
            <a:ext cx="9016857" cy="75879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t>BUT : ARTICULER LES ENSEIGNEMENTS</a:t>
            </a:r>
          </a:p>
          <a:p>
            <a:pPr algn="ctr"/>
            <a:r>
              <a:rPr lang="fr-FR" dirty="0"/>
              <a:t>PARCOURS PLUS PERSONNALISÉS ET PROGRESSIFS (CAP ET 2</a:t>
            </a:r>
            <a:r>
              <a:rPr lang="fr-FR" baseline="30000" dirty="0"/>
              <a:t>NDE</a:t>
            </a:r>
            <a:r>
              <a:rPr lang="fr-FR" dirty="0"/>
              <a:t> PRO)</a:t>
            </a:r>
          </a:p>
        </p:txBody>
      </p:sp>
      <p:sp>
        <p:nvSpPr>
          <p:cNvPr id="7" name="Ellipse 6"/>
          <p:cNvSpPr/>
          <p:nvPr/>
        </p:nvSpPr>
        <p:spPr>
          <a:xfrm>
            <a:off x="330528" y="3922648"/>
            <a:ext cx="3577940" cy="951109"/>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t>ACCOMPAGNEMENT</a:t>
            </a:r>
          </a:p>
        </p:txBody>
      </p:sp>
      <p:sp>
        <p:nvSpPr>
          <p:cNvPr id="8" name="Ellipse 7"/>
          <p:cNvSpPr/>
          <p:nvPr/>
        </p:nvSpPr>
        <p:spPr>
          <a:xfrm>
            <a:off x="4629385" y="4069147"/>
            <a:ext cx="3451625" cy="103921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t>PERSONNALISATION</a:t>
            </a:r>
          </a:p>
        </p:txBody>
      </p:sp>
      <p:sp>
        <p:nvSpPr>
          <p:cNvPr id="9" name="Ellipse 8"/>
          <p:cNvSpPr/>
          <p:nvPr/>
        </p:nvSpPr>
        <p:spPr>
          <a:xfrm>
            <a:off x="8614060" y="3884689"/>
            <a:ext cx="3577940" cy="103921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t>ORIENTATION</a:t>
            </a:r>
          </a:p>
        </p:txBody>
      </p:sp>
      <p:sp>
        <p:nvSpPr>
          <p:cNvPr id="11" name="ZoneTexte 10"/>
          <p:cNvSpPr txBox="1"/>
          <p:nvPr/>
        </p:nvSpPr>
        <p:spPr>
          <a:xfrm>
            <a:off x="65978" y="5108363"/>
            <a:ext cx="1957317" cy="646331"/>
          </a:xfrm>
          <a:prstGeom prst="rect">
            <a:avLst/>
          </a:prstGeom>
          <a:noFill/>
        </p:spPr>
        <p:txBody>
          <a:bodyPr wrap="square" rtlCol="0">
            <a:spAutoFit/>
          </a:bodyPr>
          <a:lstStyle/>
          <a:p>
            <a:pPr algn="ctr"/>
            <a:r>
              <a:rPr lang="fr-FR" b="1" dirty="0">
                <a:solidFill>
                  <a:srgbClr val="FF0000"/>
                </a:solidFill>
              </a:rPr>
              <a:t>CAMPUS EXCELLENCE</a:t>
            </a:r>
          </a:p>
        </p:txBody>
      </p:sp>
      <p:sp>
        <p:nvSpPr>
          <p:cNvPr id="12" name="Flèche vers le bas 11"/>
          <p:cNvSpPr/>
          <p:nvPr/>
        </p:nvSpPr>
        <p:spPr>
          <a:xfrm>
            <a:off x="5926933" y="1325294"/>
            <a:ext cx="681763" cy="778503"/>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a:off x="8225480" y="3186519"/>
            <a:ext cx="1218771" cy="527855"/>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5" name="Connecteur droit avec flèche 14"/>
          <p:cNvCxnSpPr/>
          <p:nvPr/>
        </p:nvCxnSpPr>
        <p:spPr>
          <a:xfrm>
            <a:off x="6261265" y="3186519"/>
            <a:ext cx="0" cy="709305"/>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6" name="Connecteur droit avec flèche 15"/>
          <p:cNvCxnSpPr/>
          <p:nvPr/>
        </p:nvCxnSpPr>
        <p:spPr>
          <a:xfrm flipH="1">
            <a:off x="3276857" y="3175384"/>
            <a:ext cx="1352528" cy="527855"/>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21" name="ZoneTexte 20"/>
          <p:cNvSpPr txBox="1"/>
          <p:nvPr/>
        </p:nvSpPr>
        <p:spPr>
          <a:xfrm>
            <a:off x="3665842" y="1325294"/>
            <a:ext cx="5885708" cy="369332"/>
          </a:xfrm>
          <a:prstGeom prst="rect">
            <a:avLst/>
          </a:prstGeom>
          <a:noFill/>
        </p:spPr>
        <p:txBody>
          <a:bodyPr wrap="none" rtlCol="0">
            <a:spAutoFit/>
          </a:bodyPr>
          <a:lstStyle/>
          <a:p>
            <a:r>
              <a:rPr lang="fr-FR" b="1" dirty="0"/>
              <a:t>Lycée professionnel = tremplin de l’insertion réussie</a:t>
            </a:r>
          </a:p>
        </p:txBody>
      </p:sp>
      <p:sp>
        <p:nvSpPr>
          <p:cNvPr id="17" name="ZoneTexte 16"/>
          <p:cNvSpPr txBox="1"/>
          <p:nvPr/>
        </p:nvSpPr>
        <p:spPr>
          <a:xfrm>
            <a:off x="3276857" y="5578475"/>
            <a:ext cx="1957317" cy="646331"/>
          </a:xfrm>
          <a:prstGeom prst="rect">
            <a:avLst/>
          </a:prstGeom>
          <a:noFill/>
        </p:spPr>
        <p:txBody>
          <a:bodyPr wrap="square" rtlCol="0">
            <a:spAutoFit/>
          </a:bodyPr>
          <a:lstStyle/>
          <a:p>
            <a:pPr algn="ctr"/>
            <a:r>
              <a:rPr lang="fr-FR" b="1" dirty="0">
                <a:solidFill>
                  <a:srgbClr val="FF0000"/>
                </a:solidFill>
              </a:rPr>
              <a:t>FAMILLES DE MÉTIERS</a:t>
            </a:r>
          </a:p>
        </p:txBody>
      </p:sp>
      <p:sp>
        <p:nvSpPr>
          <p:cNvPr id="18" name="ZoneTexte 17"/>
          <p:cNvSpPr txBox="1"/>
          <p:nvPr/>
        </p:nvSpPr>
        <p:spPr>
          <a:xfrm>
            <a:off x="6430501" y="5577572"/>
            <a:ext cx="2183559" cy="646331"/>
          </a:xfrm>
          <a:prstGeom prst="rect">
            <a:avLst/>
          </a:prstGeom>
          <a:noFill/>
        </p:spPr>
        <p:txBody>
          <a:bodyPr wrap="square" rtlCol="0">
            <a:spAutoFit/>
          </a:bodyPr>
          <a:lstStyle/>
          <a:p>
            <a:pPr algn="ctr"/>
            <a:r>
              <a:rPr lang="fr-FR" b="1" dirty="0">
                <a:solidFill>
                  <a:srgbClr val="FF0000"/>
                </a:solidFill>
              </a:rPr>
              <a:t>INNOVATIONS PÉDAGOGIQUES</a:t>
            </a:r>
          </a:p>
        </p:txBody>
      </p:sp>
      <p:sp>
        <p:nvSpPr>
          <p:cNvPr id="19" name="ZoneTexte 18"/>
          <p:cNvSpPr txBox="1"/>
          <p:nvPr/>
        </p:nvSpPr>
        <p:spPr>
          <a:xfrm>
            <a:off x="9044275" y="5431528"/>
            <a:ext cx="1957317" cy="369332"/>
          </a:xfrm>
          <a:prstGeom prst="rect">
            <a:avLst/>
          </a:prstGeom>
          <a:noFill/>
        </p:spPr>
        <p:txBody>
          <a:bodyPr wrap="square" rtlCol="0">
            <a:spAutoFit/>
          </a:bodyPr>
          <a:lstStyle/>
          <a:p>
            <a:pPr algn="ctr"/>
            <a:r>
              <a:rPr lang="fr-FR" b="1" dirty="0">
                <a:solidFill>
                  <a:srgbClr val="FF0000"/>
                </a:solidFill>
              </a:rPr>
              <a:t>PASSERELLES</a:t>
            </a:r>
          </a:p>
        </p:txBody>
      </p:sp>
      <p:sp>
        <p:nvSpPr>
          <p:cNvPr id="2" name="Rectangle 1"/>
          <p:cNvSpPr/>
          <p:nvPr/>
        </p:nvSpPr>
        <p:spPr>
          <a:xfrm>
            <a:off x="2084190" y="6379661"/>
            <a:ext cx="8426824" cy="369332"/>
          </a:xfrm>
          <a:prstGeom prst="rect">
            <a:avLst/>
          </a:prstGeom>
        </p:spPr>
        <p:txBody>
          <a:bodyPr wrap="square">
            <a:spAutoFit/>
          </a:bodyPr>
          <a:lstStyle/>
          <a:p>
            <a:r>
              <a:rPr lang="fr-FR" dirty="0">
                <a:solidFill>
                  <a:srgbClr val="FF0000"/>
                </a:solidFill>
              </a:rPr>
              <a:t>LA TRANSFORMATION DE LA VOIE PROFESSIONNELLE (BO 20/12/2018</a:t>
            </a:r>
            <a:r>
              <a:rPr lang="fr-FR" dirty="0"/>
              <a:t>)</a:t>
            </a:r>
          </a:p>
        </p:txBody>
      </p:sp>
    </p:spTree>
    <p:extLst>
      <p:ext uri="{BB962C8B-B14F-4D97-AF65-F5344CB8AC3E}">
        <p14:creationId xmlns:p14="http://schemas.microsoft.com/office/powerpoint/2010/main" val="221920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8</a:t>
            </a:fld>
            <a:endParaRPr lang="fr-FR"/>
          </a:p>
        </p:txBody>
      </p:sp>
      <p:sp>
        <p:nvSpPr>
          <p:cNvPr id="5" name="Titre 1"/>
          <p:cNvSpPr>
            <a:spLocks noGrp="1"/>
          </p:cNvSpPr>
          <p:nvPr>
            <p:ph type="title"/>
          </p:nvPr>
        </p:nvSpPr>
        <p:spPr>
          <a:xfrm>
            <a:off x="448235" y="182890"/>
            <a:ext cx="11134165" cy="1286937"/>
          </a:xfrm>
        </p:spPr>
        <p:txBody>
          <a:bodyPr/>
          <a:lstStyle/>
          <a:p>
            <a:r>
              <a:rPr lang="fr-FR" dirty="0"/>
              <a:t>OBJECTIFS DU NOUVEAU </a:t>
            </a:r>
            <a:r>
              <a:rPr lang="fr-FR" dirty="0">
                <a:solidFill>
                  <a:srgbClr val="FF0000"/>
                </a:solidFill>
              </a:rPr>
              <a:t>LYCÉE professionnel</a:t>
            </a:r>
          </a:p>
        </p:txBody>
      </p:sp>
      <p:grpSp>
        <p:nvGrpSpPr>
          <p:cNvPr id="6" name="Grouper 4"/>
          <p:cNvGrpSpPr/>
          <p:nvPr/>
        </p:nvGrpSpPr>
        <p:grpSpPr>
          <a:xfrm>
            <a:off x="1203559" y="199050"/>
            <a:ext cx="700708" cy="171686"/>
            <a:chOff x="5391302" y="1426464"/>
            <a:chExt cx="604579" cy="197510"/>
          </a:xfrm>
          <a:solidFill>
            <a:srgbClr val="8B2934"/>
          </a:solidFill>
        </p:grpSpPr>
        <p:sp>
          <p:nvSpPr>
            <p:cNvPr id="7" name="Rectangle 6"/>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Texte 9"/>
          <p:cNvSpPr txBox="1"/>
          <p:nvPr/>
        </p:nvSpPr>
        <p:spPr>
          <a:xfrm>
            <a:off x="623392" y="2996952"/>
            <a:ext cx="10599443" cy="3231654"/>
          </a:xfrm>
          <a:prstGeom prst="rect">
            <a:avLst/>
          </a:prstGeom>
          <a:noFill/>
        </p:spPr>
        <p:txBody>
          <a:bodyPr wrap="square" rtlCol="0">
            <a:spAutoFit/>
          </a:bodyPr>
          <a:lstStyle/>
          <a:p>
            <a:pPr marL="342900" indent="-342900">
              <a:buFont typeface="Arial" panose="020B0604020202020204" pitchFamily="34" charset="0"/>
              <a:buChar char="•"/>
            </a:pPr>
            <a:r>
              <a:rPr lang="fr-FR" altLang="fr-FR" sz="2400" b="1" dirty="0">
                <a:latin typeface="+mj-lt"/>
              </a:rPr>
              <a:t>Renforcer l’accompagnement des élèves dans la conception de leur projet d’orientation</a:t>
            </a:r>
          </a:p>
          <a:p>
            <a:pPr marL="342900" indent="-342900">
              <a:buFont typeface="Arial" panose="020B0604020202020204" pitchFamily="34" charset="0"/>
              <a:buChar char="•"/>
            </a:pPr>
            <a:endParaRPr lang="fr-FR" altLang="fr-FR" sz="2400" dirty="0">
              <a:latin typeface="+mj-lt"/>
            </a:endParaRPr>
          </a:p>
          <a:p>
            <a:pPr marL="342900" indent="-342900">
              <a:buFont typeface="Arial" panose="020B0604020202020204" pitchFamily="34" charset="0"/>
              <a:buChar char="•"/>
            </a:pPr>
            <a:r>
              <a:rPr lang="fr-FR" altLang="fr-FR" sz="2400" b="1" dirty="0">
                <a:latin typeface="+mj-lt"/>
              </a:rPr>
              <a:t>Servir de tremplin vers la réussite dans la vie active et/ou la poursuite d’étude</a:t>
            </a:r>
          </a:p>
          <a:p>
            <a:endParaRPr lang="fr-FR" sz="3600" dirty="0">
              <a:latin typeface="+mj-lt"/>
            </a:endParaRPr>
          </a:p>
          <a:p>
            <a:pPr marL="342900" indent="-342900">
              <a:buFont typeface="Arial" panose="020B0604020202020204" pitchFamily="34" charset="0"/>
              <a:buChar char="•"/>
            </a:pPr>
            <a:r>
              <a:rPr lang="fr-FR" altLang="fr-FR" sz="2400" b="1" dirty="0">
                <a:latin typeface="+mj-lt"/>
              </a:rPr>
              <a:t>Proposer une offre de formation adaptée à la réalité économique et aux enjeux d’avenir</a:t>
            </a:r>
          </a:p>
        </p:txBody>
      </p:sp>
      <p:graphicFrame>
        <p:nvGraphicFramePr>
          <p:cNvPr id="2" name="Diagramme 1"/>
          <p:cNvGraphicFramePr/>
          <p:nvPr>
            <p:extLst/>
          </p:nvPr>
        </p:nvGraphicFramePr>
        <p:xfrm>
          <a:off x="2072320" y="-7315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39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72D40B-7787-E942-B02D-9B591F12594A}"/>
              </a:ext>
            </a:extLst>
          </p:cNvPr>
          <p:cNvSpPr>
            <a:spLocks noGrp="1"/>
          </p:cNvSpPr>
          <p:nvPr>
            <p:ph type="title"/>
          </p:nvPr>
        </p:nvSpPr>
        <p:spPr>
          <a:xfrm>
            <a:off x="537634" y="5297626"/>
            <a:ext cx="8534400" cy="1507067"/>
          </a:xfrm>
        </p:spPr>
        <p:txBody>
          <a:bodyPr/>
          <a:lstStyle/>
          <a:p>
            <a:r>
              <a:rPr lang="fr-FR" dirty="0"/>
              <a:t>Un programme de continuités </a:t>
            </a:r>
          </a:p>
        </p:txBody>
      </p:sp>
      <p:graphicFrame>
        <p:nvGraphicFramePr>
          <p:cNvPr id="5" name="Espace réservé du contenu 10">
            <a:extLst>
              <a:ext uri="{FF2B5EF4-FFF2-40B4-BE49-F238E27FC236}">
                <a16:creationId xmlns:a16="http://schemas.microsoft.com/office/drawing/2014/main" xmlns="" id="{5FD136BC-A3A5-B64C-98F8-5716431E584F}"/>
              </a:ext>
            </a:extLst>
          </p:cNvPr>
          <p:cNvGraphicFramePr>
            <a:graphicFrameLocks noGrp="1"/>
          </p:cNvGraphicFramePr>
          <p:nvPr>
            <p:extLst>
              <p:ext uri="{D42A27DB-BD31-4B8C-83A1-F6EECF244321}">
                <p14:modId xmlns:p14="http://schemas.microsoft.com/office/powerpoint/2010/main" val="377861216"/>
              </p:ext>
            </p:extLst>
          </p:nvPr>
        </p:nvGraphicFramePr>
        <p:xfrm>
          <a:off x="275168" y="1433014"/>
          <a:ext cx="4010230" cy="355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 coins arrondis 10">
            <a:extLst>
              <a:ext uri="{FF2B5EF4-FFF2-40B4-BE49-F238E27FC236}">
                <a16:creationId xmlns:a16="http://schemas.microsoft.com/office/drawing/2014/main" xmlns="" id="{93EE8AE8-4C1F-2F42-B0C0-782FED77B48B}"/>
              </a:ext>
            </a:extLst>
          </p:cNvPr>
          <p:cNvSpPr/>
          <p:nvPr/>
        </p:nvSpPr>
        <p:spPr>
          <a:xfrm>
            <a:off x="1365883" y="159811"/>
            <a:ext cx="1828800" cy="64732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Collège</a:t>
            </a:r>
          </a:p>
        </p:txBody>
      </p:sp>
      <p:sp>
        <p:nvSpPr>
          <p:cNvPr id="13" name="Rectangle : coins arrondis 12">
            <a:extLst>
              <a:ext uri="{FF2B5EF4-FFF2-40B4-BE49-F238E27FC236}">
                <a16:creationId xmlns:a16="http://schemas.microsoft.com/office/drawing/2014/main" xmlns="" id="{2DE47D09-6B37-2C4C-93C9-5BE3ED3A027B}"/>
              </a:ext>
            </a:extLst>
          </p:cNvPr>
          <p:cNvSpPr/>
          <p:nvPr/>
        </p:nvSpPr>
        <p:spPr>
          <a:xfrm>
            <a:off x="5900919" y="183932"/>
            <a:ext cx="1828800" cy="65049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Lycées</a:t>
            </a:r>
            <a:endParaRPr lang="fr-FR" sz="2400" dirty="0"/>
          </a:p>
        </p:txBody>
      </p:sp>
      <p:sp>
        <p:nvSpPr>
          <p:cNvPr id="3" name="Rectangle : coins arrondis 2">
            <a:extLst>
              <a:ext uri="{FF2B5EF4-FFF2-40B4-BE49-F238E27FC236}">
                <a16:creationId xmlns:a16="http://schemas.microsoft.com/office/drawing/2014/main" xmlns="" id="{C602E12F-CB59-F143-97C0-542F22873635}"/>
              </a:ext>
            </a:extLst>
          </p:cNvPr>
          <p:cNvSpPr/>
          <p:nvPr/>
        </p:nvSpPr>
        <p:spPr>
          <a:xfrm>
            <a:off x="9186863" y="371475"/>
            <a:ext cx="2414587" cy="32289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Mais des enjeux forts et spécifiques pour les lycéens </a:t>
            </a:r>
          </a:p>
        </p:txBody>
      </p:sp>
      <p:graphicFrame>
        <p:nvGraphicFramePr>
          <p:cNvPr id="4" name="Espace réservé du contenu 10">
            <a:extLst>
              <a:ext uri="{FF2B5EF4-FFF2-40B4-BE49-F238E27FC236}">
                <a16:creationId xmlns:a16="http://schemas.microsoft.com/office/drawing/2014/main" xmlns="" id="{F15F666E-D8DE-6B4E-9179-76E6E2D951AA}"/>
              </a:ext>
            </a:extLst>
          </p:cNvPr>
          <p:cNvGraphicFramePr>
            <a:graphicFrameLocks noGrp="1"/>
          </p:cNvGraphicFramePr>
          <p:nvPr>
            <p:extLst>
              <p:ext uri="{D42A27DB-BD31-4B8C-83A1-F6EECF244321}">
                <p14:modId xmlns:p14="http://schemas.microsoft.com/office/powerpoint/2010/main" val="2980287433"/>
              </p:ext>
            </p:extLst>
          </p:nvPr>
        </p:nvGraphicFramePr>
        <p:xfrm>
          <a:off x="4296139" y="1118486"/>
          <a:ext cx="5038361" cy="41807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5726393"/>
      </p:ext>
    </p:extLst>
  </p:cSld>
  <p:clrMapOvr>
    <a:masterClrMapping/>
  </p:clrMapOvr>
</p:sld>
</file>

<file path=ppt/theme/theme1.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Secteur</Template>
  <TotalTime>1974</TotalTime>
  <Words>2293</Words>
  <Application>Microsoft Office PowerPoint</Application>
  <PresentationFormat>Personnalisé</PresentationFormat>
  <Paragraphs>340</Paragraphs>
  <Slides>34</Slides>
  <Notes>22</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Secteur</vt:lpstr>
      <vt:lpstr>PROGRAMME EPS ET CERTIFICATIONS LYCEEs et lp</vt:lpstr>
      <vt:lpstr>ORDRE DU JOUR</vt:lpstr>
      <vt:lpstr>Accompagner : les étapes</vt:lpstr>
      <vt:lpstr>Entre prescription institutionnelle et prescription de terrain</vt:lpstr>
      <vt:lpstr>Présentation PowerPoint</vt:lpstr>
      <vt:lpstr>OBJECTIFS DU NOUVEAU LYCÉE</vt:lpstr>
      <vt:lpstr>Présentation PowerPoint</vt:lpstr>
      <vt:lpstr>OBJECTIFS DU NOUVEAU LYCÉE professionnel</vt:lpstr>
      <vt:lpstr>Un programme de continuités </vt:lpstr>
      <vt:lpstr>DES ENJEUX FORTS POUR LES Lycéens </vt:lpstr>
      <vt:lpstr>UNE FINALITÉ AU SERVICE DE CES ENJEUX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POINT DE VIGILANCE EN LP</vt:lpstr>
      <vt:lpstr>Une as accessible à tous</vt:lpstr>
      <vt:lpstr>Trois thèmes spécifiques AU PROGRAMME en lycee gt  - savoir se preparer et s’entrainer  - accueillir tous les eleves quelque soit leur degre d’aptitude  - LE PROCESSUS DE CREATION ARTISTIQUE  … ET L’enseignement optionnel</vt:lpstr>
      <vt:lpstr>Présentation PowerPoint</vt:lpstr>
      <vt:lpstr>Trois thèmes spécifiques AU PROGRAMME en lp  - LES BESOINS DES ÉLÈVES AU REGARD DES MODALITÉS DE PRATIQUE  - CONSTRUIRE DURABLEMENT SA SANTÉ   - S’ORGANISER POUR APPRENDRE ET SAVOIR S’ENTRAÎNER </vt:lpstr>
      <vt:lpstr>Présentation PowerPoint</vt:lpstr>
      <vt:lpstr>QU’EST-CE QU’UN CHAMP D’APPRENTISSAGE ?</vt:lpstr>
      <vt:lpstr>Présentation PowerPoint</vt:lpstr>
      <vt:lpstr>Présentation PowerPoint</vt:lpstr>
      <vt:lpstr>Quelles SONT LES possibilités D’APPRENDRE?</vt:lpstr>
      <vt:lpstr>L’évaluation au service de la formation des élèves</vt:lpstr>
      <vt:lpstr>L’évaluation</vt:lpstr>
      <vt:lpstr>L’évaluation comme démarche et pas seulement comme note</vt:lpstr>
      <vt:lpstr>Présentation PowerPoint</vt:lpstr>
      <vt:lpstr>ET LA SUITE…</vt:lpstr>
      <vt:lpstr>Merci pour ATTENTION ET POUR votre participation active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 cuvinot-peyre</dc:creator>
  <cp:lastModifiedBy>cmieps</cp:lastModifiedBy>
  <cp:revision>115</cp:revision>
  <dcterms:created xsi:type="dcterms:W3CDTF">2019-02-09T17:05:39Z</dcterms:created>
  <dcterms:modified xsi:type="dcterms:W3CDTF">2020-08-25T07:16:45Z</dcterms:modified>
</cp:coreProperties>
</file>