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5" r:id="rId3"/>
    <p:sldId id="260" r:id="rId4"/>
    <p:sldId id="262" r:id="rId5"/>
    <p:sldId id="264" r:id="rId6"/>
    <p:sldId id="266" r:id="rId7"/>
    <p:sldId id="263" r:id="rId8"/>
    <p:sldId id="269" r:id="rId9"/>
    <p:sldId id="270" r:id="rId10"/>
    <p:sldId id="268" r:id="rId11"/>
    <p:sldId id="271" r:id="rId12"/>
    <p:sldId id="267" r:id="rId13"/>
    <p:sldId id="26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3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F75D05-FCBF-41ED-B999-0A0D3ECB9D89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70028746-0AF3-45AF-BCC3-30AF0235500C}">
      <dgm:prSet phldrT="[Texte]"/>
      <dgm:spPr/>
      <dgm:t>
        <a:bodyPr/>
        <a:lstStyle/>
        <a:p>
          <a:r>
            <a:rPr lang="fr-FR" smtClean="0">
              <a:solidFill>
                <a:srgbClr val="FFC000"/>
              </a:solidFill>
            </a:rPr>
            <a:t>Concevoir et mettre en œuvre </a:t>
          </a:r>
          <a:endParaRPr lang="fr-FR">
            <a:solidFill>
              <a:srgbClr val="FFC000"/>
            </a:solidFill>
          </a:endParaRPr>
        </a:p>
      </dgm:t>
    </dgm:pt>
    <dgm:pt modelId="{1DD5E6D3-3B20-4736-A3E7-17B1C60C252A}" type="parTrans" cxnId="{BF9BB680-63B1-4E9E-8C1B-B67AB9F63DBF}">
      <dgm:prSet/>
      <dgm:spPr/>
      <dgm:t>
        <a:bodyPr/>
        <a:lstStyle/>
        <a:p>
          <a:endParaRPr lang="fr-FR"/>
        </a:p>
      </dgm:t>
    </dgm:pt>
    <dgm:pt modelId="{6E7C96EE-CADD-406E-B1E2-D3D4FE09E12F}" type="sibTrans" cxnId="{BF9BB680-63B1-4E9E-8C1B-B67AB9F63DBF}">
      <dgm:prSet/>
      <dgm:spPr/>
      <dgm:t>
        <a:bodyPr/>
        <a:lstStyle/>
        <a:p>
          <a:endParaRPr lang="fr-FR"/>
        </a:p>
      </dgm:t>
    </dgm:pt>
    <dgm:pt modelId="{8B815142-2A46-4919-A1A7-B9D417061719}">
      <dgm:prSet phldrT="[Texte]"/>
      <dgm:spPr/>
      <dgm:t>
        <a:bodyPr/>
        <a:lstStyle/>
        <a:p>
          <a:r>
            <a:rPr lang="fr-FR" smtClean="0">
              <a:solidFill>
                <a:srgbClr val="00B050"/>
              </a:solidFill>
            </a:rPr>
            <a:t>Produire</a:t>
          </a:r>
          <a:endParaRPr lang="fr-FR">
            <a:solidFill>
              <a:srgbClr val="00B050"/>
            </a:solidFill>
          </a:endParaRPr>
        </a:p>
      </dgm:t>
    </dgm:pt>
    <dgm:pt modelId="{B30C6355-4532-4FAC-A02B-69AD50A0577B}" type="parTrans" cxnId="{5844AD56-CC9A-4826-B735-F1925BD7ACC0}">
      <dgm:prSet/>
      <dgm:spPr/>
      <dgm:t>
        <a:bodyPr/>
        <a:lstStyle/>
        <a:p>
          <a:endParaRPr lang="fr-FR"/>
        </a:p>
      </dgm:t>
    </dgm:pt>
    <dgm:pt modelId="{EE2CF097-55F8-440E-B984-B23F6602F681}" type="sibTrans" cxnId="{5844AD56-CC9A-4826-B735-F1925BD7ACC0}">
      <dgm:prSet/>
      <dgm:spPr/>
      <dgm:t>
        <a:bodyPr/>
        <a:lstStyle/>
        <a:p>
          <a:endParaRPr lang="fr-FR"/>
        </a:p>
      </dgm:t>
    </dgm:pt>
    <dgm:pt modelId="{D060F851-AB08-4C9C-BE0B-85B63E1BA48C}">
      <dgm:prSet phldrT="[Texte]"/>
      <dgm:spPr/>
      <dgm:t>
        <a:bodyPr/>
        <a:lstStyle/>
        <a:p>
          <a:r>
            <a:rPr lang="fr-FR" smtClean="0">
              <a:solidFill>
                <a:srgbClr val="0070C0"/>
              </a:solidFill>
            </a:rPr>
            <a:t>Analyser</a:t>
          </a:r>
          <a:r>
            <a:rPr lang="fr-FR" smtClean="0"/>
            <a:t> </a:t>
          </a:r>
          <a:endParaRPr lang="fr-FR"/>
        </a:p>
      </dgm:t>
    </dgm:pt>
    <dgm:pt modelId="{567F20B2-3219-4117-850E-71E3B854BF04}" type="parTrans" cxnId="{72F5E3F5-829D-4A64-B5B0-DDBBF6CA1BA8}">
      <dgm:prSet/>
      <dgm:spPr/>
      <dgm:t>
        <a:bodyPr/>
        <a:lstStyle/>
        <a:p>
          <a:endParaRPr lang="fr-FR"/>
        </a:p>
      </dgm:t>
    </dgm:pt>
    <dgm:pt modelId="{6F0C930A-EC7B-40D1-BE91-C67EEAF41033}" type="sibTrans" cxnId="{72F5E3F5-829D-4A64-B5B0-DDBBF6CA1BA8}">
      <dgm:prSet/>
      <dgm:spPr/>
      <dgm:t>
        <a:bodyPr/>
        <a:lstStyle/>
        <a:p>
          <a:endParaRPr lang="fr-FR"/>
        </a:p>
      </dgm:t>
    </dgm:pt>
    <dgm:pt modelId="{B686C8A4-B711-40CF-A81D-958216513D86}" type="pres">
      <dgm:prSet presAssocID="{ADF75D05-FCBF-41ED-B999-0A0D3ECB9D89}" presName="arrowDiagram" presStyleCnt="0">
        <dgm:presLayoutVars>
          <dgm:chMax val="5"/>
          <dgm:dir/>
          <dgm:resizeHandles val="exact"/>
        </dgm:presLayoutVars>
      </dgm:prSet>
      <dgm:spPr/>
    </dgm:pt>
    <dgm:pt modelId="{1F723BE3-9EB9-487C-BEB5-85C7DA1BD2B0}" type="pres">
      <dgm:prSet presAssocID="{ADF75D05-FCBF-41ED-B999-0A0D3ECB9D89}" presName="arrow" presStyleLbl="bgShp" presStyleIdx="0" presStyleCnt="1"/>
      <dgm:spPr/>
    </dgm:pt>
    <dgm:pt modelId="{07A36299-61D0-46D7-998B-DE66FE1F81F1}" type="pres">
      <dgm:prSet presAssocID="{ADF75D05-FCBF-41ED-B999-0A0D3ECB9D89}" presName="arrowDiagram3" presStyleCnt="0"/>
      <dgm:spPr/>
    </dgm:pt>
    <dgm:pt modelId="{224BBE06-895E-4275-8571-F58A9CCEDC95}" type="pres">
      <dgm:prSet presAssocID="{70028746-0AF3-45AF-BCC3-30AF0235500C}" presName="bullet3a" presStyleLbl="node1" presStyleIdx="0" presStyleCnt="3"/>
      <dgm:spPr/>
    </dgm:pt>
    <dgm:pt modelId="{440FC99B-A6F0-4FA0-875E-3350D38F09AA}" type="pres">
      <dgm:prSet presAssocID="{70028746-0AF3-45AF-BCC3-30AF0235500C}" presName="textBox3a" presStyleLbl="revTx" presStyleIdx="0" presStyleCnt="3" custScaleX="1836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5255AB-9390-451D-BA9B-29CD69F303B2}" type="pres">
      <dgm:prSet presAssocID="{8B815142-2A46-4919-A1A7-B9D417061719}" presName="bullet3b" presStyleLbl="node1" presStyleIdx="1" presStyleCnt="3"/>
      <dgm:spPr/>
    </dgm:pt>
    <dgm:pt modelId="{81E18B52-493E-431D-A2F3-68F5CA21961F}" type="pres">
      <dgm:prSet presAssocID="{8B815142-2A46-4919-A1A7-B9D417061719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4C6053-C870-4427-BE14-5BED5A1F118D}" type="pres">
      <dgm:prSet presAssocID="{D060F851-AB08-4C9C-BE0B-85B63E1BA48C}" presName="bullet3c" presStyleLbl="node1" presStyleIdx="2" presStyleCnt="3"/>
      <dgm:spPr/>
    </dgm:pt>
    <dgm:pt modelId="{9CB077C1-8789-4415-82B3-77105BBFFE91}" type="pres">
      <dgm:prSet presAssocID="{D060F851-AB08-4C9C-BE0B-85B63E1BA48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37EC0CD-3124-4BF6-A555-F92BD6CE5F00}" type="presOf" srcId="{8B815142-2A46-4919-A1A7-B9D417061719}" destId="{81E18B52-493E-431D-A2F3-68F5CA21961F}" srcOrd="0" destOrd="0" presId="urn:microsoft.com/office/officeart/2005/8/layout/arrow2"/>
    <dgm:cxn modelId="{72F5E3F5-829D-4A64-B5B0-DDBBF6CA1BA8}" srcId="{ADF75D05-FCBF-41ED-B999-0A0D3ECB9D89}" destId="{D060F851-AB08-4C9C-BE0B-85B63E1BA48C}" srcOrd="2" destOrd="0" parTransId="{567F20B2-3219-4117-850E-71E3B854BF04}" sibTransId="{6F0C930A-EC7B-40D1-BE91-C67EEAF41033}"/>
    <dgm:cxn modelId="{983F6582-992D-4611-8620-60186955A5A5}" type="presOf" srcId="{70028746-0AF3-45AF-BCC3-30AF0235500C}" destId="{440FC99B-A6F0-4FA0-875E-3350D38F09AA}" srcOrd="0" destOrd="0" presId="urn:microsoft.com/office/officeart/2005/8/layout/arrow2"/>
    <dgm:cxn modelId="{2734229F-25EF-465C-A522-489A9676F94E}" type="presOf" srcId="{D060F851-AB08-4C9C-BE0B-85B63E1BA48C}" destId="{9CB077C1-8789-4415-82B3-77105BBFFE91}" srcOrd="0" destOrd="0" presId="urn:microsoft.com/office/officeart/2005/8/layout/arrow2"/>
    <dgm:cxn modelId="{BF9BB680-63B1-4E9E-8C1B-B67AB9F63DBF}" srcId="{ADF75D05-FCBF-41ED-B999-0A0D3ECB9D89}" destId="{70028746-0AF3-45AF-BCC3-30AF0235500C}" srcOrd="0" destOrd="0" parTransId="{1DD5E6D3-3B20-4736-A3E7-17B1C60C252A}" sibTransId="{6E7C96EE-CADD-406E-B1E2-D3D4FE09E12F}"/>
    <dgm:cxn modelId="{5844AD56-CC9A-4826-B735-F1925BD7ACC0}" srcId="{ADF75D05-FCBF-41ED-B999-0A0D3ECB9D89}" destId="{8B815142-2A46-4919-A1A7-B9D417061719}" srcOrd="1" destOrd="0" parTransId="{B30C6355-4532-4FAC-A02B-69AD50A0577B}" sibTransId="{EE2CF097-55F8-440E-B984-B23F6602F681}"/>
    <dgm:cxn modelId="{ABB4319A-5F22-4411-89F4-4D0DFA7B90D8}" type="presOf" srcId="{ADF75D05-FCBF-41ED-B999-0A0D3ECB9D89}" destId="{B686C8A4-B711-40CF-A81D-958216513D86}" srcOrd="0" destOrd="0" presId="urn:microsoft.com/office/officeart/2005/8/layout/arrow2"/>
    <dgm:cxn modelId="{F61546A6-0ACA-441A-B448-BBDF46334EE1}" type="presParOf" srcId="{B686C8A4-B711-40CF-A81D-958216513D86}" destId="{1F723BE3-9EB9-487C-BEB5-85C7DA1BD2B0}" srcOrd="0" destOrd="0" presId="urn:microsoft.com/office/officeart/2005/8/layout/arrow2"/>
    <dgm:cxn modelId="{517855BC-5F4A-446C-A60E-5B60EE1DC5FB}" type="presParOf" srcId="{B686C8A4-B711-40CF-A81D-958216513D86}" destId="{07A36299-61D0-46D7-998B-DE66FE1F81F1}" srcOrd="1" destOrd="0" presId="urn:microsoft.com/office/officeart/2005/8/layout/arrow2"/>
    <dgm:cxn modelId="{089890E4-61E6-4E54-B866-0B76EE20CCFC}" type="presParOf" srcId="{07A36299-61D0-46D7-998B-DE66FE1F81F1}" destId="{224BBE06-895E-4275-8571-F58A9CCEDC95}" srcOrd="0" destOrd="0" presId="urn:microsoft.com/office/officeart/2005/8/layout/arrow2"/>
    <dgm:cxn modelId="{F812EC9A-4605-46F3-B7D8-17967735CA98}" type="presParOf" srcId="{07A36299-61D0-46D7-998B-DE66FE1F81F1}" destId="{440FC99B-A6F0-4FA0-875E-3350D38F09AA}" srcOrd="1" destOrd="0" presId="urn:microsoft.com/office/officeart/2005/8/layout/arrow2"/>
    <dgm:cxn modelId="{5E8903F5-A4B2-4B41-8E82-FE461BADD544}" type="presParOf" srcId="{07A36299-61D0-46D7-998B-DE66FE1F81F1}" destId="{7B5255AB-9390-451D-BA9B-29CD69F303B2}" srcOrd="2" destOrd="0" presId="urn:microsoft.com/office/officeart/2005/8/layout/arrow2"/>
    <dgm:cxn modelId="{0146E2CC-E96C-421D-8293-A45FD6EFB868}" type="presParOf" srcId="{07A36299-61D0-46D7-998B-DE66FE1F81F1}" destId="{81E18B52-493E-431D-A2F3-68F5CA21961F}" srcOrd="3" destOrd="0" presId="urn:microsoft.com/office/officeart/2005/8/layout/arrow2"/>
    <dgm:cxn modelId="{E32D6CC0-5B9D-4403-B3D0-03B7D0905388}" type="presParOf" srcId="{07A36299-61D0-46D7-998B-DE66FE1F81F1}" destId="{D14C6053-C870-4427-BE14-5BED5A1F118D}" srcOrd="4" destOrd="0" presId="urn:microsoft.com/office/officeart/2005/8/layout/arrow2"/>
    <dgm:cxn modelId="{A1E976DE-B789-48A9-BD3B-7EC37310B6E4}" type="presParOf" srcId="{07A36299-61D0-46D7-998B-DE66FE1F81F1}" destId="{9CB077C1-8789-4415-82B3-77105BBFFE9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AD732F-D475-4862-801E-DD03B5C2DA1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69AB8694-A0DC-45E3-8493-D28989155EFA}">
      <dgm:prSet phldrT="[Texte]" custT="1"/>
      <dgm:spPr/>
      <dgm:t>
        <a:bodyPr/>
        <a:lstStyle/>
        <a:p>
          <a:r>
            <a:rPr lang="fr-FR" sz="2000" b="1" u="sng" dirty="0" smtClean="0"/>
            <a:t>Connaître:</a:t>
          </a:r>
        </a:p>
        <a:p>
          <a:endParaRPr lang="fr-FR" sz="1200" b="1" u="sng" dirty="0" smtClean="0"/>
        </a:p>
        <a:p>
          <a:r>
            <a:rPr lang="fr-FR" sz="1800" dirty="0" smtClean="0"/>
            <a:t>Ses capacités physiques (</a:t>
          </a:r>
          <a:r>
            <a:rPr lang="fr-FR" sz="1800" dirty="0" err="1" smtClean="0"/>
            <a:t>ref</a:t>
          </a:r>
          <a:r>
            <a:rPr lang="fr-FR" sz="1800" dirty="0" smtClean="0"/>
            <a:t> personnalisée)</a:t>
          </a:r>
        </a:p>
        <a:p>
          <a:r>
            <a:rPr lang="fr-FR" sz="1800" dirty="0" smtClean="0"/>
            <a:t>Forme de travail</a:t>
          </a:r>
        </a:p>
        <a:p>
          <a:r>
            <a:rPr lang="fr-FR" sz="1800" dirty="0" smtClean="0"/>
            <a:t>Exprimer ses sensations </a:t>
          </a:r>
          <a:endParaRPr lang="fr-FR" sz="1800" dirty="0"/>
        </a:p>
      </dgm:t>
    </dgm:pt>
    <dgm:pt modelId="{29F0D498-0F8A-46BB-AC72-E12ED803FCB4}" type="parTrans" cxnId="{DF3FE588-3130-452C-9031-D6124B690AF6}">
      <dgm:prSet/>
      <dgm:spPr/>
      <dgm:t>
        <a:bodyPr/>
        <a:lstStyle/>
        <a:p>
          <a:endParaRPr lang="fr-FR"/>
        </a:p>
      </dgm:t>
    </dgm:pt>
    <dgm:pt modelId="{E376CE9C-EBE0-4CCC-AFE5-E344D98CCA6D}" type="sibTrans" cxnId="{DF3FE588-3130-452C-9031-D6124B690AF6}">
      <dgm:prSet/>
      <dgm:spPr/>
      <dgm:t>
        <a:bodyPr/>
        <a:lstStyle/>
        <a:p>
          <a:endParaRPr lang="fr-FR"/>
        </a:p>
      </dgm:t>
    </dgm:pt>
    <dgm:pt modelId="{F9BB4753-8B5E-4A1D-B4F2-65E666985CA6}">
      <dgm:prSet phldrT="[Texte]" custT="1"/>
      <dgm:spPr/>
      <dgm:t>
        <a:bodyPr/>
        <a:lstStyle/>
        <a:p>
          <a:r>
            <a:rPr lang="fr-FR" sz="2000" b="1" u="sng" dirty="0" smtClean="0"/>
            <a:t>Comprendre</a:t>
          </a:r>
        </a:p>
        <a:p>
          <a:endParaRPr lang="fr-FR" sz="1200" b="1" u="sng" dirty="0" smtClean="0"/>
        </a:p>
        <a:p>
          <a:r>
            <a:rPr lang="fr-FR" sz="1900" dirty="0" smtClean="0"/>
            <a:t>Forme de travail</a:t>
          </a:r>
        </a:p>
        <a:p>
          <a:r>
            <a:rPr lang="fr-FR" sz="1900" dirty="0" smtClean="0"/>
            <a:t>Résultats </a:t>
          </a:r>
        </a:p>
        <a:p>
          <a:r>
            <a:rPr lang="fr-FR" sz="1900" dirty="0" smtClean="0"/>
            <a:t>Ressenti / intensité</a:t>
          </a:r>
        </a:p>
        <a:p>
          <a:r>
            <a:rPr lang="fr-FR" sz="1900" dirty="0" smtClean="0"/>
            <a:t>Effets immédiats et différés</a:t>
          </a:r>
          <a:endParaRPr lang="fr-FR" sz="1900" dirty="0"/>
        </a:p>
      </dgm:t>
    </dgm:pt>
    <dgm:pt modelId="{AFF95FAA-A1DC-4DF9-B2FD-0A4FEBD777A0}" type="parTrans" cxnId="{0CAA5C4E-8680-4E80-991C-E8D24C75DFDD}">
      <dgm:prSet/>
      <dgm:spPr/>
      <dgm:t>
        <a:bodyPr/>
        <a:lstStyle/>
        <a:p>
          <a:endParaRPr lang="fr-FR"/>
        </a:p>
      </dgm:t>
    </dgm:pt>
    <dgm:pt modelId="{B9C9032A-F448-4855-8B67-02EABE8345DE}" type="sibTrans" cxnId="{0CAA5C4E-8680-4E80-991C-E8D24C75DFDD}">
      <dgm:prSet/>
      <dgm:spPr/>
      <dgm:t>
        <a:bodyPr/>
        <a:lstStyle/>
        <a:p>
          <a:endParaRPr lang="fr-FR"/>
        </a:p>
      </dgm:t>
    </dgm:pt>
    <dgm:pt modelId="{894373B9-D873-4839-AE56-00A92E1426B1}">
      <dgm:prSet phldrT="[Texte]" custT="1"/>
      <dgm:spPr/>
      <dgm:t>
        <a:bodyPr/>
        <a:lstStyle/>
        <a:p>
          <a:r>
            <a:rPr lang="fr-FR" sz="2000" b="1" u="sng" dirty="0" smtClean="0"/>
            <a:t>Concevoir un projet</a:t>
          </a:r>
          <a:r>
            <a:rPr lang="fr-FR" sz="2000" dirty="0" smtClean="0"/>
            <a:t>:</a:t>
          </a:r>
        </a:p>
        <a:p>
          <a:r>
            <a:rPr lang="fr-FR" sz="1800" dirty="0" smtClean="0"/>
            <a:t>Objectif: effets recherchés</a:t>
          </a:r>
        </a:p>
        <a:p>
          <a:r>
            <a:rPr lang="fr-FR" sz="1800" dirty="0" smtClean="0"/>
            <a:t>Types et méthodes</a:t>
          </a:r>
        </a:p>
        <a:p>
          <a:r>
            <a:rPr lang="fr-FR" sz="1800" dirty="0" smtClean="0"/>
            <a:t>Durée, intensité, récupération</a:t>
          </a:r>
        </a:p>
        <a:p>
          <a:r>
            <a:rPr lang="fr-FR" sz="1800" dirty="0" smtClean="0"/>
            <a:t>Organisation de séance</a:t>
          </a:r>
        </a:p>
        <a:p>
          <a:endParaRPr lang="fr-FR" sz="1300" dirty="0"/>
        </a:p>
      </dgm:t>
    </dgm:pt>
    <dgm:pt modelId="{6B4292EB-BAD8-4B0B-93E3-6AAA7042B76F}" type="parTrans" cxnId="{155AFB4C-DA78-4B98-A919-4AAD86BF094A}">
      <dgm:prSet/>
      <dgm:spPr/>
      <dgm:t>
        <a:bodyPr/>
        <a:lstStyle/>
        <a:p>
          <a:endParaRPr lang="fr-FR"/>
        </a:p>
      </dgm:t>
    </dgm:pt>
    <dgm:pt modelId="{260CD19D-F5C7-4893-9CF3-4D992CC5B659}" type="sibTrans" cxnId="{155AFB4C-DA78-4B98-A919-4AAD86BF094A}">
      <dgm:prSet/>
      <dgm:spPr/>
      <dgm:t>
        <a:bodyPr/>
        <a:lstStyle/>
        <a:p>
          <a:endParaRPr lang="fr-FR"/>
        </a:p>
      </dgm:t>
    </dgm:pt>
    <dgm:pt modelId="{86A12E86-E9B7-4CEF-922D-9F2C133741C7}" type="pres">
      <dgm:prSet presAssocID="{93AD732F-D475-4862-801E-DD03B5C2DA17}" presName="CompostProcess" presStyleCnt="0">
        <dgm:presLayoutVars>
          <dgm:dir/>
          <dgm:resizeHandles val="exact"/>
        </dgm:presLayoutVars>
      </dgm:prSet>
      <dgm:spPr/>
    </dgm:pt>
    <dgm:pt modelId="{7B288C00-ED43-4CBD-B03E-03D45C585CEB}" type="pres">
      <dgm:prSet presAssocID="{93AD732F-D475-4862-801E-DD03B5C2DA17}" presName="arrow" presStyleLbl="bgShp" presStyleIdx="0" presStyleCnt="1" custLinFactNeighborY="155"/>
      <dgm:spPr/>
    </dgm:pt>
    <dgm:pt modelId="{6AE3E890-DD49-4149-9C8E-C63E6F42CD4B}" type="pres">
      <dgm:prSet presAssocID="{93AD732F-D475-4862-801E-DD03B5C2DA17}" presName="linearProcess" presStyleCnt="0"/>
      <dgm:spPr/>
    </dgm:pt>
    <dgm:pt modelId="{1A2D1656-9984-4771-B290-206C8A9C313D}" type="pres">
      <dgm:prSet presAssocID="{69AB8694-A0DC-45E3-8493-D28989155EFA}" presName="textNode" presStyleLbl="node1" presStyleIdx="0" presStyleCnt="3" custScaleY="113623" custLinFactX="96766" custLinFactNeighborX="100000" custLinFactNeighborY="7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865C47-622B-4B9B-BB13-39D480B489E7}" type="pres">
      <dgm:prSet presAssocID="{E376CE9C-EBE0-4CCC-AFE5-E344D98CCA6D}" presName="sibTrans" presStyleCnt="0"/>
      <dgm:spPr/>
    </dgm:pt>
    <dgm:pt modelId="{C5A79144-51F3-4111-B765-9944FD71D1E2}" type="pres">
      <dgm:prSet presAssocID="{F9BB4753-8B5E-4A1D-B4F2-65E666985CA6}" presName="textNode" presStyleLbl="node1" presStyleIdx="1" presStyleCnt="3" custScaleY="115213" custLinFactX="95712" custLinFactNeighborX="100000" custLinFactNeighborY="-65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0C9CFC-F5C0-4051-83DF-D37893AC0513}" type="pres">
      <dgm:prSet presAssocID="{B9C9032A-F448-4855-8B67-02EABE8345DE}" presName="sibTrans" presStyleCnt="0"/>
      <dgm:spPr/>
    </dgm:pt>
    <dgm:pt modelId="{9C751B5F-B8BB-446A-A95C-7D910726C086}" type="pres">
      <dgm:prSet presAssocID="{894373B9-D873-4839-AE56-00A92E1426B1}" presName="textNode" presStyleLbl="node1" presStyleIdx="2" presStyleCnt="3" custScaleY="116201" custLinFactX="-192473" custLinFactNeighborX="-200000" custLinFactNeighborY="15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F3FE588-3130-452C-9031-D6124B690AF6}" srcId="{93AD732F-D475-4862-801E-DD03B5C2DA17}" destId="{69AB8694-A0DC-45E3-8493-D28989155EFA}" srcOrd="0" destOrd="0" parTransId="{29F0D498-0F8A-46BB-AC72-E12ED803FCB4}" sibTransId="{E376CE9C-EBE0-4CCC-AFE5-E344D98CCA6D}"/>
    <dgm:cxn modelId="{4F558CC2-668A-46AF-9D42-AB029B999F04}" type="presOf" srcId="{894373B9-D873-4839-AE56-00A92E1426B1}" destId="{9C751B5F-B8BB-446A-A95C-7D910726C086}" srcOrd="0" destOrd="0" presId="urn:microsoft.com/office/officeart/2005/8/layout/hProcess9"/>
    <dgm:cxn modelId="{2C97638E-4829-4C6C-942E-A337FE09A945}" type="presOf" srcId="{93AD732F-D475-4862-801E-DD03B5C2DA17}" destId="{86A12E86-E9B7-4CEF-922D-9F2C133741C7}" srcOrd="0" destOrd="0" presId="urn:microsoft.com/office/officeart/2005/8/layout/hProcess9"/>
    <dgm:cxn modelId="{155AFB4C-DA78-4B98-A919-4AAD86BF094A}" srcId="{93AD732F-D475-4862-801E-DD03B5C2DA17}" destId="{894373B9-D873-4839-AE56-00A92E1426B1}" srcOrd="2" destOrd="0" parTransId="{6B4292EB-BAD8-4B0B-93E3-6AAA7042B76F}" sibTransId="{260CD19D-F5C7-4893-9CF3-4D992CC5B659}"/>
    <dgm:cxn modelId="{B64A0D61-80F1-4F61-A717-AE064270D5F5}" type="presOf" srcId="{F9BB4753-8B5E-4A1D-B4F2-65E666985CA6}" destId="{C5A79144-51F3-4111-B765-9944FD71D1E2}" srcOrd="0" destOrd="0" presId="urn:microsoft.com/office/officeart/2005/8/layout/hProcess9"/>
    <dgm:cxn modelId="{0CAA5C4E-8680-4E80-991C-E8D24C75DFDD}" srcId="{93AD732F-D475-4862-801E-DD03B5C2DA17}" destId="{F9BB4753-8B5E-4A1D-B4F2-65E666985CA6}" srcOrd="1" destOrd="0" parTransId="{AFF95FAA-A1DC-4DF9-B2FD-0A4FEBD777A0}" sibTransId="{B9C9032A-F448-4855-8B67-02EABE8345DE}"/>
    <dgm:cxn modelId="{408A1A7B-D863-452D-BDD8-67F6C9DCF166}" type="presOf" srcId="{69AB8694-A0DC-45E3-8493-D28989155EFA}" destId="{1A2D1656-9984-4771-B290-206C8A9C313D}" srcOrd="0" destOrd="0" presId="urn:microsoft.com/office/officeart/2005/8/layout/hProcess9"/>
    <dgm:cxn modelId="{D47AE4CF-D802-492B-AB2C-A24D39EEA5B8}" type="presParOf" srcId="{86A12E86-E9B7-4CEF-922D-9F2C133741C7}" destId="{7B288C00-ED43-4CBD-B03E-03D45C585CEB}" srcOrd="0" destOrd="0" presId="urn:microsoft.com/office/officeart/2005/8/layout/hProcess9"/>
    <dgm:cxn modelId="{C81F8AB9-3B00-42AD-87F2-DBB19AAA6355}" type="presParOf" srcId="{86A12E86-E9B7-4CEF-922D-9F2C133741C7}" destId="{6AE3E890-DD49-4149-9C8E-C63E6F42CD4B}" srcOrd="1" destOrd="0" presId="urn:microsoft.com/office/officeart/2005/8/layout/hProcess9"/>
    <dgm:cxn modelId="{83C618A3-80B2-4B22-81C1-C987343DA8A0}" type="presParOf" srcId="{6AE3E890-DD49-4149-9C8E-C63E6F42CD4B}" destId="{1A2D1656-9984-4771-B290-206C8A9C313D}" srcOrd="0" destOrd="0" presId="urn:microsoft.com/office/officeart/2005/8/layout/hProcess9"/>
    <dgm:cxn modelId="{17B900F8-CA6C-4B2F-845D-90D9DCE8AE8D}" type="presParOf" srcId="{6AE3E890-DD49-4149-9C8E-C63E6F42CD4B}" destId="{3A865C47-622B-4B9B-BB13-39D480B489E7}" srcOrd="1" destOrd="0" presId="urn:microsoft.com/office/officeart/2005/8/layout/hProcess9"/>
    <dgm:cxn modelId="{7CBE06C1-2938-48B1-A1AC-CBC7EED28EC7}" type="presParOf" srcId="{6AE3E890-DD49-4149-9C8E-C63E6F42CD4B}" destId="{C5A79144-51F3-4111-B765-9944FD71D1E2}" srcOrd="2" destOrd="0" presId="urn:microsoft.com/office/officeart/2005/8/layout/hProcess9"/>
    <dgm:cxn modelId="{2A10E41A-B8DE-4E9D-8FDA-8D690135A0CE}" type="presParOf" srcId="{6AE3E890-DD49-4149-9C8E-C63E6F42CD4B}" destId="{E60C9CFC-F5C0-4051-83DF-D37893AC0513}" srcOrd="3" destOrd="0" presId="urn:microsoft.com/office/officeart/2005/8/layout/hProcess9"/>
    <dgm:cxn modelId="{0ED6CAD2-A806-46A7-923F-0B1164627626}" type="presParOf" srcId="{6AE3E890-DD49-4149-9C8E-C63E6F42CD4B}" destId="{9C751B5F-B8BB-446A-A95C-7D910726C08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48A6F7-ACA8-420C-BE6A-FA641655625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6DA6153-19E0-4E98-8C06-A193EE5F7E6A}">
      <dgm:prSet phldrT="[Texte]"/>
      <dgm:spPr/>
      <dgm:t>
        <a:bodyPr/>
        <a:lstStyle/>
        <a:p>
          <a:r>
            <a:rPr lang="fr-FR" smtClean="0"/>
            <a:t>continue</a:t>
          </a:r>
          <a:endParaRPr lang="fr-FR"/>
        </a:p>
      </dgm:t>
    </dgm:pt>
    <dgm:pt modelId="{0A2EC5A8-89A4-46E9-A2C6-48DA14AFE7B5}" type="parTrans" cxnId="{A705E710-ED2E-4F64-AC5D-17B0AAA97B33}">
      <dgm:prSet/>
      <dgm:spPr/>
      <dgm:t>
        <a:bodyPr/>
        <a:lstStyle/>
        <a:p>
          <a:endParaRPr lang="fr-FR"/>
        </a:p>
      </dgm:t>
    </dgm:pt>
    <dgm:pt modelId="{38FE0A58-D4D9-486A-8FC1-10B5754AEAC3}" type="sibTrans" cxnId="{A705E710-ED2E-4F64-AC5D-17B0AAA97B33}">
      <dgm:prSet/>
      <dgm:spPr/>
      <dgm:t>
        <a:bodyPr/>
        <a:lstStyle/>
        <a:p>
          <a:endParaRPr lang="fr-FR"/>
        </a:p>
      </dgm:t>
    </dgm:pt>
    <dgm:pt modelId="{6F599F96-A4CC-4C9C-9408-19233D1E9560}">
      <dgm:prSet phldrT="[Texte]"/>
      <dgm:spPr/>
      <dgm:t>
        <a:bodyPr/>
        <a:lstStyle/>
        <a:p>
          <a:r>
            <a:rPr lang="fr-FR" dirty="0" smtClean="0"/>
            <a:t>Travail continu à 90 % de VMA</a:t>
          </a:r>
          <a:endParaRPr lang="fr-FR" dirty="0"/>
        </a:p>
      </dgm:t>
    </dgm:pt>
    <dgm:pt modelId="{AEDA40FD-DDF8-4C9A-B01F-24DD0A06EEA3}" type="parTrans" cxnId="{55FDF4EA-4344-499F-9081-25B255123153}">
      <dgm:prSet/>
      <dgm:spPr/>
      <dgm:t>
        <a:bodyPr/>
        <a:lstStyle/>
        <a:p>
          <a:endParaRPr lang="fr-FR"/>
        </a:p>
      </dgm:t>
    </dgm:pt>
    <dgm:pt modelId="{5264655A-5E17-474F-88E1-F73767F7B437}" type="sibTrans" cxnId="{55FDF4EA-4344-499F-9081-25B255123153}">
      <dgm:prSet/>
      <dgm:spPr/>
      <dgm:t>
        <a:bodyPr/>
        <a:lstStyle/>
        <a:p>
          <a:endParaRPr lang="fr-FR"/>
        </a:p>
      </dgm:t>
    </dgm:pt>
    <dgm:pt modelId="{F7C6873B-F9A0-408C-AA0E-4F4F1791101B}">
      <dgm:prSet phldrT="[Texte]"/>
      <dgm:spPr/>
      <dgm:t>
        <a:bodyPr/>
        <a:lstStyle/>
        <a:p>
          <a:r>
            <a:rPr lang="fr-FR" smtClean="0"/>
            <a:t>fartleck</a:t>
          </a:r>
          <a:endParaRPr lang="fr-FR"/>
        </a:p>
      </dgm:t>
    </dgm:pt>
    <dgm:pt modelId="{0B0C9EA4-9BB7-434C-ABB6-60162B573724}" type="parTrans" cxnId="{EC5A5948-3FF9-4CB5-B79B-7C3DD8009E80}">
      <dgm:prSet/>
      <dgm:spPr/>
      <dgm:t>
        <a:bodyPr/>
        <a:lstStyle/>
        <a:p>
          <a:endParaRPr lang="fr-FR"/>
        </a:p>
      </dgm:t>
    </dgm:pt>
    <dgm:pt modelId="{E97D1FFD-62F3-4F5D-A957-5731077E282C}" type="sibTrans" cxnId="{EC5A5948-3FF9-4CB5-B79B-7C3DD8009E80}">
      <dgm:prSet/>
      <dgm:spPr/>
      <dgm:t>
        <a:bodyPr/>
        <a:lstStyle/>
        <a:p>
          <a:endParaRPr lang="fr-FR"/>
        </a:p>
      </dgm:t>
    </dgm:pt>
    <dgm:pt modelId="{CE3E6C8E-9FB4-4648-A23D-B32224DFC0F7}">
      <dgm:prSet phldrT="[Texte]"/>
      <dgm:spPr/>
      <dgm:t>
        <a:bodyPr/>
        <a:lstStyle/>
        <a:p>
          <a:r>
            <a:rPr lang="fr-FR" dirty="0" smtClean="0"/>
            <a:t>Travail continu mais en associant des variations de vitesse</a:t>
          </a:r>
          <a:endParaRPr lang="fr-FR" dirty="0"/>
        </a:p>
      </dgm:t>
    </dgm:pt>
    <dgm:pt modelId="{7F7D804A-D073-45E2-BE3D-377BE84B42E8}" type="parTrans" cxnId="{3B6DA4A8-9BB0-4EDA-BC00-F766E1B36F98}">
      <dgm:prSet/>
      <dgm:spPr/>
      <dgm:t>
        <a:bodyPr/>
        <a:lstStyle/>
        <a:p>
          <a:endParaRPr lang="fr-FR"/>
        </a:p>
      </dgm:t>
    </dgm:pt>
    <dgm:pt modelId="{25ADE32B-424C-4319-9B43-D7C3CFA883A6}" type="sibTrans" cxnId="{3B6DA4A8-9BB0-4EDA-BC00-F766E1B36F98}">
      <dgm:prSet/>
      <dgm:spPr/>
      <dgm:t>
        <a:bodyPr/>
        <a:lstStyle/>
        <a:p>
          <a:endParaRPr lang="fr-FR"/>
        </a:p>
      </dgm:t>
    </dgm:pt>
    <dgm:pt modelId="{A68BD3BF-D78F-443B-9413-A739A1D7580E}">
      <dgm:prSet phldrT="[Texte]"/>
      <dgm:spPr/>
      <dgm:t>
        <a:bodyPr/>
        <a:lstStyle/>
        <a:p>
          <a:r>
            <a:rPr lang="fr-FR" smtClean="0"/>
            <a:t>Intermittent </a:t>
          </a:r>
        </a:p>
      </dgm:t>
    </dgm:pt>
    <dgm:pt modelId="{343EDD33-328E-4D72-9EEF-BF968FA092A3}" type="parTrans" cxnId="{65F860CC-29EA-422C-B70D-2D329CB9031C}">
      <dgm:prSet/>
      <dgm:spPr/>
      <dgm:t>
        <a:bodyPr/>
        <a:lstStyle/>
        <a:p>
          <a:endParaRPr lang="fr-FR"/>
        </a:p>
      </dgm:t>
    </dgm:pt>
    <dgm:pt modelId="{F59BF606-74BB-4ADA-A205-838870D1FC3C}" type="sibTrans" cxnId="{65F860CC-29EA-422C-B70D-2D329CB9031C}">
      <dgm:prSet/>
      <dgm:spPr/>
      <dgm:t>
        <a:bodyPr/>
        <a:lstStyle/>
        <a:p>
          <a:endParaRPr lang="fr-FR"/>
        </a:p>
      </dgm:t>
    </dgm:pt>
    <dgm:pt modelId="{06B8900C-5B06-4F98-8C10-82E4D7246D5F}">
      <dgm:prSet phldrT="[Texte]" phldr="1"/>
      <dgm:spPr/>
      <dgm:t>
        <a:bodyPr/>
        <a:lstStyle/>
        <a:p>
          <a:endParaRPr lang="fr-FR" dirty="0"/>
        </a:p>
      </dgm:t>
    </dgm:pt>
    <dgm:pt modelId="{3E0C342C-B8A8-4746-A2E7-3E7643758574}" type="parTrans" cxnId="{38531422-6A5E-4338-8833-7CF500CC00CA}">
      <dgm:prSet/>
      <dgm:spPr/>
      <dgm:t>
        <a:bodyPr/>
        <a:lstStyle/>
        <a:p>
          <a:endParaRPr lang="fr-FR"/>
        </a:p>
      </dgm:t>
    </dgm:pt>
    <dgm:pt modelId="{18F704D8-C254-4236-BD71-35F8338B1833}" type="sibTrans" cxnId="{38531422-6A5E-4338-8833-7CF500CC00CA}">
      <dgm:prSet/>
      <dgm:spPr/>
      <dgm:t>
        <a:bodyPr/>
        <a:lstStyle/>
        <a:p>
          <a:endParaRPr lang="fr-FR"/>
        </a:p>
      </dgm:t>
    </dgm:pt>
    <dgm:pt modelId="{17D8FBC1-791D-4E1F-85F7-27D24ADFE52A}">
      <dgm:prSet phldrT="[Texte]" phldr="1"/>
      <dgm:spPr/>
      <dgm:t>
        <a:bodyPr/>
        <a:lstStyle/>
        <a:p>
          <a:endParaRPr lang="fr-FR"/>
        </a:p>
      </dgm:t>
    </dgm:pt>
    <dgm:pt modelId="{63398597-BBA8-400D-BBF3-1F2716D61ABE}" type="parTrans" cxnId="{5AE8B150-350B-439A-B174-6FEF26D96781}">
      <dgm:prSet/>
      <dgm:spPr/>
      <dgm:t>
        <a:bodyPr/>
        <a:lstStyle/>
        <a:p>
          <a:endParaRPr lang="fr-FR"/>
        </a:p>
      </dgm:t>
    </dgm:pt>
    <dgm:pt modelId="{6D8BE76F-B398-4F61-B8BF-4B362D07DFFC}" type="sibTrans" cxnId="{5AE8B150-350B-439A-B174-6FEF26D96781}">
      <dgm:prSet/>
      <dgm:spPr/>
      <dgm:t>
        <a:bodyPr/>
        <a:lstStyle/>
        <a:p>
          <a:endParaRPr lang="fr-FR"/>
        </a:p>
      </dgm:t>
    </dgm:pt>
    <dgm:pt modelId="{A8AE3F1E-0774-41A5-90E1-A6A1C21992E9}">
      <dgm:prSet/>
      <dgm:spPr/>
      <dgm:t>
        <a:bodyPr/>
        <a:lstStyle/>
        <a:p>
          <a:r>
            <a:rPr lang="fr-FR" smtClean="0"/>
            <a:t>Interval Training</a:t>
          </a:r>
          <a:endParaRPr lang="fr-FR" dirty="0"/>
        </a:p>
      </dgm:t>
    </dgm:pt>
    <dgm:pt modelId="{DB021D28-043C-4659-92EA-8E028388C6BE}" type="parTrans" cxnId="{71603610-42C1-40D7-B782-0CABCD7E7CE1}">
      <dgm:prSet/>
      <dgm:spPr/>
      <dgm:t>
        <a:bodyPr/>
        <a:lstStyle/>
        <a:p>
          <a:endParaRPr lang="fr-FR"/>
        </a:p>
      </dgm:t>
    </dgm:pt>
    <dgm:pt modelId="{D02D0552-0097-4A45-A7CB-88DC90EA6EC7}" type="sibTrans" cxnId="{71603610-42C1-40D7-B782-0CABCD7E7CE1}">
      <dgm:prSet/>
      <dgm:spPr/>
      <dgm:t>
        <a:bodyPr/>
        <a:lstStyle/>
        <a:p>
          <a:endParaRPr lang="fr-FR"/>
        </a:p>
      </dgm:t>
    </dgm:pt>
    <dgm:pt modelId="{A60E96C1-1DF6-4ED5-B1B2-C3E6923F0DD8}" type="pres">
      <dgm:prSet presAssocID="{AB48A6F7-ACA8-420C-BE6A-FA64165562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7D1F7B6-EE1E-4ED9-BFF1-E66B176300B8}" type="pres">
      <dgm:prSet presAssocID="{76DA6153-19E0-4E98-8C06-A193EE5F7E6A}" presName="linNode" presStyleCnt="0"/>
      <dgm:spPr/>
    </dgm:pt>
    <dgm:pt modelId="{F0F0066A-6C79-4806-9208-98AED34CE877}" type="pres">
      <dgm:prSet presAssocID="{76DA6153-19E0-4E98-8C06-A193EE5F7E6A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12AC66-FBD7-4A03-84B8-DA8EAE69B9F9}" type="pres">
      <dgm:prSet presAssocID="{76DA6153-19E0-4E98-8C06-A193EE5F7E6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18CA43-B06F-4351-B9ED-A6684668A017}" type="pres">
      <dgm:prSet presAssocID="{38FE0A58-D4D9-486A-8FC1-10B5754AEAC3}" presName="sp" presStyleCnt="0"/>
      <dgm:spPr/>
    </dgm:pt>
    <dgm:pt modelId="{AABCBBA0-C603-47BA-B905-4890ECDCDCD6}" type="pres">
      <dgm:prSet presAssocID="{F7C6873B-F9A0-408C-AA0E-4F4F1791101B}" presName="linNode" presStyleCnt="0"/>
      <dgm:spPr/>
    </dgm:pt>
    <dgm:pt modelId="{C698E1C5-7557-494E-B382-72DCD400BB4F}" type="pres">
      <dgm:prSet presAssocID="{F7C6873B-F9A0-408C-AA0E-4F4F1791101B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434440-7049-44FB-A761-A2B390315869}" type="pres">
      <dgm:prSet presAssocID="{F7C6873B-F9A0-408C-AA0E-4F4F1791101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D7D39F-EF1D-40A8-AF27-906FF6F605FE}" type="pres">
      <dgm:prSet presAssocID="{E97D1FFD-62F3-4F5D-A957-5731077E282C}" presName="sp" presStyleCnt="0"/>
      <dgm:spPr/>
    </dgm:pt>
    <dgm:pt modelId="{7CBC458F-0B26-4166-A268-EE03C110674E}" type="pres">
      <dgm:prSet presAssocID="{A68BD3BF-D78F-443B-9413-A739A1D7580E}" presName="linNode" presStyleCnt="0"/>
      <dgm:spPr/>
    </dgm:pt>
    <dgm:pt modelId="{6BB4819F-CFB8-47C9-AE88-4E82BBD6991E}" type="pres">
      <dgm:prSet presAssocID="{A68BD3BF-D78F-443B-9413-A739A1D7580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D59322-B103-4226-8A73-4CFDC12865DA}" type="pres">
      <dgm:prSet presAssocID="{A68BD3BF-D78F-443B-9413-A739A1D7580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798A3A-022E-4038-A873-C089E4F56113}" type="pres">
      <dgm:prSet presAssocID="{F59BF606-74BB-4ADA-A205-838870D1FC3C}" presName="sp" presStyleCnt="0"/>
      <dgm:spPr/>
    </dgm:pt>
    <dgm:pt modelId="{0F3D6997-41B2-4642-B975-30BBFCB48EF3}" type="pres">
      <dgm:prSet presAssocID="{A8AE3F1E-0774-41A5-90E1-A6A1C21992E9}" presName="linNode" presStyleCnt="0"/>
      <dgm:spPr/>
    </dgm:pt>
    <dgm:pt modelId="{D9F90085-EC90-4723-84A0-C5F51AD6F7B3}" type="pres">
      <dgm:prSet presAssocID="{A8AE3F1E-0774-41A5-90E1-A6A1C21992E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C5A5948-3FF9-4CB5-B79B-7C3DD8009E80}" srcId="{AB48A6F7-ACA8-420C-BE6A-FA641655625C}" destId="{F7C6873B-F9A0-408C-AA0E-4F4F1791101B}" srcOrd="1" destOrd="0" parTransId="{0B0C9EA4-9BB7-434C-ABB6-60162B573724}" sibTransId="{E97D1FFD-62F3-4F5D-A957-5731077E282C}"/>
    <dgm:cxn modelId="{AAA445F0-8A57-4C54-A5AC-EC6507AE9FC0}" type="presOf" srcId="{CE3E6C8E-9FB4-4648-A23D-B32224DFC0F7}" destId="{DC434440-7049-44FB-A761-A2B390315869}" srcOrd="0" destOrd="0" presId="urn:microsoft.com/office/officeart/2005/8/layout/vList5"/>
    <dgm:cxn modelId="{839479E1-BF00-4551-8D1C-D02A98797D55}" type="presOf" srcId="{A8AE3F1E-0774-41A5-90E1-A6A1C21992E9}" destId="{D9F90085-EC90-4723-84A0-C5F51AD6F7B3}" srcOrd="0" destOrd="0" presId="urn:microsoft.com/office/officeart/2005/8/layout/vList5"/>
    <dgm:cxn modelId="{A705E710-ED2E-4F64-AC5D-17B0AAA97B33}" srcId="{AB48A6F7-ACA8-420C-BE6A-FA641655625C}" destId="{76DA6153-19E0-4E98-8C06-A193EE5F7E6A}" srcOrd="0" destOrd="0" parTransId="{0A2EC5A8-89A4-46E9-A2C6-48DA14AFE7B5}" sibTransId="{38FE0A58-D4D9-486A-8FC1-10B5754AEAC3}"/>
    <dgm:cxn modelId="{F319B5E6-FA9C-4604-9DC2-219D2A2DE561}" type="presOf" srcId="{06B8900C-5B06-4F98-8C10-82E4D7246D5F}" destId="{DED59322-B103-4226-8A73-4CFDC12865DA}" srcOrd="0" destOrd="0" presId="urn:microsoft.com/office/officeart/2005/8/layout/vList5"/>
    <dgm:cxn modelId="{38531422-6A5E-4338-8833-7CF500CC00CA}" srcId="{A68BD3BF-D78F-443B-9413-A739A1D7580E}" destId="{06B8900C-5B06-4F98-8C10-82E4D7246D5F}" srcOrd="0" destOrd="0" parTransId="{3E0C342C-B8A8-4746-A2E7-3E7643758574}" sibTransId="{18F704D8-C254-4236-BD71-35F8338B1833}"/>
    <dgm:cxn modelId="{11CEAE38-53E5-4248-84A8-E32E6A89A864}" type="presOf" srcId="{A68BD3BF-D78F-443B-9413-A739A1D7580E}" destId="{6BB4819F-CFB8-47C9-AE88-4E82BBD6991E}" srcOrd="0" destOrd="0" presId="urn:microsoft.com/office/officeart/2005/8/layout/vList5"/>
    <dgm:cxn modelId="{AC51A9A1-1570-4F4E-B086-9BA733A0DE8F}" type="presOf" srcId="{76DA6153-19E0-4E98-8C06-A193EE5F7E6A}" destId="{F0F0066A-6C79-4806-9208-98AED34CE877}" srcOrd="0" destOrd="0" presId="urn:microsoft.com/office/officeart/2005/8/layout/vList5"/>
    <dgm:cxn modelId="{3B6DA4A8-9BB0-4EDA-BC00-F766E1B36F98}" srcId="{F7C6873B-F9A0-408C-AA0E-4F4F1791101B}" destId="{CE3E6C8E-9FB4-4648-A23D-B32224DFC0F7}" srcOrd="0" destOrd="0" parTransId="{7F7D804A-D073-45E2-BE3D-377BE84B42E8}" sibTransId="{25ADE32B-424C-4319-9B43-D7C3CFA883A6}"/>
    <dgm:cxn modelId="{5AE8B150-350B-439A-B174-6FEF26D96781}" srcId="{A68BD3BF-D78F-443B-9413-A739A1D7580E}" destId="{17D8FBC1-791D-4E1F-85F7-27D24ADFE52A}" srcOrd="1" destOrd="0" parTransId="{63398597-BBA8-400D-BBF3-1F2716D61ABE}" sibTransId="{6D8BE76F-B398-4F61-B8BF-4B362D07DFFC}"/>
    <dgm:cxn modelId="{65F860CC-29EA-422C-B70D-2D329CB9031C}" srcId="{AB48A6F7-ACA8-420C-BE6A-FA641655625C}" destId="{A68BD3BF-D78F-443B-9413-A739A1D7580E}" srcOrd="2" destOrd="0" parTransId="{343EDD33-328E-4D72-9EEF-BF968FA092A3}" sibTransId="{F59BF606-74BB-4ADA-A205-838870D1FC3C}"/>
    <dgm:cxn modelId="{0B51D2D8-5DF6-4E75-BAC7-DC2403B48E44}" type="presOf" srcId="{17D8FBC1-791D-4E1F-85F7-27D24ADFE52A}" destId="{DED59322-B103-4226-8A73-4CFDC12865DA}" srcOrd="0" destOrd="1" presId="urn:microsoft.com/office/officeart/2005/8/layout/vList5"/>
    <dgm:cxn modelId="{2B7009F7-D658-40F9-A96E-00C466672189}" type="presOf" srcId="{6F599F96-A4CC-4C9C-9408-19233D1E9560}" destId="{8D12AC66-FBD7-4A03-84B8-DA8EAE69B9F9}" srcOrd="0" destOrd="0" presId="urn:microsoft.com/office/officeart/2005/8/layout/vList5"/>
    <dgm:cxn modelId="{71603610-42C1-40D7-B782-0CABCD7E7CE1}" srcId="{AB48A6F7-ACA8-420C-BE6A-FA641655625C}" destId="{A8AE3F1E-0774-41A5-90E1-A6A1C21992E9}" srcOrd="3" destOrd="0" parTransId="{DB021D28-043C-4659-92EA-8E028388C6BE}" sibTransId="{D02D0552-0097-4A45-A7CB-88DC90EA6EC7}"/>
    <dgm:cxn modelId="{67EC8FF3-1F52-44B2-BC29-43A30AC01F6F}" type="presOf" srcId="{F7C6873B-F9A0-408C-AA0E-4F4F1791101B}" destId="{C698E1C5-7557-494E-B382-72DCD400BB4F}" srcOrd="0" destOrd="0" presId="urn:microsoft.com/office/officeart/2005/8/layout/vList5"/>
    <dgm:cxn modelId="{55FDF4EA-4344-499F-9081-25B255123153}" srcId="{76DA6153-19E0-4E98-8C06-A193EE5F7E6A}" destId="{6F599F96-A4CC-4C9C-9408-19233D1E9560}" srcOrd="0" destOrd="0" parTransId="{AEDA40FD-DDF8-4C9A-B01F-24DD0A06EEA3}" sibTransId="{5264655A-5E17-474F-88E1-F73767F7B437}"/>
    <dgm:cxn modelId="{62798834-72F8-4AE8-A771-B00B359416D0}" type="presOf" srcId="{AB48A6F7-ACA8-420C-BE6A-FA641655625C}" destId="{A60E96C1-1DF6-4ED5-B1B2-C3E6923F0DD8}" srcOrd="0" destOrd="0" presId="urn:microsoft.com/office/officeart/2005/8/layout/vList5"/>
    <dgm:cxn modelId="{2D03DB5A-13E5-4495-89ED-4CDCD28225F9}" type="presParOf" srcId="{A60E96C1-1DF6-4ED5-B1B2-C3E6923F0DD8}" destId="{97D1F7B6-EE1E-4ED9-BFF1-E66B176300B8}" srcOrd="0" destOrd="0" presId="urn:microsoft.com/office/officeart/2005/8/layout/vList5"/>
    <dgm:cxn modelId="{72F04137-7FE0-47F3-9157-5017A571E2D4}" type="presParOf" srcId="{97D1F7B6-EE1E-4ED9-BFF1-E66B176300B8}" destId="{F0F0066A-6C79-4806-9208-98AED34CE877}" srcOrd="0" destOrd="0" presId="urn:microsoft.com/office/officeart/2005/8/layout/vList5"/>
    <dgm:cxn modelId="{0922EDD9-3CA7-4CB5-A605-DE075A83D506}" type="presParOf" srcId="{97D1F7B6-EE1E-4ED9-BFF1-E66B176300B8}" destId="{8D12AC66-FBD7-4A03-84B8-DA8EAE69B9F9}" srcOrd="1" destOrd="0" presId="urn:microsoft.com/office/officeart/2005/8/layout/vList5"/>
    <dgm:cxn modelId="{73C297B2-14AB-4041-A80D-D0CF0BAD9AD7}" type="presParOf" srcId="{A60E96C1-1DF6-4ED5-B1B2-C3E6923F0DD8}" destId="{C818CA43-B06F-4351-B9ED-A6684668A017}" srcOrd="1" destOrd="0" presId="urn:microsoft.com/office/officeart/2005/8/layout/vList5"/>
    <dgm:cxn modelId="{BA2780BE-1FB1-424D-8551-5F78763398A1}" type="presParOf" srcId="{A60E96C1-1DF6-4ED5-B1B2-C3E6923F0DD8}" destId="{AABCBBA0-C603-47BA-B905-4890ECDCDCD6}" srcOrd="2" destOrd="0" presId="urn:microsoft.com/office/officeart/2005/8/layout/vList5"/>
    <dgm:cxn modelId="{9255DA79-6B3F-49A8-ABCD-E6469D439585}" type="presParOf" srcId="{AABCBBA0-C603-47BA-B905-4890ECDCDCD6}" destId="{C698E1C5-7557-494E-B382-72DCD400BB4F}" srcOrd="0" destOrd="0" presId="urn:microsoft.com/office/officeart/2005/8/layout/vList5"/>
    <dgm:cxn modelId="{6CD6EBE3-E835-4463-A659-3B11714A9E61}" type="presParOf" srcId="{AABCBBA0-C603-47BA-B905-4890ECDCDCD6}" destId="{DC434440-7049-44FB-A761-A2B390315869}" srcOrd="1" destOrd="0" presId="urn:microsoft.com/office/officeart/2005/8/layout/vList5"/>
    <dgm:cxn modelId="{3B247B3B-B87F-46D6-A2C6-BDD3D9E466CD}" type="presParOf" srcId="{A60E96C1-1DF6-4ED5-B1B2-C3E6923F0DD8}" destId="{3BD7D39F-EF1D-40A8-AF27-906FF6F605FE}" srcOrd="3" destOrd="0" presId="urn:microsoft.com/office/officeart/2005/8/layout/vList5"/>
    <dgm:cxn modelId="{9E6B2254-EE94-4F3F-9B4F-D05A6DEDA1ED}" type="presParOf" srcId="{A60E96C1-1DF6-4ED5-B1B2-C3E6923F0DD8}" destId="{7CBC458F-0B26-4166-A268-EE03C110674E}" srcOrd="4" destOrd="0" presId="urn:microsoft.com/office/officeart/2005/8/layout/vList5"/>
    <dgm:cxn modelId="{33BBE5A5-C9A4-4B9C-9C4A-5B92B4ED88AD}" type="presParOf" srcId="{7CBC458F-0B26-4166-A268-EE03C110674E}" destId="{6BB4819F-CFB8-47C9-AE88-4E82BBD6991E}" srcOrd="0" destOrd="0" presId="urn:microsoft.com/office/officeart/2005/8/layout/vList5"/>
    <dgm:cxn modelId="{938FEF54-E2CC-4034-9251-FAC138DADDB3}" type="presParOf" srcId="{7CBC458F-0B26-4166-A268-EE03C110674E}" destId="{DED59322-B103-4226-8A73-4CFDC12865DA}" srcOrd="1" destOrd="0" presId="urn:microsoft.com/office/officeart/2005/8/layout/vList5"/>
    <dgm:cxn modelId="{76BEE6BA-A9E3-431B-84BF-F47FBCEEBADB}" type="presParOf" srcId="{A60E96C1-1DF6-4ED5-B1B2-C3E6923F0DD8}" destId="{A3798A3A-022E-4038-A873-C089E4F56113}" srcOrd="5" destOrd="0" presId="urn:microsoft.com/office/officeart/2005/8/layout/vList5"/>
    <dgm:cxn modelId="{A9B84F48-57B9-49EB-8A70-92241D43D2C2}" type="presParOf" srcId="{A60E96C1-1DF6-4ED5-B1B2-C3E6923F0DD8}" destId="{0F3D6997-41B2-4642-B975-30BBFCB48EF3}" srcOrd="6" destOrd="0" presId="urn:microsoft.com/office/officeart/2005/8/layout/vList5"/>
    <dgm:cxn modelId="{7DA6DF57-06B4-49C0-A3AB-D752DEBFAE31}" type="presParOf" srcId="{0F3D6997-41B2-4642-B975-30BBFCB48EF3}" destId="{D9F90085-EC90-4723-84A0-C5F51AD6F7B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A348E7-9734-4A69-93C5-47A7FD17C371}" type="doc">
      <dgm:prSet loTypeId="urn:microsoft.com/office/officeart/2005/8/layout/chart3" loCatId="relationship" qsTypeId="urn:microsoft.com/office/officeart/2005/8/quickstyle/simple1" qsCatId="simple" csTypeId="urn:microsoft.com/office/officeart/2005/8/colors/colorful4" csCatId="colorful" phldr="1"/>
      <dgm:spPr/>
    </dgm:pt>
    <dgm:pt modelId="{20C250D3-58DF-46BC-957E-81CA719E3268}">
      <dgm:prSet phldrT="[Texte]"/>
      <dgm:spPr/>
      <dgm:t>
        <a:bodyPr/>
        <a:lstStyle/>
        <a:p>
          <a:r>
            <a:rPr lang="fr-FR" dirty="0" smtClean="0"/>
            <a:t>Echauffement </a:t>
          </a:r>
        </a:p>
        <a:p>
          <a:r>
            <a:rPr lang="fr-FR" dirty="0" smtClean="0"/>
            <a:t>5’ max</a:t>
          </a:r>
          <a:endParaRPr lang="fr-FR" dirty="0"/>
        </a:p>
      </dgm:t>
    </dgm:pt>
    <dgm:pt modelId="{0FD9F6A0-47E5-481D-97C4-2FDD340E60AF}" type="parTrans" cxnId="{235D6A6F-C89F-4B54-8D82-64F6C6A188CB}">
      <dgm:prSet/>
      <dgm:spPr/>
      <dgm:t>
        <a:bodyPr/>
        <a:lstStyle/>
        <a:p>
          <a:endParaRPr lang="fr-FR"/>
        </a:p>
      </dgm:t>
    </dgm:pt>
    <dgm:pt modelId="{B423DB04-7742-4955-A84F-86FA82AA50EB}" type="sibTrans" cxnId="{235D6A6F-C89F-4B54-8D82-64F6C6A188CB}">
      <dgm:prSet/>
      <dgm:spPr/>
      <dgm:t>
        <a:bodyPr/>
        <a:lstStyle/>
        <a:p>
          <a:endParaRPr lang="fr-FR"/>
        </a:p>
      </dgm:t>
    </dgm:pt>
    <dgm:pt modelId="{A254D6D9-1F20-4664-8947-1962232AEB2F}">
      <dgm:prSet phldrT="[Texte]"/>
      <dgm:spPr/>
      <dgm:t>
        <a:bodyPr/>
        <a:lstStyle/>
        <a:p>
          <a:r>
            <a:rPr lang="fr-FR" dirty="0" smtClean="0"/>
            <a:t>Forme de travail / projet</a:t>
          </a:r>
        </a:p>
      </dgm:t>
    </dgm:pt>
    <dgm:pt modelId="{842772A2-928B-4E9C-B209-B4D5E879D689}" type="parTrans" cxnId="{E2DC4EF6-236C-4092-976F-1E31A4C94ACD}">
      <dgm:prSet/>
      <dgm:spPr/>
      <dgm:t>
        <a:bodyPr/>
        <a:lstStyle/>
        <a:p>
          <a:endParaRPr lang="fr-FR"/>
        </a:p>
      </dgm:t>
    </dgm:pt>
    <dgm:pt modelId="{C1083B05-E382-45DA-A277-FD97F07E0FBF}" type="sibTrans" cxnId="{E2DC4EF6-236C-4092-976F-1E31A4C94ACD}">
      <dgm:prSet/>
      <dgm:spPr/>
      <dgm:t>
        <a:bodyPr/>
        <a:lstStyle/>
        <a:p>
          <a:endParaRPr lang="fr-FR"/>
        </a:p>
      </dgm:t>
    </dgm:pt>
    <dgm:pt modelId="{59CD3081-2323-4B46-8C4F-31C98154905A}">
      <dgm:prSet phldrT="[Texte]"/>
      <dgm:spPr/>
      <dgm:t>
        <a:bodyPr/>
        <a:lstStyle/>
        <a:p>
          <a:r>
            <a:rPr lang="fr-FR" dirty="0" smtClean="0"/>
            <a:t>Récupération</a:t>
          </a:r>
          <a:endParaRPr lang="fr-FR" dirty="0"/>
        </a:p>
      </dgm:t>
    </dgm:pt>
    <dgm:pt modelId="{EAD98996-C220-45E6-BCB9-08B76689177B}" type="parTrans" cxnId="{80DA4967-A52C-43D4-869F-44E515F229E8}">
      <dgm:prSet/>
      <dgm:spPr/>
      <dgm:t>
        <a:bodyPr/>
        <a:lstStyle/>
        <a:p>
          <a:endParaRPr lang="fr-FR"/>
        </a:p>
      </dgm:t>
    </dgm:pt>
    <dgm:pt modelId="{C0E0C5E2-49DF-44D7-8FE6-199E38957285}" type="sibTrans" cxnId="{80DA4967-A52C-43D4-869F-44E515F229E8}">
      <dgm:prSet/>
      <dgm:spPr/>
      <dgm:t>
        <a:bodyPr/>
        <a:lstStyle/>
        <a:p>
          <a:endParaRPr lang="fr-FR"/>
        </a:p>
      </dgm:t>
    </dgm:pt>
    <dgm:pt modelId="{0F46F03A-2AEF-4985-B78B-092EF3A059BC}" type="pres">
      <dgm:prSet presAssocID="{DFA348E7-9734-4A69-93C5-47A7FD17C371}" presName="compositeShape" presStyleCnt="0">
        <dgm:presLayoutVars>
          <dgm:chMax val="7"/>
          <dgm:dir/>
          <dgm:resizeHandles val="exact"/>
        </dgm:presLayoutVars>
      </dgm:prSet>
      <dgm:spPr/>
    </dgm:pt>
    <dgm:pt modelId="{6DC24094-4314-4904-824E-CFB2090A5334}" type="pres">
      <dgm:prSet presAssocID="{DFA348E7-9734-4A69-93C5-47A7FD17C371}" presName="wedge1" presStyleLbl="node1" presStyleIdx="0" presStyleCnt="3"/>
      <dgm:spPr/>
      <dgm:t>
        <a:bodyPr/>
        <a:lstStyle/>
        <a:p>
          <a:endParaRPr lang="fr-FR"/>
        </a:p>
      </dgm:t>
    </dgm:pt>
    <dgm:pt modelId="{171CE7F3-5C73-40E8-8A94-62FC171D2227}" type="pres">
      <dgm:prSet presAssocID="{DFA348E7-9734-4A69-93C5-47A7FD17C37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0F88EF-DCD4-47E7-9D10-AB0B96CD08E7}" type="pres">
      <dgm:prSet presAssocID="{DFA348E7-9734-4A69-93C5-47A7FD17C371}" presName="wedge2" presStyleLbl="node1" presStyleIdx="1" presStyleCnt="3"/>
      <dgm:spPr/>
      <dgm:t>
        <a:bodyPr/>
        <a:lstStyle/>
        <a:p>
          <a:endParaRPr lang="fr-FR"/>
        </a:p>
      </dgm:t>
    </dgm:pt>
    <dgm:pt modelId="{5FD51D69-D0ED-4C66-BB7E-F9BD710AC27F}" type="pres">
      <dgm:prSet presAssocID="{DFA348E7-9734-4A69-93C5-47A7FD17C37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EEE70B-D05E-4540-97C3-53A62BED63AF}" type="pres">
      <dgm:prSet presAssocID="{DFA348E7-9734-4A69-93C5-47A7FD17C371}" presName="wedge3" presStyleLbl="node1" presStyleIdx="2" presStyleCnt="3" custLinFactNeighborX="1074" custLinFactNeighborY="153"/>
      <dgm:spPr/>
      <dgm:t>
        <a:bodyPr/>
        <a:lstStyle/>
        <a:p>
          <a:endParaRPr lang="fr-FR"/>
        </a:p>
      </dgm:t>
    </dgm:pt>
    <dgm:pt modelId="{B0335BEA-4036-43DC-ABBC-A528C48DCF47}" type="pres">
      <dgm:prSet presAssocID="{DFA348E7-9734-4A69-93C5-47A7FD17C37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5A52305-D4EE-4C77-A1E1-5C5993D53706}" type="presOf" srcId="{20C250D3-58DF-46BC-957E-81CA719E3268}" destId="{6DC24094-4314-4904-824E-CFB2090A5334}" srcOrd="0" destOrd="0" presId="urn:microsoft.com/office/officeart/2005/8/layout/chart3"/>
    <dgm:cxn modelId="{1E9B81E9-BED9-40DD-8A38-66155ECDE4E8}" type="presOf" srcId="{A254D6D9-1F20-4664-8947-1962232AEB2F}" destId="{5FD51D69-D0ED-4C66-BB7E-F9BD710AC27F}" srcOrd="1" destOrd="0" presId="urn:microsoft.com/office/officeart/2005/8/layout/chart3"/>
    <dgm:cxn modelId="{050AEA0C-C645-4AE7-A9D3-CE0A4C18AD69}" type="presOf" srcId="{DFA348E7-9734-4A69-93C5-47A7FD17C371}" destId="{0F46F03A-2AEF-4985-B78B-092EF3A059BC}" srcOrd="0" destOrd="0" presId="urn:microsoft.com/office/officeart/2005/8/layout/chart3"/>
    <dgm:cxn modelId="{829ED2F4-3B49-4C7F-AEBE-1111769C73D0}" type="presOf" srcId="{20C250D3-58DF-46BC-957E-81CA719E3268}" destId="{171CE7F3-5C73-40E8-8A94-62FC171D2227}" srcOrd="1" destOrd="0" presId="urn:microsoft.com/office/officeart/2005/8/layout/chart3"/>
    <dgm:cxn modelId="{1166E16F-4155-4FF1-87F7-3BFA810F11BB}" type="presOf" srcId="{A254D6D9-1F20-4664-8947-1962232AEB2F}" destId="{940F88EF-DCD4-47E7-9D10-AB0B96CD08E7}" srcOrd="0" destOrd="0" presId="urn:microsoft.com/office/officeart/2005/8/layout/chart3"/>
    <dgm:cxn modelId="{80DA4967-A52C-43D4-869F-44E515F229E8}" srcId="{DFA348E7-9734-4A69-93C5-47A7FD17C371}" destId="{59CD3081-2323-4B46-8C4F-31C98154905A}" srcOrd="2" destOrd="0" parTransId="{EAD98996-C220-45E6-BCB9-08B76689177B}" sibTransId="{C0E0C5E2-49DF-44D7-8FE6-199E38957285}"/>
    <dgm:cxn modelId="{E2DC4EF6-236C-4092-976F-1E31A4C94ACD}" srcId="{DFA348E7-9734-4A69-93C5-47A7FD17C371}" destId="{A254D6D9-1F20-4664-8947-1962232AEB2F}" srcOrd="1" destOrd="0" parTransId="{842772A2-928B-4E9C-B209-B4D5E879D689}" sibTransId="{C1083B05-E382-45DA-A277-FD97F07E0FBF}"/>
    <dgm:cxn modelId="{45F8A27B-0611-454E-9E17-322222B91BA1}" type="presOf" srcId="{59CD3081-2323-4B46-8C4F-31C98154905A}" destId="{B0335BEA-4036-43DC-ABBC-A528C48DCF47}" srcOrd="1" destOrd="0" presId="urn:microsoft.com/office/officeart/2005/8/layout/chart3"/>
    <dgm:cxn modelId="{235D6A6F-C89F-4B54-8D82-64F6C6A188CB}" srcId="{DFA348E7-9734-4A69-93C5-47A7FD17C371}" destId="{20C250D3-58DF-46BC-957E-81CA719E3268}" srcOrd="0" destOrd="0" parTransId="{0FD9F6A0-47E5-481D-97C4-2FDD340E60AF}" sibTransId="{B423DB04-7742-4955-A84F-86FA82AA50EB}"/>
    <dgm:cxn modelId="{CFA0AC6D-DEFE-48D9-AE41-50B796D807F7}" type="presOf" srcId="{59CD3081-2323-4B46-8C4F-31C98154905A}" destId="{1BEEE70B-D05E-4540-97C3-53A62BED63AF}" srcOrd="0" destOrd="0" presId="urn:microsoft.com/office/officeart/2005/8/layout/chart3"/>
    <dgm:cxn modelId="{769150FB-A642-4015-B90F-FD084FFEBB8F}" type="presParOf" srcId="{0F46F03A-2AEF-4985-B78B-092EF3A059BC}" destId="{6DC24094-4314-4904-824E-CFB2090A5334}" srcOrd="0" destOrd="0" presId="urn:microsoft.com/office/officeart/2005/8/layout/chart3"/>
    <dgm:cxn modelId="{3FDF9D02-0F32-490F-BAD8-D05BCC1B92AF}" type="presParOf" srcId="{0F46F03A-2AEF-4985-B78B-092EF3A059BC}" destId="{171CE7F3-5C73-40E8-8A94-62FC171D2227}" srcOrd="1" destOrd="0" presId="urn:microsoft.com/office/officeart/2005/8/layout/chart3"/>
    <dgm:cxn modelId="{31CE5238-99A5-4B14-859F-257B07182580}" type="presParOf" srcId="{0F46F03A-2AEF-4985-B78B-092EF3A059BC}" destId="{940F88EF-DCD4-47E7-9D10-AB0B96CD08E7}" srcOrd="2" destOrd="0" presId="urn:microsoft.com/office/officeart/2005/8/layout/chart3"/>
    <dgm:cxn modelId="{A40B2641-C253-4D3E-B750-DDEBF895994D}" type="presParOf" srcId="{0F46F03A-2AEF-4985-B78B-092EF3A059BC}" destId="{5FD51D69-D0ED-4C66-BB7E-F9BD710AC27F}" srcOrd="3" destOrd="0" presId="urn:microsoft.com/office/officeart/2005/8/layout/chart3"/>
    <dgm:cxn modelId="{FE420E1A-3E4B-4624-AF21-B9770560B709}" type="presParOf" srcId="{0F46F03A-2AEF-4985-B78B-092EF3A059BC}" destId="{1BEEE70B-D05E-4540-97C3-53A62BED63AF}" srcOrd="4" destOrd="0" presId="urn:microsoft.com/office/officeart/2005/8/layout/chart3"/>
    <dgm:cxn modelId="{7D765672-B158-49E4-8784-325AA816B7C9}" type="presParOf" srcId="{0F46F03A-2AEF-4985-B78B-092EF3A059BC}" destId="{B0335BEA-4036-43DC-ABBC-A528C48DCF4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A348E7-9734-4A69-93C5-47A7FD17C371}" type="doc">
      <dgm:prSet loTypeId="urn:microsoft.com/office/officeart/2005/8/layout/chart3" loCatId="relationship" qsTypeId="urn:microsoft.com/office/officeart/2005/8/quickstyle/simple1" qsCatId="simple" csTypeId="urn:microsoft.com/office/officeart/2005/8/colors/colorful4" csCatId="colorful" phldr="1"/>
      <dgm:spPr/>
    </dgm:pt>
    <dgm:pt modelId="{20C250D3-58DF-46BC-957E-81CA719E3268}">
      <dgm:prSet phldrT="[Texte]"/>
      <dgm:spPr/>
      <dgm:t>
        <a:bodyPr/>
        <a:lstStyle/>
        <a:p>
          <a:r>
            <a:rPr lang="fr-FR" dirty="0" smtClean="0"/>
            <a:t>Echauffement </a:t>
          </a:r>
        </a:p>
        <a:p>
          <a:r>
            <a:rPr lang="fr-FR" dirty="0" smtClean="0"/>
            <a:t>5’ max</a:t>
          </a:r>
          <a:endParaRPr lang="fr-FR" dirty="0"/>
        </a:p>
      </dgm:t>
    </dgm:pt>
    <dgm:pt modelId="{0FD9F6A0-47E5-481D-97C4-2FDD340E60AF}" type="parTrans" cxnId="{235D6A6F-C89F-4B54-8D82-64F6C6A188CB}">
      <dgm:prSet/>
      <dgm:spPr/>
      <dgm:t>
        <a:bodyPr/>
        <a:lstStyle/>
        <a:p>
          <a:endParaRPr lang="fr-FR"/>
        </a:p>
      </dgm:t>
    </dgm:pt>
    <dgm:pt modelId="{B423DB04-7742-4955-A84F-86FA82AA50EB}" type="sibTrans" cxnId="{235D6A6F-C89F-4B54-8D82-64F6C6A188CB}">
      <dgm:prSet/>
      <dgm:spPr/>
      <dgm:t>
        <a:bodyPr/>
        <a:lstStyle/>
        <a:p>
          <a:endParaRPr lang="fr-FR"/>
        </a:p>
      </dgm:t>
    </dgm:pt>
    <dgm:pt modelId="{A254D6D9-1F20-4664-8947-1962232AEB2F}">
      <dgm:prSet phldrT="[Texte]"/>
      <dgm:spPr/>
      <dgm:t>
        <a:bodyPr/>
        <a:lstStyle/>
        <a:p>
          <a:r>
            <a:rPr lang="fr-FR" dirty="0" smtClean="0"/>
            <a:t>Travail technique</a:t>
          </a:r>
        </a:p>
      </dgm:t>
    </dgm:pt>
    <dgm:pt modelId="{842772A2-928B-4E9C-B209-B4D5E879D689}" type="parTrans" cxnId="{E2DC4EF6-236C-4092-976F-1E31A4C94ACD}">
      <dgm:prSet/>
      <dgm:spPr/>
      <dgm:t>
        <a:bodyPr/>
        <a:lstStyle/>
        <a:p>
          <a:endParaRPr lang="fr-FR"/>
        </a:p>
      </dgm:t>
    </dgm:pt>
    <dgm:pt modelId="{C1083B05-E382-45DA-A277-FD97F07E0FBF}" type="sibTrans" cxnId="{E2DC4EF6-236C-4092-976F-1E31A4C94ACD}">
      <dgm:prSet/>
      <dgm:spPr/>
      <dgm:t>
        <a:bodyPr/>
        <a:lstStyle/>
        <a:p>
          <a:endParaRPr lang="fr-FR"/>
        </a:p>
      </dgm:t>
    </dgm:pt>
    <dgm:pt modelId="{59CD3081-2323-4B46-8C4F-31C98154905A}">
      <dgm:prSet phldrT="[Texte]"/>
      <dgm:spPr/>
      <dgm:t>
        <a:bodyPr/>
        <a:lstStyle/>
        <a:p>
          <a:r>
            <a:rPr lang="fr-FR" dirty="0" smtClean="0"/>
            <a:t>Récupération</a:t>
          </a:r>
          <a:endParaRPr lang="fr-FR" dirty="0"/>
        </a:p>
      </dgm:t>
    </dgm:pt>
    <dgm:pt modelId="{EAD98996-C220-45E6-BCB9-08B76689177B}" type="parTrans" cxnId="{80DA4967-A52C-43D4-869F-44E515F229E8}">
      <dgm:prSet/>
      <dgm:spPr/>
      <dgm:t>
        <a:bodyPr/>
        <a:lstStyle/>
        <a:p>
          <a:endParaRPr lang="fr-FR"/>
        </a:p>
      </dgm:t>
    </dgm:pt>
    <dgm:pt modelId="{C0E0C5E2-49DF-44D7-8FE6-199E38957285}" type="sibTrans" cxnId="{80DA4967-A52C-43D4-869F-44E515F229E8}">
      <dgm:prSet/>
      <dgm:spPr/>
      <dgm:t>
        <a:bodyPr/>
        <a:lstStyle/>
        <a:p>
          <a:endParaRPr lang="fr-FR"/>
        </a:p>
      </dgm:t>
    </dgm:pt>
    <dgm:pt modelId="{99679998-6315-45C8-B757-4DCF32252B10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Forme de travail / projet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dirty="0"/>
        </a:p>
      </dgm:t>
    </dgm:pt>
    <dgm:pt modelId="{630F3187-B757-4669-BA4E-75CBC00D8429}" type="parTrans" cxnId="{FF902C4D-15D5-4BFB-850F-7A35929A3662}">
      <dgm:prSet/>
      <dgm:spPr/>
      <dgm:t>
        <a:bodyPr/>
        <a:lstStyle/>
        <a:p>
          <a:endParaRPr lang="fr-FR"/>
        </a:p>
      </dgm:t>
    </dgm:pt>
    <dgm:pt modelId="{F94FE8C5-CE1F-44FD-947F-CE3DDCA9F75B}" type="sibTrans" cxnId="{FF902C4D-15D5-4BFB-850F-7A35929A3662}">
      <dgm:prSet/>
      <dgm:spPr/>
      <dgm:t>
        <a:bodyPr/>
        <a:lstStyle/>
        <a:p>
          <a:endParaRPr lang="fr-FR"/>
        </a:p>
      </dgm:t>
    </dgm:pt>
    <dgm:pt modelId="{0F46F03A-2AEF-4985-B78B-092EF3A059BC}" type="pres">
      <dgm:prSet presAssocID="{DFA348E7-9734-4A69-93C5-47A7FD17C371}" presName="compositeShape" presStyleCnt="0">
        <dgm:presLayoutVars>
          <dgm:chMax val="7"/>
          <dgm:dir/>
          <dgm:resizeHandles val="exact"/>
        </dgm:presLayoutVars>
      </dgm:prSet>
      <dgm:spPr/>
    </dgm:pt>
    <dgm:pt modelId="{6DC24094-4314-4904-824E-CFB2090A5334}" type="pres">
      <dgm:prSet presAssocID="{DFA348E7-9734-4A69-93C5-47A7FD17C371}" presName="wedge1" presStyleLbl="node1" presStyleIdx="0" presStyleCnt="4"/>
      <dgm:spPr/>
      <dgm:t>
        <a:bodyPr/>
        <a:lstStyle/>
        <a:p>
          <a:endParaRPr lang="fr-FR"/>
        </a:p>
      </dgm:t>
    </dgm:pt>
    <dgm:pt modelId="{171CE7F3-5C73-40E8-8A94-62FC171D2227}" type="pres">
      <dgm:prSet presAssocID="{DFA348E7-9734-4A69-93C5-47A7FD17C37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0F88EF-DCD4-47E7-9D10-AB0B96CD08E7}" type="pres">
      <dgm:prSet presAssocID="{DFA348E7-9734-4A69-93C5-47A7FD17C371}" presName="wedge2" presStyleLbl="node1" presStyleIdx="1" presStyleCnt="4" custScaleY="99759"/>
      <dgm:spPr/>
      <dgm:t>
        <a:bodyPr/>
        <a:lstStyle/>
        <a:p>
          <a:endParaRPr lang="fr-FR"/>
        </a:p>
      </dgm:t>
    </dgm:pt>
    <dgm:pt modelId="{5FD51D69-D0ED-4C66-BB7E-F9BD710AC27F}" type="pres">
      <dgm:prSet presAssocID="{DFA348E7-9734-4A69-93C5-47A7FD17C37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EEE70B-D05E-4540-97C3-53A62BED63AF}" type="pres">
      <dgm:prSet presAssocID="{DFA348E7-9734-4A69-93C5-47A7FD17C371}" presName="wedge3" presStyleLbl="node1" presStyleIdx="2" presStyleCnt="4" custLinFactNeighborX="1074" custLinFactNeighborY="153"/>
      <dgm:spPr/>
      <dgm:t>
        <a:bodyPr/>
        <a:lstStyle/>
        <a:p>
          <a:endParaRPr lang="fr-FR"/>
        </a:p>
      </dgm:t>
    </dgm:pt>
    <dgm:pt modelId="{B0335BEA-4036-43DC-ABBC-A528C48DCF47}" type="pres">
      <dgm:prSet presAssocID="{DFA348E7-9734-4A69-93C5-47A7FD17C37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205F8A-F643-4143-99A2-37B5B768CACD}" type="pres">
      <dgm:prSet presAssocID="{DFA348E7-9734-4A69-93C5-47A7FD17C371}" presName="wedge4" presStyleLbl="node1" presStyleIdx="3" presStyleCnt="4"/>
      <dgm:spPr/>
      <dgm:t>
        <a:bodyPr/>
        <a:lstStyle/>
        <a:p>
          <a:endParaRPr lang="fr-FR"/>
        </a:p>
      </dgm:t>
    </dgm:pt>
    <dgm:pt modelId="{F110446F-161F-4F1B-986A-3EEF40F8CD61}" type="pres">
      <dgm:prSet presAssocID="{DFA348E7-9734-4A69-93C5-47A7FD17C37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552EA3E-A454-4878-BE34-DA719AA570D5}" type="presOf" srcId="{A254D6D9-1F20-4664-8947-1962232AEB2F}" destId="{5FD51D69-D0ED-4C66-BB7E-F9BD710AC27F}" srcOrd="1" destOrd="0" presId="urn:microsoft.com/office/officeart/2005/8/layout/chart3"/>
    <dgm:cxn modelId="{0FB25F5A-A113-4B5C-8DE9-52005CAFA4FB}" type="presOf" srcId="{99679998-6315-45C8-B757-4DCF32252B10}" destId="{1BEEE70B-D05E-4540-97C3-53A62BED63AF}" srcOrd="0" destOrd="0" presId="urn:microsoft.com/office/officeart/2005/8/layout/chart3"/>
    <dgm:cxn modelId="{80DA4967-A52C-43D4-869F-44E515F229E8}" srcId="{DFA348E7-9734-4A69-93C5-47A7FD17C371}" destId="{59CD3081-2323-4B46-8C4F-31C98154905A}" srcOrd="3" destOrd="0" parTransId="{EAD98996-C220-45E6-BCB9-08B76689177B}" sibTransId="{C0E0C5E2-49DF-44D7-8FE6-199E38957285}"/>
    <dgm:cxn modelId="{578F3FE4-1E53-4E0E-8E4B-A44E56AEC91E}" type="presOf" srcId="{DFA348E7-9734-4A69-93C5-47A7FD17C371}" destId="{0F46F03A-2AEF-4985-B78B-092EF3A059BC}" srcOrd="0" destOrd="0" presId="urn:microsoft.com/office/officeart/2005/8/layout/chart3"/>
    <dgm:cxn modelId="{E2DC4EF6-236C-4092-976F-1E31A4C94ACD}" srcId="{DFA348E7-9734-4A69-93C5-47A7FD17C371}" destId="{A254D6D9-1F20-4664-8947-1962232AEB2F}" srcOrd="1" destOrd="0" parTransId="{842772A2-928B-4E9C-B209-B4D5E879D689}" sibTransId="{C1083B05-E382-45DA-A277-FD97F07E0FBF}"/>
    <dgm:cxn modelId="{A643D42F-C220-477B-BE78-1142486AD7D2}" type="presOf" srcId="{59CD3081-2323-4B46-8C4F-31C98154905A}" destId="{83205F8A-F643-4143-99A2-37B5B768CACD}" srcOrd="0" destOrd="0" presId="urn:microsoft.com/office/officeart/2005/8/layout/chart3"/>
    <dgm:cxn modelId="{7FB51A71-A215-411F-B1F6-49348EE71EBD}" type="presOf" srcId="{A254D6D9-1F20-4664-8947-1962232AEB2F}" destId="{940F88EF-DCD4-47E7-9D10-AB0B96CD08E7}" srcOrd="0" destOrd="0" presId="urn:microsoft.com/office/officeart/2005/8/layout/chart3"/>
    <dgm:cxn modelId="{D69821FC-68FA-4180-A15F-336995259361}" type="presOf" srcId="{59CD3081-2323-4B46-8C4F-31C98154905A}" destId="{F110446F-161F-4F1B-986A-3EEF40F8CD61}" srcOrd="1" destOrd="0" presId="urn:microsoft.com/office/officeart/2005/8/layout/chart3"/>
    <dgm:cxn modelId="{D98B848C-2AE6-4650-B81B-9BA5242ACC9F}" type="presOf" srcId="{20C250D3-58DF-46BC-957E-81CA719E3268}" destId="{171CE7F3-5C73-40E8-8A94-62FC171D2227}" srcOrd="1" destOrd="0" presId="urn:microsoft.com/office/officeart/2005/8/layout/chart3"/>
    <dgm:cxn modelId="{FF902C4D-15D5-4BFB-850F-7A35929A3662}" srcId="{DFA348E7-9734-4A69-93C5-47A7FD17C371}" destId="{99679998-6315-45C8-B757-4DCF32252B10}" srcOrd="2" destOrd="0" parTransId="{630F3187-B757-4669-BA4E-75CBC00D8429}" sibTransId="{F94FE8C5-CE1F-44FD-947F-CE3DDCA9F75B}"/>
    <dgm:cxn modelId="{235D6A6F-C89F-4B54-8D82-64F6C6A188CB}" srcId="{DFA348E7-9734-4A69-93C5-47A7FD17C371}" destId="{20C250D3-58DF-46BC-957E-81CA719E3268}" srcOrd="0" destOrd="0" parTransId="{0FD9F6A0-47E5-481D-97C4-2FDD340E60AF}" sibTransId="{B423DB04-7742-4955-A84F-86FA82AA50EB}"/>
    <dgm:cxn modelId="{59D07412-323E-4BA6-803F-3657B5C8F24C}" type="presOf" srcId="{99679998-6315-45C8-B757-4DCF32252B10}" destId="{B0335BEA-4036-43DC-ABBC-A528C48DCF47}" srcOrd="1" destOrd="0" presId="urn:microsoft.com/office/officeart/2005/8/layout/chart3"/>
    <dgm:cxn modelId="{B24DA56A-E00B-4088-9F9E-906F24A5234E}" type="presOf" srcId="{20C250D3-58DF-46BC-957E-81CA719E3268}" destId="{6DC24094-4314-4904-824E-CFB2090A5334}" srcOrd="0" destOrd="0" presId="urn:microsoft.com/office/officeart/2005/8/layout/chart3"/>
    <dgm:cxn modelId="{272CE399-479D-4444-9A77-36940E987E47}" type="presParOf" srcId="{0F46F03A-2AEF-4985-B78B-092EF3A059BC}" destId="{6DC24094-4314-4904-824E-CFB2090A5334}" srcOrd="0" destOrd="0" presId="urn:microsoft.com/office/officeart/2005/8/layout/chart3"/>
    <dgm:cxn modelId="{870BD422-3071-4499-86EF-79924C1EEF78}" type="presParOf" srcId="{0F46F03A-2AEF-4985-B78B-092EF3A059BC}" destId="{171CE7F3-5C73-40E8-8A94-62FC171D2227}" srcOrd="1" destOrd="0" presId="urn:microsoft.com/office/officeart/2005/8/layout/chart3"/>
    <dgm:cxn modelId="{39DE6E09-F752-47F7-97B6-3B049FC2A98C}" type="presParOf" srcId="{0F46F03A-2AEF-4985-B78B-092EF3A059BC}" destId="{940F88EF-DCD4-47E7-9D10-AB0B96CD08E7}" srcOrd="2" destOrd="0" presId="urn:microsoft.com/office/officeart/2005/8/layout/chart3"/>
    <dgm:cxn modelId="{0B8EF2B3-41D2-483F-BB7E-09196162D099}" type="presParOf" srcId="{0F46F03A-2AEF-4985-B78B-092EF3A059BC}" destId="{5FD51D69-D0ED-4C66-BB7E-F9BD710AC27F}" srcOrd="3" destOrd="0" presId="urn:microsoft.com/office/officeart/2005/8/layout/chart3"/>
    <dgm:cxn modelId="{47A8AA55-A6EE-4D57-8E85-417F3B453C66}" type="presParOf" srcId="{0F46F03A-2AEF-4985-B78B-092EF3A059BC}" destId="{1BEEE70B-D05E-4540-97C3-53A62BED63AF}" srcOrd="4" destOrd="0" presId="urn:microsoft.com/office/officeart/2005/8/layout/chart3"/>
    <dgm:cxn modelId="{E4DB436D-2933-4107-BA71-7DAF24A16A55}" type="presParOf" srcId="{0F46F03A-2AEF-4985-B78B-092EF3A059BC}" destId="{B0335BEA-4036-43DC-ABBC-A528C48DCF47}" srcOrd="5" destOrd="0" presId="urn:microsoft.com/office/officeart/2005/8/layout/chart3"/>
    <dgm:cxn modelId="{69A63AE5-A67E-40A6-AB61-4FA8CF0ABBAB}" type="presParOf" srcId="{0F46F03A-2AEF-4985-B78B-092EF3A059BC}" destId="{83205F8A-F643-4143-99A2-37B5B768CACD}" srcOrd="6" destOrd="0" presId="urn:microsoft.com/office/officeart/2005/8/layout/chart3"/>
    <dgm:cxn modelId="{FF0D43FB-7F53-46DE-9D87-F3F64AB0BE51}" type="presParOf" srcId="{0F46F03A-2AEF-4985-B78B-092EF3A059BC}" destId="{F110446F-161F-4F1B-986A-3EEF40F8CD61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642EB3-FFF8-4FB8-9A91-6050DEE28B5C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A67E6C68-14E5-440D-840D-8B977C8D24D6}">
      <dgm:prSet phldrT="[Texte]"/>
      <dgm:spPr/>
      <dgm:t>
        <a:bodyPr/>
        <a:lstStyle/>
        <a:p>
          <a:r>
            <a:rPr lang="fr-FR" dirty="0" smtClean="0"/>
            <a:t>Quels éléments communs ?</a:t>
          </a:r>
          <a:endParaRPr lang="fr-FR" dirty="0"/>
        </a:p>
      </dgm:t>
    </dgm:pt>
    <dgm:pt modelId="{9B7BBD6A-FA53-4FDA-9666-4EF40DA66A5A}" type="parTrans" cxnId="{E4DA150D-FCE1-41E8-9410-E49B9BF8E343}">
      <dgm:prSet/>
      <dgm:spPr/>
      <dgm:t>
        <a:bodyPr/>
        <a:lstStyle/>
        <a:p>
          <a:endParaRPr lang="fr-FR"/>
        </a:p>
      </dgm:t>
    </dgm:pt>
    <dgm:pt modelId="{769343F9-8A37-4ECB-A428-04007CC612CC}" type="sibTrans" cxnId="{E4DA150D-FCE1-41E8-9410-E49B9BF8E343}">
      <dgm:prSet/>
      <dgm:spPr/>
      <dgm:t>
        <a:bodyPr/>
        <a:lstStyle/>
        <a:p>
          <a:endParaRPr lang="fr-FR"/>
        </a:p>
      </dgm:t>
    </dgm:pt>
    <dgm:pt modelId="{6E434845-58CF-49D1-8001-30D5D14AB425}">
      <dgm:prSet phldrT="[Texte]"/>
      <dgm:spPr/>
      <dgm:t>
        <a:bodyPr/>
        <a:lstStyle/>
        <a:p>
          <a:r>
            <a:rPr lang="fr-FR" dirty="0" smtClean="0"/>
            <a:t>Concevoir: </a:t>
          </a:r>
        </a:p>
        <a:p>
          <a:r>
            <a:rPr lang="fr-FR" dirty="0" smtClean="0"/>
            <a:t>Le projet de travail est il </a:t>
          </a:r>
          <a:r>
            <a:rPr lang="fr-FR" smtClean="0"/>
            <a:t>cohérent ?</a:t>
          </a:r>
          <a:endParaRPr lang="fr-FR" dirty="0"/>
        </a:p>
      </dgm:t>
    </dgm:pt>
    <dgm:pt modelId="{C71D15B9-4995-46D8-A0CA-CC8C5607DF0C}" type="parTrans" cxnId="{E8571F66-7A6B-4806-B3DE-B692A0C8567B}">
      <dgm:prSet/>
      <dgm:spPr/>
      <dgm:t>
        <a:bodyPr/>
        <a:lstStyle/>
        <a:p>
          <a:endParaRPr lang="fr-FR"/>
        </a:p>
      </dgm:t>
    </dgm:pt>
    <dgm:pt modelId="{29B9EED6-D1AB-48A4-BD07-1AAB2E47A1DD}" type="sibTrans" cxnId="{E8571F66-7A6B-4806-B3DE-B692A0C8567B}">
      <dgm:prSet/>
      <dgm:spPr/>
      <dgm:t>
        <a:bodyPr/>
        <a:lstStyle/>
        <a:p>
          <a:endParaRPr lang="fr-FR"/>
        </a:p>
      </dgm:t>
    </dgm:pt>
    <dgm:pt modelId="{0CA5CCEE-0A7F-4519-8072-E8528241B8A4}">
      <dgm:prSet phldrT="[Texte]"/>
      <dgm:spPr/>
      <dgm:t>
        <a:bodyPr/>
        <a:lstStyle/>
        <a:p>
          <a:r>
            <a:rPr lang="fr-FR" dirty="0" smtClean="0"/>
            <a:t>Produire </a:t>
          </a:r>
          <a:endParaRPr lang="fr-FR" dirty="0" smtClean="0"/>
        </a:p>
        <a:p>
          <a:r>
            <a:rPr lang="fr-FR" dirty="0" smtClean="0"/>
            <a:t>Projet :</a:t>
          </a:r>
        </a:p>
        <a:p>
          <a:r>
            <a:rPr lang="fr-FR" dirty="0" smtClean="0"/>
            <a:t>Prévu / Réalisé</a:t>
          </a:r>
        </a:p>
        <a:p>
          <a:r>
            <a:rPr lang="fr-FR" dirty="0" smtClean="0"/>
            <a:t>Intensité de travail: référence personnalisée</a:t>
          </a:r>
        </a:p>
        <a:p>
          <a:endParaRPr lang="fr-FR" dirty="0"/>
        </a:p>
      </dgm:t>
    </dgm:pt>
    <dgm:pt modelId="{46CCAD99-2835-4209-A26F-A36E3A37C10F}" type="parTrans" cxnId="{E248975A-2EC5-4A9F-8125-BAF16A51E662}">
      <dgm:prSet/>
      <dgm:spPr/>
      <dgm:t>
        <a:bodyPr/>
        <a:lstStyle/>
        <a:p>
          <a:endParaRPr lang="fr-FR"/>
        </a:p>
      </dgm:t>
    </dgm:pt>
    <dgm:pt modelId="{9459C026-BAAD-498A-B62C-9FE21F5800DE}" type="sibTrans" cxnId="{E248975A-2EC5-4A9F-8125-BAF16A51E662}">
      <dgm:prSet/>
      <dgm:spPr/>
      <dgm:t>
        <a:bodyPr/>
        <a:lstStyle/>
        <a:p>
          <a:endParaRPr lang="fr-FR"/>
        </a:p>
      </dgm:t>
    </dgm:pt>
    <dgm:pt modelId="{5EF7A722-D1AF-4CCE-9F2B-A5242D157FE5}">
      <dgm:prSet phldrT="[Texte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Analyse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 Ressenti: FC</a:t>
          </a:r>
          <a:r>
            <a:rPr lang="fr-FR" dirty="0" smtClean="0"/>
            <a:t>, connaissances sur l’entrainement,… </a:t>
          </a:r>
          <a:endParaRPr lang="fr-FR" dirty="0" smtClean="0"/>
        </a:p>
        <a:p>
          <a:pPr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dirty="0"/>
        </a:p>
      </dgm:t>
    </dgm:pt>
    <dgm:pt modelId="{1F1BA08F-72D1-4743-8E70-6A2928E9B729}" type="parTrans" cxnId="{97549045-9F73-48C5-B35D-9815BC6F1689}">
      <dgm:prSet/>
      <dgm:spPr/>
      <dgm:t>
        <a:bodyPr/>
        <a:lstStyle/>
        <a:p>
          <a:endParaRPr lang="fr-FR"/>
        </a:p>
      </dgm:t>
    </dgm:pt>
    <dgm:pt modelId="{2A5CE54E-A868-43BB-A519-5ED5EB0A9E60}" type="sibTrans" cxnId="{97549045-9F73-48C5-B35D-9815BC6F1689}">
      <dgm:prSet/>
      <dgm:spPr/>
      <dgm:t>
        <a:bodyPr/>
        <a:lstStyle/>
        <a:p>
          <a:endParaRPr lang="fr-FR"/>
        </a:p>
      </dgm:t>
    </dgm:pt>
    <dgm:pt modelId="{A0EEB3A3-B825-4B67-89A7-0E85AEBC3159}" type="pres">
      <dgm:prSet presAssocID="{E8642EB3-FFF8-4FB8-9A91-6050DEE28B5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D0E3FCF-8018-4133-A243-9A4CFDF4F4A5}" type="pres">
      <dgm:prSet presAssocID="{A67E6C68-14E5-440D-840D-8B977C8D24D6}" presName="centerShape" presStyleLbl="node0" presStyleIdx="0" presStyleCnt="1" custScaleX="124818"/>
      <dgm:spPr/>
      <dgm:t>
        <a:bodyPr/>
        <a:lstStyle/>
        <a:p>
          <a:endParaRPr lang="fr-FR"/>
        </a:p>
      </dgm:t>
    </dgm:pt>
    <dgm:pt modelId="{E5DA00F4-7D7E-41D0-8119-F467DA9FBC70}" type="pres">
      <dgm:prSet presAssocID="{C71D15B9-4995-46D8-A0CA-CC8C5607DF0C}" presName="parTrans" presStyleLbl="sibTrans2D1" presStyleIdx="0" presStyleCnt="3"/>
      <dgm:spPr/>
      <dgm:t>
        <a:bodyPr/>
        <a:lstStyle/>
        <a:p>
          <a:endParaRPr lang="fr-FR"/>
        </a:p>
      </dgm:t>
    </dgm:pt>
    <dgm:pt modelId="{36E6799B-066A-4F05-B9A5-6209D80158CB}" type="pres">
      <dgm:prSet presAssocID="{C71D15B9-4995-46D8-A0CA-CC8C5607DF0C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1B1A9316-86EB-4F1F-B1E2-D19EB4DA215F}" type="pres">
      <dgm:prSet presAssocID="{6E434845-58CF-49D1-8001-30D5D14AB425}" presName="node" presStyleLbl="node1" presStyleIdx="0" presStyleCnt="3" custScaleX="134270" custRadScaleRad="110633" custRadScaleInc="-118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370A0B-D808-4CE6-889F-DD54EEC037E1}" type="pres">
      <dgm:prSet presAssocID="{46CCAD99-2835-4209-A26F-A36E3A37C10F}" presName="parTrans" presStyleLbl="sibTrans2D1" presStyleIdx="1" presStyleCnt="3"/>
      <dgm:spPr/>
      <dgm:t>
        <a:bodyPr/>
        <a:lstStyle/>
        <a:p>
          <a:endParaRPr lang="fr-FR"/>
        </a:p>
      </dgm:t>
    </dgm:pt>
    <dgm:pt modelId="{7E5825B0-40E1-49EB-9A3B-852AF0529C66}" type="pres">
      <dgm:prSet presAssocID="{46CCAD99-2835-4209-A26F-A36E3A37C10F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48F36305-4C2C-4B1A-83C9-FC577687A7A8}" type="pres">
      <dgm:prSet presAssocID="{0CA5CCEE-0A7F-4519-8072-E8528241B8A4}" presName="node" presStyleLbl="node1" presStyleIdx="1" presStyleCnt="3" custScaleX="1378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079950-5284-4944-9FE1-FDC52CCDDBC1}" type="pres">
      <dgm:prSet presAssocID="{1F1BA08F-72D1-4743-8E70-6A2928E9B729}" presName="parTrans" presStyleLbl="sibTrans2D1" presStyleIdx="2" presStyleCnt="3"/>
      <dgm:spPr/>
      <dgm:t>
        <a:bodyPr/>
        <a:lstStyle/>
        <a:p>
          <a:endParaRPr lang="fr-FR"/>
        </a:p>
      </dgm:t>
    </dgm:pt>
    <dgm:pt modelId="{57FF25D8-E3BC-47F9-9B6E-C40D14C60D35}" type="pres">
      <dgm:prSet presAssocID="{1F1BA08F-72D1-4743-8E70-6A2928E9B729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214F815D-DBC3-4F11-AFD8-3CA49D14E43E}" type="pres">
      <dgm:prSet presAssocID="{5EF7A722-D1AF-4CCE-9F2B-A5242D157FE5}" presName="node" presStyleLbl="node1" presStyleIdx="2" presStyleCnt="3" custScaleX="133376" custRadScaleRad="116115" custRadScaleInc="7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3B882E0-0061-411B-9722-6B97D7E1CDBC}" type="presOf" srcId="{46CCAD99-2835-4209-A26F-A36E3A37C10F}" destId="{7E5825B0-40E1-49EB-9A3B-852AF0529C66}" srcOrd="1" destOrd="0" presId="urn:microsoft.com/office/officeart/2005/8/layout/radial5"/>
    <dgm:cxn modelId="{1D58079E-2005-4EC5-9AD8-DB3D03982FBE}" type="presOf" srcId="{E8642EB3-FFF8-4FB8-9A91-6050DEE28B5C}" destId="{A0EEB3A3-B825-4B67-89A7-0E85AEBC3159}" srcOrd="0" destOrd="0" presId="urn:microsoft.com/office/officeart/2005/8/layout/radial5"/>
    <dgm:cxn modelId="{A63EF471-CEA8-4EE3-AD04-F6A8591E2407}" type="presOf" srcId="{1F1BA08F-72D1-4743-8E70-6A2928E9B729}" destId="{E9079950-5284-4944-9FE1-FDC52CCDDBC1}" srcOrd="0" destOrd="0" presId="urn:microsoft.com/office/officeart/2005/8/layout/radial5"/>
    <dgm:cxn modelId="{E4DA150D-FCE1-41E8-9410-E49B9BF8E343}" srcId="{E8642EB3-FFF8-4FB8-9A91-6050DEE28B5C}" destId="{A67E6C68-14E5-440D-840D-8B977C8D24D6}" srcOrd="0" destOrd="0" parTransId="{9B7BBD6A-FA53-4FDA-9666-4EF40DA66A5A}" sibTransId="{769343F9-8A37-4ECB-A428-04007CC612CC}"/>
    <dgm:cxn modelId="{94427AC2-F4B2-4030-AAC7-068C404E0087}" type="presOf" srcId="{6E434845-58CF-49D1-8001-30D5D14AB425}" destId="{1B1A9316-86EB-4F1F-B1E2-D19EB4DA215F}" srcOrd="0" destOrd="0" presId="urn:microsoft.com/office/officeart/2005/8/layout/radial5"/>
    <dgm:cxn modelId="{87DFC428-E4CD-4C51-A6E9-50A038AA5BAF}" type="presOf" srcId="{A67E6C68-14E5-440D-840D-8B977C8D24D6}" destId="{4D0E3FCF-8018-4133-A243-9A4CFDF4F4A5}" srcOrd="0" destOrd="0" presId="urn:microsoft.com/office/officeart/2005/8/layout/radial5"/>
    <dgm:cxn modelId="{6DD06836-6DC3-4658-BF66-CB176440DCD2}" type="presOf" srcId="{0CA5CCEE-0A7F-4519-8072-E8528241B8A4}" destId="{48F36305-4C2C-4B1A-83C9-FC577687A7A8}" srcOrd="0" destOrd="0" presId="urn:microsoft.com/office/officeart/2005/8/layout/radial5"/>
    <dgm:cxn modelId="{6DA92B06-BFA9-48ED-AC1B-13FE88BE2561}" type="presOf" srcId="{46CCAD99-2835-4209-A26F-A36E3A37C10F}" destId="{9B370A0B-D808-4CE6-889F-DD54EEC037E1}" srcOrd="0" destOrd="0" presId="urn:microsoft.com/office/officeart/2005/8/layout/radial5"/>
    <dgm:cxn modelId="{B03619EC-DFE8-4271-A5AB-26D718C19BD7}" type="presOf" srcId="{C71D15B9-4995-46D8-A0CA-CC8C5607DF0C}" destId="{E5DA00F4-7D7E-41D0-8119-F467DA9FBC70}" srcOrd="0" destOrd="0" presId="urn:microsoft.com/office/officeart/2005/8/layout/radial5"/>
    <dgm:cxn modelId="{97549045-9F73-48C5-B35D-9815BC6F1689}" srcId="{A67E6C68-14E5-440D-840D-8B977C8D24D6}" destId="{5EF7A722-D1AF-4CCE-9F2B-A5242D157FE5}" srcOrd="2" destOrd="0" parTransId="{1F1BA08F-72D1-4743-8E70-6A2928E9B729}" sibTransId="{2A5CE54E-A868-43BB-A519-5ED5EB0A9E60}"/>
    <dgm:cxn modelId="{E248975A-2EC5-4A9F-8125-BAF16A51E662}" srcId="{A67E6C68-14E5-440D-840D-8B977C8D24D6}" destId="{0CA5CCEE-0A7F-4519-8072-E8528241B8A4}" srcOrd="1" destOrd="0" parTransId="{46CCAD99-2835-4209-A26F-A36E3A37C10F}" sibTransId="{9459C026-BAAD-498A-B62C-9FE21F5800DE}"/>
    <dgm:cxn modelId="{1E5DD9CD-5017-410D-9EA4-A287560A5DF9}" type="presOf" srcId="{1F1BA08F-72D1-4743-8E70-6A2928E9B729}" destId="{57FF25D8-E3BC-47F9-9B6E-C40D14C60D35}" srcOrd="1" destOrd="0" presId="urn:microsoft.com/office/officeart/2005/8/layout/radial5"/>
    <dgm:cxn modelId="{E8571F66-7A6B-4806-B3DE-B692A0C8567B}" srcId="{A67E6C68-14E5-440D-840D-8B977C8D24D6}" destId="{6E434845-58CF-49D1-8001-30D5D14AB425}" srcOrd="0" destOrd="0" parTransId="{C71D15B9-4995-46D8-A0CA-CC8C5607DF0C}" sibTransId="{29B9EED6-D1AB-48A4-BD07-1AAB2E47A1DD}"/>
    <dgm:cxn modelId="{19224039-C3F8-4676-AC39-1C01065CBDC8}" type="presOf" srcId="{5EF7A722-D1AF-4CCE-9F2B-A5242D157FE5}" destId="{214F815D-DBC3-4F11-AFD8-3CA49D14E43E}" srcOrd="0" destOrd="0" presId="urn:microsoft.com/office/officeart/2005/8/layout/radial5"/>
    <dgm:cxn modelId="{E2BFC107-DD1B-4E8B-A34C-A4D07A8735C5}" type="presOf" srcId="{C71D15B9-4995-46D8-A0CA-CC8C5607DF0C}" destId="{36E6799B-066A-4F05-B9A5-6209D80158CB}" srcOrd="1" destOrd="0" presId="urn:microsoft.com/office/officeart/2005/8/layout/radial5"/>
    <dgm:cxn modelId="{A80D06C1-8D5C-424B-8262-E6853BD998BF}" type="presParOf" srcId="{A0EEB3A3-B825-4B67-89A7-0E85AEBC3159}" destId="{4D0E3FCF-8018-4133-A243-9A4CFDF4F4A5}" srcOrd="0" destOrd="0" presId="urn:microsoft.com/office/officeart/2005/8/layout/radial5"/>
    <dgm:cxn modelId="{4C08E1C8-1BDA-457F-92E9-26103251752A}" type="presParOf" srcId="{A0EEB3A3-B825-4B67-89A7-0E85AEBC3159}" destId="{E5DA00F4-7D7E-41D0-8119-F467DA9FBC70}" srcOrd="1" destOrd="0" presId="urn:microsoft.com/office/officeart/2005/8/layout/radial5"/>
    <dgm:cxn modelId="{B2D33A2A-15C2-4F93-8025-35C11CCD826D}" type="presParOf" srcId="{E5DA00F4-7D7E-41D0-8119-F467DA9FBC70}" destId="{36E6799B-066A-4F05-B9A5-6209D80158CB}" srcOrd="0" destOrd="0" presId="urn:microsoft.com/office/officeart/2005/8/layout/radial5"/>
    <dgm:cxn modelId="{994882F2-B36B-41CF-9126-2A977FD58B09}" type="presParOf" srcId="{A0EEB3A3-B825-4B67-89A7-0E85AEBC3159}" destId="{1B1A9316-86EB-4F1F-B1E2-D19EB4DA215F}" srcOrd="2" destOrd="0" presId="urn:microsoft.com/office/officeart/2005/8/layout/radial5"/>
    <dgm:cxn modelId="{5107E592-4E39-4A2E-A683-60485D79C0CE}" type="presParOf" srcId="{A0EEB3A3-B825-4B67-89A7-0E85AEBC3159}" destId="{9B370A0B-D808-4CE6-889F-DD54EEC037E1}" srcOrd="3" destOrd="0" presId="urn:microsoft.com/office/officeart/2005/8/layout/radial5"/>
    <dgm:cxn modelId="{D6D49A29-CABD-446D-AB59-0406A7B8AB8D}" type="presParOf" srcId="{9B370A0B-D808-4CE6-889F-DD54EEC037E1}" destId="{7E5825B0-40E1-49EB-9A3B-852AF0529C66}" srcOrd="0" destOrd="0" presId="urn:microsoft.com/office/officeart/2005/8/layout/radial5"/>
    <dgm:cxn modelId="{5F02FC0D-3010-48F1-969C-D71C8BD680AF}" type="presParOf" srcId="{A0EEB3A3-B825-4B67-89A7-0E85AEBC3159}" destId="{48F36305-4C2C-4B1A-83C9-FC577687A7A8}" srcOrd="4" destOrd="0" presId="urn:microsoft.com/office/officeart/2005/8/layout/radial5"/>
    <dgm:cxn modelId="{D54964C2-12B8-4C48-AC57-9AE5ECB57CF5}" type="presParOf" srcId="{A0EEB3A3-B825-4B67-89A7-0E85AEBC3159}" destId="{E9079950-5284-4944-9FE1-FDC52CCDDBC1}" srcOrd="5" destOrd="0" presId="urn:microsoft.com/office/officeart/2005/8/layout/radial5"/>
    <dgm:cxn modelId="{9A66274D-C53F-4A2B-8A15-9F962FA630E0}" type="presParOf" srcId="{E9079950-5284-4944-9FE1-FDC52CCDDBC1}" destId="{57FF25D8-E3BC-47F9-9B6E-C40D14C60D35}" srcOrd="0" destOrd="0" presId="urn:microsoft.com/office/officeart/2005/8/layout/radial5"/>
    <dgm:cxn modelId="{81053513-3486-498A-9BB5-EB4A85054AEA}" type="presParOf" srcId="{A0EEB3A3-B825-4B67-89A7-0E85AEBC3159}" destId="{214F815D-DBC3-4F11-AFD8-3CA49D14E43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E3FCF-8018-4133-A243-9A4CFDF4F4A5}">
      <dsp:nvSpPr>
        <dsp:cNvPr id="0" name=""/>
        <dsp:cNvSpPr/>
      </dsp:nvSpPr>
      <dsp:spPr>
        <a:xfrm>
          <a:off x="4362642" y="2076666"/>
          <a:ext cx="1555623" cy="1246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Quels éléments communs ?</a:t>
          </a:r>
          <a:endParaRPr lang="fr-FR" sz="1600" kern="1200" dirty="0"/>
        </a:p>
      </dsp:txBody>
      <dsp:txXfrm>
        <a:off x="4590458" y="2259184"/>
        <a:ext cx="1099991" cy="881277"/>
      </dsp:txXfrm>
    </dsp:sp>
    <dsp:sp modelId="{E5DA00F4-7D7E-41D0-8119-F467DA9FBC70}">
      <dsp:nvSpPr>
        <dsp:cNvPr id="0" name=""/>
        <dsp:cNvSpPr/>
      </dsp:nvSpPr>
      <dsp:spPr>
        <a:xfrm rot="16153262">
          <a:off x="4991052" y="1613187"/>
          <a:ext cx="275016" cy="423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 rot="10800000">
        <a:off x="5032865" y="1739185"/>
        <a:ext cx="192511" cy="254248"/>
      </dsp:txXfrm>
    </dsp:sp>
    <dsp:sp modelId="{1B1A9316-86EB-4F1F-B1E2-D19EB4DA215F}">
      <dsp:nvSpPr>
        <dsp:cNvPr id="0" name=""/>
        <dsp:cNvSpPr/>
      </dsp:nvSpPr>
      <dsp:spPr>
        <a:xfrm>
          <a:off x="4068446" y="0"/>
          <a:ext cx="2091781" cy="15578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Concevoir: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Le projet de travail est il </a:t>
          </a:r>
          <a:r>
            <a:rPr lang="fr-FR" sz="1000" kern="1200" smtClean="0"/>
            <a:t>cohérent ?</a:t>
          </a:r>
          <a:endParaRPr lang="fr-FR" sz="1000" kern="1200" dirty="0"/>
        </a:p>
      </dsp:txBody>
      <dsp:txXfrm>
        <a:off x="4374780" y="228148"/>
        <a:ext cx="1479113" cy="1101596"/>
      </dsp:txXfrm>
    </dsp:sp>
    <dsp:sp modelId="{9B370A0B-D808-4CE6-889F-DD54EEC037E1}">
      <dsp:nvSpPr>
        <dsp:cNvPr id="0" name=""/>
        <dsp:cNvSpPr/>
      </dsp:nvSpPr>
      <dsp:spPr>
        <a:xfrm rot="1800000">
          <a:off x="5803277" y="2902010"/>
          <a:ext cx="108697" cy="423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>
        <a:off x="5805461" y="2978607"/>
        <a:ext cx="76088" cy="254248"/>
      </dsp:txXfrm>
    </dsp:sp>
    <dsp:sp modelId="{48F36305-4C2C-4B1A-83C9-FC577687A7A8}">
      <dsp:nvSpPr>
        <dsp:cNvPr id="0" name=""/>
        <dsp:cNvSpPr/>
      </dsp:nvSpPr>
      <dsp:spPr>
        <a:xfrm>
          <a:off x="5715367" y="2872880"/>
          <a:ext cx="2148006" cy="15578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Produire </a:t>
          </a:r>
          <a:endParaRPr lang="fr-FR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Projet 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Prévu / Réalisé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Intensité de travail: référence personnalisée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 dirty="0"/>
        </a:p>
      </dsp:txBody>
      <dsp:txXfrm>
        <a:off x="6029935" y="3101028"/>
        <a:ext cx="1518870" cy="1101596"/>
      </dsp:txXfrm>
    </dsp:sp>
    <dsp:sp modelId="{E9079950-5284-4944-9FE1-FDC52CCDDBC1}">
      <dsp:nvSpPr>
        <dsp:cNvPr id="0" name=""/>
        <dsp:cNvSpPr/>
      </dsp:nvSpPr>
      <dsp:spPr>
        <a:xfrm rot="9195771">
          <a:off x="4167370" y="2917990"/>
          <a:ext cx="238847" cy="4237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kern="1200"/>
        </a:p>
      </dsp:txBody>
      <dsp:txXfrm rot="10800000">
        <a:off x="4235193" y="2986620"/>
        <a:ext cx="167193" cy="254248"/>
      </dsp:txXfrm>
    </dsp:sp>
    <dsp:sp modelId="{214F815D-DBC3-4F11-AFD8-3CA49D14E43E}">
      <dsp:nvSpPr>
        <dsp:cNvPr id="0" name=""/>
        <dsp:cNvSpPr/>
      </dsp:nvSpPr>
      <dsp:spPr>
        <a:xfrm>
          <a:off x="2178241" y="2889752"/>
          <a:ext cx="2077854" cy="15578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kern="1200" dirty="0" smtClean="0"/>
            <a:t>Analyse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kern="1200" dirty="0" smtClean="0"/>
            <a:t> Ressenti: FC</a:t>
          </a:r>
          <a:r>
            <a:rPr lang="fr-FR" sz="1000" kern="1200" dirty="0" smtClean="0"/>
            <a:t>, connaissances sur l’entrainement,… </a:t>
          </a:r>
          <a:endParaRPr lang="fr-FR" sz="10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 dirty="0"/>
        </a:p>
      </dsp:txBody>
      <dsp:txXfrm>
        <a:off x="2482536" y="3117900"/>
        <a:ext cx="1469264" cy="1101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DF36B-6CF3-4A6F-852E-251C4D84B724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40985-4E45-436C-8CE5-73C1385EC3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97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8B3D2-0074-4220-BC84-B6BA8A9014F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65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6E46-EB0E-4B52-83CC-221E2C23DD8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A42-5761-4AB6-B2D4-A4735EA32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98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6E46-EB0E-4B52-83CC-221E2C23DD8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A42-5761-4AB6-B2D4-A4735EA32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85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6E46-EB0E-4B52-83CC-221E2C23DD8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A42-5761-4AB6-B2D4-A4735EA32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939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1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6E46-EB0E-4B52-83CC-221E2C23DD8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A42-5761-4AB6-B2D4-A4735EA32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96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6E46-EB0E-4B52-83CC-221E2C23DD8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A42-5761-4AB6-B2D4-A4735EA32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27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6E46-EB0E-4B52-83CC-221E2C23DD8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A42-5761-4AB6-B2D4-A4735EA32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9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6E46-EB0E-4B52-83CC-221E2C23DD8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A42-5761-4AB6-B2D4-A4735EA32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14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6E46-EB0E-4B52-83CC-221E2C23DD8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A42-5761-4AB6-B2D4-A4735EA32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03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6E46-EB0E-4B52-83CC-221E2C23DD8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A42-5761-4AB6-B2D4-A4735EA32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92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6E46-EB0E-4B52-83CC-221E2C23DD8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A42-5761-4AB6-B2D4-A4735EA32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65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6E46-EB0E-4B52-83CC-221E2C23DD8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D7A42-5761-4AB6-B2D4-A4735EA32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71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46E46-EB0E-4B52-83CC-221E2C23DD8E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D7A42-5761-4AB6-B2D4-A4735EA32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58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4635" y="5429806"/>
            <a:ext cx="11720308" cy="914400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4400" b="0" i="0" spc="-50" baseline="0" dirty="0" smtClean="0">
                <a:solidFill>
                  <a:schemeClr val="bg1"/>
                </a:solidFill>
                <a:latin typeface="Calibri Light"/>
                <a:ea typeface="+mj-ea"/>
                <a:cs typeface="+mj-cs"/>
              </a:rPr>
              <a:t>« V</a:t>
            </a:r>
            <a:r>
              <a:rPr lang="fr-FR" dirty="0" smtClean="0">
                <a:latin typeface="Calibri Light"/>
              </a:rPr>
              <a:t>ers une l</a:t>
            </a:r>
            <a:r>
              <a:rPr lang="fr-FR" sz="4400" b="0" i="0" spc="-50" baseline="0" dirty="0" smtClean="0">
                <a:solidFill>
                  <a:schemeClr val="bg1"/>
                </a:solidFill>
                <a:latin typeface="Calibri Light"/>
                <a:ea typeface="+mj-ea"/>
                <a:cs typeface="+mj-cs"/>
              </a:rPr>
              <a:t>ecture  des </a:t>
            </a:r>
            <a:r>
              <a:rPr lang="fr-FR" dirty="0" smtClean="0">
                <a:latin typeface="Calibri Light"/>
              </a:rPr>
              <a:t>référentiels pour une évaluation commune »</a:t>
            </a:r>
            <a:endParaRPr lang="fr-FR" sz="4400" b="0" i="0" spc="-50" baseline="0" dirty="0">
              <a:solidFill>
                <a:schemeClr val="bg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7" name="Espace réservé de l'image 6" descr="Deux personnes soulevant des poids" title="Sample Fitness Picture"/>
          <p:cNvPicPr>
            <a:picLocks noGrp="1" noChangeAspect="1"/>
          </p:cNvPicPr>
          <p:nvPr>
            <p:ph type="pic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3102227" cy="4414924"/>
          </a:xfrm>
        </p:spPr>
      </p:pic>
      <p:pic>
        <p:nvPicPr>
          <p:cNvPr id="9" name="Espace réservé de l'image 8" descr="Homme et femme en train de courir" title="Sample Fitness Picture"/>
          <p:cNvPicPr>
            <a:picLocks noGrp="1" noChangeAspect="1"/>
          </p:cNvPicPr>
          <p:nvPr>
            <p:ph type="pic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7746" y="13068"/>
            <a:ext cx="2749184" cy="4401856"/>
          </a:xfrm>
        </p:spPr>
      </p:pic>
      <p:pic>
        <p:nvPicPr>
          <p:cNvPr id="5" name="Espace réservé pour une image  4"/>
          <p:cNvPicPr>
            <a:picLocks noGrp="1" noChangeAspect="1"/>
          </p:cNvPicPr>
          <p:nvPr>
            <p:ph type="pic" idx="11"/>
          </p:nvPr>
        </p:nvPicPr>
        <p:blipFill>
          <a:blip r:embed="rId5"/>
          <a:srcRect l="12778" r="12778"/>
          <a:stretch>
            <a:fillRect/>
          </a:stretch>
        </p:blipFill>
        <p:spPr>
          <a:xfrm>
            <a:off x="3248083" y="-1"/>
            <a:ext cx="3359906" cy="44149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6687" y="13068"/>
            <a:ext cx="2591735" cy="440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b="1" u="sng" dirty="0" smtClean="0"/>
              <a:t>Analyse:</a:t>
            </a:r>
            <a:endParaRPr lang="fr-FR" b="1" u="sng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334431"/>
              </p:ext>
            </p:extLst>
          </p:nvPr>
        </p:nvGraphicFramePr>
        <p:xfrm>
          <a:off x="838200" y="1825624"/>
          <a:ext cx="10515600" cy="4283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1299701"/>
                <a:gridCol w="2064412"/>
                <a:gridCol w="2945247"/>
                <a:gridCol w="2103120"/>
              </a:tblGrid>
              <a:tr h="895634">
                <a:tc gridSpan="5"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Eléments d’aide à la réponse</a:t>
                      </a:r>
                    </a:p>
                    <a:p>
                      <a:pPr algn="ctr"/>
                      <a:endParaRPr lang="fr-F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817752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Indicateurs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Ressenti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Fréquence cardiaque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Écart</a:t>
                      </a:r>
                      <a:r>
                        <a:rPr lang="fr-FR" b="1" baseline="0" dirty="0" smtClean="0"/>
                        <a:t> Projet / réalisé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régularité</a:t>
                      </a:r>
                      <a:endParaRPr lang="fr-FR" b="1" dirty="0"/>
                    </a:p>
                  </a:txBody>
                  <a:tcPr/>
                </a:tc>
              </a:tr>
              <a:tr h="2570079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Justifications</a:t>
                      </a:r>
                      <a:r>
                        <a:rPr lang="fr-FR" b="1" baseline="0" dirty="0" smtClean="0"/>
                        <a:t> explicitées (écrit, oral)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Echelle de Borg,</a:t>
                      </a:r>
                    </a:p>
                    <a:p>
                      <a:r>
                        <a:rPr lang="fr-FR" dirty="0" smtClean="0"/>
                        <a:t>Smileys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Suis-je dans la zone cible ?</a:t>
                      </a:r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Ma </a:t>
                      </a:r>
                      <a:r>
                        <a:rPr lang="fr-FR" dirty="0" err="1" smtClean="0"/>
                        <a:t>Fc</a:t>
                      </a:r>
                      <a:r>
                        <a:rPr lang="fr-FR" dirty="0" smtClean="0"/>
                        <a:t> est</a:t>
                      </a:r>
                      <a:r>
                        <a:rPr lang="fr-FR" baseline="0" dirty="0" smtClean="0"/>
                        <a:t> elle cohérente avec l’intensité de mon effort 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Durée de séance complète ?</a:t>
                      </a:r>
                    </a:p>
                    <a:p>
                      <a:r>
                        <a:rPr lang="fr-FR" dirty="0" smtClean="0"/>
                        <a:t>Ai-je fait</a:t>
                      </a:r>
                      <a:r>
                        <a:rPr lang="fr-FR" baseline="0" dirty="0" smtClean="0"/>
                        <a:t> la séance en entier ?</a:t>
                      </a:r>
                    </a:p>
                    <a:p>
                      <a:r>
                        <a:rPr lang="fr-FR" baseline="0" dirty="0" smtClean="0"/>
                        <a:t>Contenus de séance complet (</a:t>
                      </a:r>
                      <a:r>
                        <a:rPr lang="fr-FR" baseline="0" dirty="0" err="1" smtClean="0"/>
                        <a:t>ech</a:t>
                      </a:r>
                      <a:r>
                        <a:rPr lang="fr-FR" baseline="0" dirty="0" smtClean="0"/>
                        <a:t>, travail </a:t>
                      </a:r>
                      <a:r>
                        <a:rPr lang="fr-FR" baseline="0" dirty="0" err="1" smtClean="0"/>
                        <a:t>tech</a:t>
                      </a:r>
                      <a:r>
                        <a:rPr lang="fr-FR" baseline="0" dirty="0" smtClean="0"/>
                        <a:t>, travail imposé, récupération,…)</a:t>
                      </a:r>
                    </a:p>
                    <a:p>
                      <a:r>
                        <a:rPr lang="fr-FR" dirty="0" smtClean="0"/>
                        <a:t>Formes de travail</a:t>
                      </a:r>
                      <a:r>
                        <a:rPr lang="fr-FR" baseline="0" dirty="0" smtClean="0"/>
                        <a:t> respectées 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Ai</a:t>
                      </a:r>
                      <a:r>
                        <a:rPr lang="fr-FR" baseline="0" dirty="0" smtClean="0"/>
                        <a:t>-je été régulier ?</a:t>
                      </a:r>
                    </a:p>
                    <a:p>
                      <a:r>
                        <a:rPr lang="fr-FR" baseline="0" dirty="0" smtClean="0"/>
                        <a:t>Combien d’écart ? </a:t>
                      </a:r>
                      <a:r>
                        <a:rPr lang="fr-FR" baseline="0" dirty="0" err="1" smtClean="0"/>
                        <a:t>Pq</a:t>
                      </a:r>
                      <a:r>
                        <a:rPr lang="fr-FR" baseline="0" dirty="0" smtClean="0"/>
                        <a:t> ?.....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78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61923" cy="1325563"/>
          </a:xfrm>
          <a:solidFill>
            <a:srgbClr val="FFC000"/>
          </a:solidFill>
        </p:spPr>
        <p:txBody>
          <a:bodyPr/>
          <a:lstStyle/>
          <a:p>
            <a:r>
              <a:rPr lang="fr-FR" b="1" u="sng" dirty="0" smtClean="0"/>
              <a:t>Le carnet d’entrainement: </a:t>
            </a:r>
            <a:r>
              <a:rPr lang="fr-FR" sz="4000" dirty="0" smtClean="0"/>
              <a:t>numérique ou papier ?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u="sng" dirty="0" smtClean="0"/>
              <a:t>Définition: </a:t>
            </a:r>
            <a:r>
              <a:rPr lang="fr-FR" dirty="0"/>
              <a:t>c’est une trace ou une </a:t>
            </a:r>
            <a:r>
              <a:rPr lang="fr-FR" dirty="0" smtClean="0"/>
              <a:t>«histoire» </a:t>
            </a:r>
            <a:r>
              <a:rPr lang="fr-FR" dirty="0"/>
              <a:t>de ce qui s’est fait. Il permet </a:t>
            </a:r>
            <a:r>
              <a:rPr lang="fr-FR" dirty="0" smtClean="0"/>
              <a:t>de </a:t>
            </a:r>
            <a:r>
              <a:rPr lang="fr-FR" dirty="0"/>
              <a:t>percevoir l’évolution, les remédiations, les ressentis, identifier les formes d’entrainement </a:t>
            </a:r>
            <a:r>
              <a:rPr lang="fr-FR" dirty="0" smtClean="0"/>
              <a:t>utilisées</a:t>
            </a:r>
          </a:p>
          <a:p>
            <a:endParaRPr lang="fr-FR" dirty="0"/>
          </a:p>
          <a:p>
            <a:r>
              <a:rPr lang="fr-FR" dirty="0" smtClean="0"/>
              <a:t>Quelles informations ?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Choix du mobile retenu pour le cycle, la séance, pour l’évaluation 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La VMA, la FC, le ressenti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Connaissances nutritionnelles, physiologiques,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/>
              <a:t>……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400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La classe inversée à partir du carnet d’entrainement….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Pour gagner du temps moteur et dans la mise en œuvre des CMS, le thème et les objectifs de  travail peuvent être donnés aux élèves en amont de la séance.</a:t>
            </a:r>
          </a:p>
          <a:p>
            <a:endParaRPr lang="fr-FR" dirty="0"/>
          </a:p>
          <a:p>
            <a:r>
              <a:rPr lang="fr-FR" dirty="0" smtClean="0"/>
              <a:t>L’élève à son tour, renseigne et prépare sa séance </a:t>
            </a:r>
            <a:r>
              <a:rPr lang="fr-FR" smtClean="0"/>
              <a:t>en </a:t>
            </a:r>
            <a:r>
              <a:rPr lang="fr-FR" smtClean="0"/>
              <a:t>fonction, </a:t>
            </a:r>
            <a:r>
              <a:rPr lang="fr-FR" dirty="0" smtClean="0"/>
              <a:t>sur son carnet d’entrainement papier ou numérique</a:t>
            </a:r>
          </a:p>
          <a:p>
            <a:endParaRPr lang="fr-FR" dirty="0"/>
          </a:p>
          <a:p>
            <a:r>
              <a:rPr lang="fr-FR" dirty="0" smtClean="0"/>
              <a:t>L’analyse des résultats de la séance (ressenti, écart / projet,…) peut se faire sur papier en fin de séance ou par l’utilisation de la </a:t>
            </a:r>
            <a:r>
              <a:rPr lang="fr-FR" dirty="0" err="1" smtClean="0"/>
              <a:t>focntion</a:t>
            </a:r>
            <a:r>
              <a:rPr lang="fr-FR" dirty="0" smtClean="0"/>
              <a:t> dictaphone de son téléphone portable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539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EVALUATION COMMUNE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636613"/>
            <a:ext cx="10515600" cy="35403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685720525"/>
              </p:ext>
            </p:extLst>
          </p:nvPr>
        </p:nvGraphicFramePr>
        <p:xfrm>
          <a:off x="1037816" y="1690688"/>
          <a:ext cx="10315984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5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1" y="118293"/>
            <a:ext cx="10515600" cy="840985"/>
          </a:xfrm>
          <a:solidFill>
            <a:srgbClr val="FFC000"/>
          </a:solidFill>
        </p:spPr>
        <p:txBody>
          <a:bodyPr/>
          <a:lstStyle/>
          <a:p>
            <a:r>
              <a:rPr lang="fr-FR" u="sng" dirty="0" smtClean="0"/>
              <a:t>LECTURE DES REFERENTIELS:</a:t>
            </a:r>
            <a:endParaRPr lang="fr-FR" u="sng" dirty="0"/>
          </a:p>
        </p:txBody>
      </p:sp>
      <p:pic>
        <p:nvPicPr>
          <p:cNvPr id="8" name="Espace réservé du contenu 7" descr="Capture d’écran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8" y="1127574"/>
            <a:ext cx="11068166" cy="5548108"/>
          </a:xfrm>
          <a:ln>
            <a:solidFill>
              <a:srgbClr val="FFC000"/>
            </a:solidFill>
          </a:ln>
        </p:spPr>
      </p:pic>
      <p:sp>
        <p:nvSpPr>
          <p:cNvPr id="9" name="Ellipse 8"/>
          <p:cNvSpPr/>
          <p:nvPr/>
        </p:nvSpPr>
        <p:spPr>
          <a:xfrm>
            <a:off x="7197394" y="1531480"/>
            <a:ext cx="1043426" cy="16268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921161" y="1612822"/>
            <a:ext cx="1043426" cy="16268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7019749" y="1733433"/>
            <a:ext cx="1372535" cy="16735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8622287" y="1424893"/>
            <a:ext cx="858302" cy="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4426145" y="3332232"/>
            <a:ext cx="1178061" cy="23000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786526" y="3287352"/>
            <a:ext cx="1949410" cy="27488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8025776" y="3309790"/>
            <a:ext cx="2285065" cy="27488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948059" y="4246631"/>
            <a:ext cx="779764" cy="151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39644" y="5309691"/>
            <a:ext cx="779764" cy="151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939644" y="6115634"/>
            <a:ext cx="779764" cy="1514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29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u="sng" dirty="0" smtClean="0"/>
              <a:t>LECTURE DES REFERENTIELS:</a:t>
            </a:r>
            <a:endParaRPr lang="fr-FR" u="sng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6086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"L'esprit de la CP5" Nicolas Rouquie 2018</a:t>
            </a: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378325" y="2386853"/>
            <a:ext cx="2339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smtClean="0">
                <a:solidFill>
                  <a:srgbClr val="FF0000"/>
                </a:solidFill>
              </a:rPr>
              <a:t>Eléments à évaluer</a:t>
            </a:r>
            <a:endParaRPr lang="fr-FR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b="1" u="sng" smtClean="0"/>
              <a:t>Concevoir </a:t>
            </a:r>
            <a:r>
              <a:rPr lang="fr-FR" b="1" u="sng" dirty="0" smtClean="0"/>
              <a:t>le projet de l’élève</a:t>
            </a:r>
            <a:endParaRPr lang="fr-FR" b="1" u="sng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5516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lipse 5"/>
          <p:cNvSpPr/>
          <p:nvPr/>
        </p:nvSpPr>
        <p:spPr>
          <a:xfrm>
            <a:off x="8361197" y="3870773"/>
            <a:ext cx="2445879" cy="77518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9903759" y="4729075"/>
            <a:ext cx="18286" cy="75452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128623" y="5413472"/>
            <a:ext cx="3141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F0"/>
                </a:solidFill>
              </a:rPr>
              <a:t>Lier ressenti et intensité </a:t>
            </a:r>
          </a:p>
          <a:p>
            <a:pPr algn="ctr"/>
            <a:r>
              <a:rPr lang="fr-FR" smtClean="0">
                <a:solidFill>
                  <a:srgbClr val="00B0F0"/>
                </a:solidFill>
              </a:rPr>
              <a:t>EV° + = Utiliser </a:t>
            </a:r>
            <a:r>
              <a:rPr lang="fr-FR" dirty="0" smtClean="0">
                <a:solidFill>
                  <a:srgbClr val="00B0F0"/>
                </a:solidFill>
              </a:rPr>
              <a:t>les erreurs de réalisation pour affiner, réguler son projet</a:t>
            </a:r>
            <a:endParaRPr lang="fr-F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b="1" u="sng" dirty="0" smtClean="0"/>
              <a:t>Objectifs :</a:t>
            </a:r>
            <a:endParaRPr lang="fr-FR" b="1" u="sng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382501"/>
              </p:ext>
            </p:extLst>
          </p:nvPr>
        </p:nvGraphicFramePr>
        <p:xfrm>
          <a:off x="838200" y="2308069"/>
          <a:ext cx="10515600" cy="3851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48643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Puissance aérobie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Capacité aérobie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Endurance fondamentale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199432">
                <a:tc>
                  <a:txBody>
                    <a:bodyPr/>
                    <a:lstStyle/>
                    <a:p>
                      <a:r>
                        <a:rPr lang="fr-FR" dirty="0" smtClean="0"/>
                        <a:t>Objectifs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Produire un effort intense et proche</a:t>
                      </a:r>
                      <a:r>
                        <a:rPr lang="fr-FR" baseline="0" dirty="0" smtClean="0"/>
                        <a:t> de son maximum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Maintenir un effort soutenu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Effort modéré mais prolongé</a:t>
                      </a:r>
                      <a:endParaRPr lang="fr-FR" dirty="0"/>
                    </a:p>
                  </a:txBody>
                  <a:tcPr/>
                </a:tc>
              </a:tr>
              <a:tr h="839602">
                <a:tc>
                  <a:txBody>
                    <a:bodyPr/>
                    <a:lstStyle/>
                    <a:p>
                      <a:r>
                        <a:rPr lang="fr-FR" dirty="0" smtClean="0"/>
                        <a:t>Durée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6 à 15’ en fractionnant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 à 30’’ en fractionnant ou continu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20’ minimum en continu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839602">
                <a:tc>
                  <a:txBody>
                    <a:bodyPr/>
                    <a:lstStyle/>
                    <a:p>
                      <a:r>
                        <a:rPr lang="fr-FR" dirty="0" smtClean="0"/>
                        <a:t>intensité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Entre 93</a:t>
                      </a:r>
                      <a:r>
                        <a:rPr lang="fr-FR" baseline="0" dirty="0" smtClean="0"/>
                        <a:t> et 115 % de VMA</a:t>
                      </a:r>
                      <a:endParaRPr lang="fr-FR" dirty="0" smtClean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Entre 86 et 92%</a:t>
                      </a:r>
                      <a:r>
                        <a:rPr lang="fr-FR" baseline="0" dirty="0" smtClean="0"/>
                        <a:t> de VMA</a:t>
                      </a:r>
                      <a:endParaRPr lang="fr-FR" dirty="0" smtClean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Entre 70 et 85%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48643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23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1128" y="208050"/>
            <a:ext cx="10515600" cy="1325563"/>
          </a:xfrm>
          <a:solidFill>
            <a:srgbClr val="FFC000"/>
          </a:solidFill>
        </p:spPr>
        <p:txBody>
          <a:bodyPr/>
          <a:lstStyle/>
          <a:p>
            <a:r>
              <a:rPr lang="fr-FR" b="1" u="sng" dirty="0" smtClean="0"/>
              <a:t>La référence personnalisée :</a:t>
            </a:r>
            <a:endParaRPr lang="fr-FR" b="1" u="sng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052123"/>
              </p:ext>
            </p:extLst>
          </p:nvPr>
        </p:nvGraphicFramePr>
        <p:xfrm>
          <a:off x="774154" y="1845630"/>
          <a:ext cx="9882937" cy="4381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368"/>
                <a:gridCol w="2113621"/>
                <a:gridCol w="1994751"/>
                <a:gridCol w="2068463"/>
                <a:gridCol w="2470734"/>
              </a:tblGrid>
              <a:tr h="929359">
                <a:tc>
                  <a:txBody>
                    <a:bodyPr/>
                    <a:lstStyle/>
                    <a:p>
                      <a:r>
                        <a:rPr lang="fr-FR" dirty="0" smtClean="0"/>
                        <a:t>APSA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Course en</a:t>
                      </a:r>
                      <a:r>
                        <a:rPr lang="fr-FR" baseline="0" dirty="0" smtClean="0"/>
                        <a:t> Durée </a:t>
                      </a:r>
                      <a:endParaRPr lang="fr-FR" dirty="0" smtClean="0"/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Natation en durée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Step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Musculation</a:t>
                      </a:r>
                      <a:endParaRPr lang="fr-FR" dirty="0"/>
                    </a:p>
                  </a:txBody>
                  <a:tcPr/>
                </a:tc>
              </a:tr>
              <a:tr h="1725953">
                <a:tc>
                  <a:txBody>
                    <a:bodyPr/>
                    <a:lstStyle/>
                    <a:p>
                      <a:r>
                        <a:rPr lang="fr-FR" dirty="0" smtClean="0"/>
                        <a:t>Référence personnalisée à partir de …..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r-FR" b="1" u="sng" dirty="0" smtClean="0"/>
                        <a:t>La VMA:  </a:t>
                      </a:r>
                      <a:r>
                        <a:rPr lang="fr-FR" dirty="0" smtClean="0"/>
                        <a:t>vitesse à laquelle le VO2 max est atteint. C’est la vitesse maximale (exprimée en m/sec, km/h) à laquelle on utilise la filière aérobie. 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Fréquence cardiaque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Charge</a:t>
                      </a:r>
                      <a:r>
                        <a:rPr lang="fr-FR" baseline="0" dirty="0" smtClean="0"/>
                        <a:t> max théorique</a:t>
                      </a:r>
                      <a:endParaRPr lang="fr-FR" dirty="0"/>
                    </a:p>
                  </a:txBody>
                  <a:tcPr/>
                </a:tc>
              </a:tr>
              <a:tr h="1725953">
                <a:tc>
                  <a:txBody>
                    <a:bodyPr/>
                    <a:lstStyle/>
                    <a:p>
                      <a:r>
                        <a:rPr lang="fr-FR" dirty="0" smtClean="0"/>
                        <a:t>Tests 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Test 6’</a:t>
                      </a:r>
                    </a:p>
                    <a:p>
                      <a:pPr algn="ctr"/>
                      <a:r>
                        <a:rPr lang="fr-FR" dirty="0" smtClean="0"/>
                        <a:t>Test</a:t>
                      </a:r>
                      <a:r>
                        <a:rPr lang="fr-FR" baseline="0" dirty="0" smtClean="0"/>
                        <a:t> 400 M</a:t>
                      </a:r>
                    </a:p>
                    <a:p>
                      <a:pPr algn="ctr"/>
                      <a:r>
                        <a:rPr lang="fr-FR" baseline="0" dirty="0" smtClean="0"/>
                        <a:t>Test 50 max  (V70%)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Formule de </a:t>
                      </a:r>
                      <a:r>
                        <a:rPr lang="fr-FR" dirty="0" err="1" smtClean="0"/>
                        <a:t>Kervonen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Formule de </a:t>
                      </a:r>
                      <a:r>
                        <a:rPr lang="fr-FR" dirty="0" err="1" smtClean="0"/>
                        <a:t>Bryzcki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47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6987"/>
          </a:xfrm>
          <a:solidFill>
            <a:srgbClr val="FFC000"/>
          </a:solidFill>
        </p:spPr>
        <p:txBody>
          <a:bodyPr/>
          <a:lstStyle/>
          <a:p>
            <a:r>
              <a:rPr lang="fr-FR" b="1" u="sng" dirty="0" smtClean="0"/>
              <a:t>Les formes de travail </a:t>
            </a:r>
            <a:r>
              <a:rPr lang="fr-FR" dirty="0" smtClean="0"/>
              <a:t>(processus Aérobie)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2977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723465" y="5183470"/>
            <a:ext cx="6563485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smtClean="0"/>
              <a:t>Parcours </a:t>
            </a:r>
            <a:r>
              <a:rPr lang="fr-FR" sz="2200" dirty="0"/>
              <a:t>répétés à vitesse modérée entre lesquels il prend des pauses courtes (de 5 à 20s</a:t>
            </a:r>
            <a:r>
              <a:rPr lang="fr-FR" sz="2200" dirty="0" smtClean="0"/>
              <a:t>)</a:t>
            </a:r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8931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Produire son projet de séance : 30’max </a:t>
            </a:r>
            <a:br>
              <a:rPr lang="fr-FR" dirty="0" smtClean="0"/>
            </a:br>
            <a:r>
              <a:rPr lang="fr-FR" dirty="0" smtClean="0"/>
              <a:t>(3 à 4 séquences)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679471"/>
              </p:ext>
            </p:extLst>
          </p:nvPr>
        </p:nvGraphicFramePr>
        <p:xfrm>
          <a:off x="838200" y="2591735"/>
          <a:ext cx="4457466" cy="3585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65822"/>
              </p:ext>
            </p:extLst>
          </p:nvPr>
        </p:nvGraphicFramePr>
        <p:xfrm>
          <a:off x="5879086" y="2647833"/>
          <a:ext cx="4993671" cy="352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525870" y="19323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Exemple avec 3 séquences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65647" y="195654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Exemple avec 4 séquences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0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fr-FR" dirty="0" smtClean="0"/>
              <a:t>Fiche de travail : </a:t>
            </a:r>
            <a:r>
              <a:rPr lang="fr-FR" dirty="0" smtClean="0"/>
              <a:t>les éléments communs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483254"/>
              </p:ext>
            </p:extLst>
          </p:nvPr>
        </p:nvGraphicFramePr>
        <p:xfrm>
          <a:off x="1307088" y="2156304"/>
          <a:ext cx="9194487" cy="4166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4085"/>
                <a:gridCol w="2793283"/>
                <a:gridCol w="2555993"/>
                <a:gridCol w="1741126"/>
              </a:tblGrid>
              <a:tr h="304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Séquences</a:t>
                      </a:r>
                      <a:endParaRPr lang="fr-FR" sz="1200" kern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>
                          <a:effectLst/>
                        </a:rPr>
                        <a:t>Contenu séance</a:t>
                      </a:r>
                      <a:endParaRPr lang="fr-FR" sz="1200" kern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 dirty="0" smtClean="0">
                          <a:effectLst/>
                        </a:rPr>
                        <a:t>Réalisé , relevé par l’observateur</a:t>
                      </a:r>
                      <a:endParaRPr lang="fr-FR" sz="1200" kern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Sensations </a:t>
                      </a:r>
                      <a:r>
                        <a:rPr lang="fr-FR" sz="1100" kern="800" dirty="0" smtClean="0">
                          <a:effectLst/>
                        </a:rPr>
                        <a:t>Borg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 smiley 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2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u="sng" kern="800" dirty="0">
                          <a:effectLst/>
                        </a:rPr>
                        <a:t>Echauffement : </a:t>
                      </a:r>
                      <a:endParaRPr lang="fr-FR" sz="1200" kern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5’ </a:t>
                      </a:r>
                      <a:endParaRPr lang="fr-FR" sz="1200" kern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kern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800">
                          <a:effectLst/>
                        </a:rPr>
                        <a:t>Tps :</a:t>
                      </a:r>
                      <a:endParaRPr lang="fr-FR" sz="1200" kern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800">
                          <a:effectLst/>
                        </a:rPr>
                        <a:t> </a:t>
                      </a:r>
                      <a:endParaRPr lang="fr-FR" sz="1200" kern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800">
                          <a:effectLst/>
                        </a:rPr>
                        <a:t>FC :</a:t>
                      </a:r>
                      <a:endParaRPr lang="fr-FR" sz="1200" kern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 </a:t>
                      </a:r>
                      <a:endParaRPr lang="fr-FR" sz="1200" kern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0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u="sng" kern="800" dirty="0">
                          <a:effectLst/>
                        </a:rPr>
                        <a:t>Série : </a:t>
                      </a:r>
                      <a:endParaRPr lang="fr-FR" sz="1200" kern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100" kern="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800" dirty="0" smtClean="0">
                          <a:effectLst/>
                        </a:rPr>
                        <a:t>Forme</a:t>
                      </a:r>
                      <a:r>
                        <a:rPr lang="fr-FR" sz="1100" kern="800" baseline="0" dirty="0" smtClean="0">
                          <a:effectLst/>
                        </a:rPr>
                        <a:t> de travail ?</a:t>
                      </a:r>
                      <a:endParaRPr lang="fr-FR" sz="1100" kern="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100" kern="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800" dirty="0" smtClean="0">
                          <a:effectLst/>
                        </a:rPr>
                        <a:t>distance </a:t>
                      </a:r>
                      <a:r>
                        <a:rPr lang="fr-FR" sz="1100" kern="800" dirty="0">
                          <a:effectLst/>
                        </a:rPr>
                        <a:t>continue</a:t>
                      </a:r>
                      <a:endParaRPr lang="fr-FR" sz="1200" kern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20’</a:t>
                      </a:r>
                      <a:endParaRPr lang="fr-FR" sz="1200" kern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 </a:t>
                      </a:r>
                      <a:endParaRPr lang="fr-FR" sz="1200" kern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 </a:t>
                      </a:r>
                      <a:endParaRPr lang="fr-FR" sz="1200" kern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kern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kern="800" baseline="0" dirty="0" smtClean="0">
                          <a:effectLst/>
                        </a:rPr>
                        <a:t> </a:t>
                      </a:r>
                      <a:r>
                        <a:rPr lang="fr-FR" sz="1100" kern="800" dirty="0">
                          <a:effectLst/>
                        </a:rPr>
                        <a:t> </a:t>
                      </a:r>
                      <a:endParaRPr lang="fr-FR" sz="1200" kern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 </a:t>
                      </a:r>
                      <a:endParaRPr lang="fr-FR" sz="1200" kern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 </a:t>
                      </a:r>
                      <a:endParaRPr lang="fr-FR" sz="1200" kern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kern="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kern="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 </a:t>
                      </a:r>
                      <a:endParaRPr lang="fr-FR" sz="1200" kern="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>
                          <a:effectLst/>
                        </a:rPr>
                        <a:t> </a:t>
                      </a:r>
                      <a:endParaRPr lang="fr-FR" sz="1200" kern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8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u="sng" kern="800" dirty="0" err="1" smtClean="0">
                          <a:effectLst/>
                        </a:rPr>
                        <a:t>Seéquence</a:t>
                      </a:r>
                      <a:r>
                        <a:rPr lang="fr-FR" sz="1100" u="sng" kern="800" baseline="0" dirty="0" smtClean="0">
                          <a:effectLst/>
                        </a:rPr>
                        <a:t> 4</a:t>
                      </a:r>
                      <a:endParaRPr lang="fr-FR" sz="1200" kern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u="none" strike="noStrike" kern="800" dirty="0">
                          <a:effectLst/>
                        </a:rPr>
                        <a:t> </a:t>
                      </a:r>
                      <a:endParaRPr lang="fr-FR" sz="1200" kern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kern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 </a:t>
                      </a:r>
                      <a:r>
                        <a:rPr lang="fr-FR" sz="1100" kern="800" dirty="0" smtClean="0">
                          <a:effectLst/>
                        </a:rPr>
                        <a:t>Tps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100" kern="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FC:</a:t>
                      </a:r>
                      <a:endParaRPr lang="fr-FR" sz="1200" kern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>
                          <a:effectLst/>
                        </a:rPr>
                        <a:t> </a:t>
                      </a:r>
                      <a:endParaRPr lang="fr-FR" sz="1200" kern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81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u="sng" kern="800" dirty="0">
                          <a:effectLst/>
                        </a:rPr>
                        <a:t>Récupération</a:t>
                      </a:r>
                      <a:endParaRPr lang="fr-FR" sz="1200" kern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200" kern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800">
                          <a:effectLst/>
                        </a:rPr>
                        <a:t>FC</a:t>
                      </a:r>
                      <a:endParaRPr lang="fr-FR" sz="1200" kern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800">
                          <a:effectLst/>
                        </a:rPr>
                        <a:t> </a:t>
                      </a:r>
                      <a:endParaRPr lang="fr-FR" sz="1200" kern="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kern="800" dirty="0">
                          <a:effectLst/>
                        </a:rPr>
                        <a:t> </a:t>
                      </a:r>
                      <a:endParaRPr lang="fr-FR" sz="1200" kern="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14456"/>
              </p:ext>
            </p:extLst>
          </p:nvPr>
        </p:nvGraphicFramePr>
        <p:xfrm>
          <a:off x="6355920" y="3691107"/>
          <a:ext cx="228382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955"/>
                <a:gridCol w="570955"/>
                <a:gridCol w="570955"/>
                <a:gridCol w="570955"/>
              </a:tblGrid>
              <a:tr h="282308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Dist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82308">
                <a:tc>
                  <a:txBody>
                    <a:bodyPr/>
                    <a:lstStyle/>
                    <a:p>
                      <a:r>
                        <a:rPr lang="fr-FR" dirty="0" smtClean="0"/>
                        <a:t>Tps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2308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808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8451</TotalTime>
  <Words>645</Words>
  <Application>Microsoft Office PowerPoint</Application>
  <PresentationFormat>Grand écran</PresentationFormat>
  <Paragraphs>167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Thème Office</vt:lpstr>
      <vt:lpstr>« Vers une lecture  des référentiels pour une évaluation commune »</vt:lpstr>
      <vt:lpstr>LECTURE DES REFERENTIELS:</vt:lpstr>
      <vt:lpstr>LECTURE DES REFERENTIELS:</vt:lpstr>
      <vt:lpstr>Concevoir le projet de l’élève</vt:lpstr>
      <vt:lpstr>Objectifs :</vt:lpstr>
      <vt:lpstr>La référence personnalisée :</vt:lpstr>
      <vt:lpstr>Les formes de travail (processus Aérobie) </vt:lpstr>
      <vt:lpstr>Produire son projet de séance : 30’max  (3 à 4 séquences)</vt:lpstr>
      <vt:lpstr>Fiche de travail : les éléments communs</vt:lpstr>
      <vt:lpstr>Analyse:</vt:lpstr>
      <vt:lpstr>Le carnet d’entrainement: numérique ou papier ?</vt:lpstr>
      <vt:lpstr>La classe inversée à partir du carnet d’entrainement….</vt:lpstr>
      <vt:lpstr>EVALUATION COMMUNE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Vers une lecture  des référentiels pour une évaluation commune »</dc:title>
  <dc:creator>Collège de Koné EPS</dc:creator>
  <cp:lastModifiedBy>Collège de Koné EPS</cp:lastModifiedBy>
  <cp:revision>34</cp:revision>
  <dcterms:created xsi:type="dcterms:W3CDTF">2018-10-21T00:26:37Z</dcterms:created>
  <dcterms:modified xsi:type="dcterms:W3CDTF">2018-10-26T23:19:51Z</dcterms:modified>
</cp:coreProperties>
</file>