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8" r:id="rId2"/>
    <p:sldId id="514" r:id="rId3"/>
    <p:sldId id="515" r:id="rId4"/>
    <p:sldId id="517" r:id="rId5"/>
    <p:sldId id="533" r:id="rId6"/>
    <p:sldId id="528" r:id="rId7"/>
    <p:sldId id="530" r:id="rId8"/>
    <p:sldId id="532" r:id="rId9"/>
    <p:sldId id="527" r:id="rId10"/>
    <p:sldId id="488" r:id="rId11"/>
    <p:sldId id="507" r:id="rId12"/>
    <p:sldId id="534" r:id="rId13"/>
    <p:sldId id="508" r:id="rId14"/>
    <p:sldId id="509" r:id="rId15"/>
    <p:sldId id="510" r:id="rId16"/>
    <p:sldId id="511" r:id="rId17"/>
    <p:sldId id="512" r:id="rId18"/>
    <p:sldId id="526" r:id="rId19"/>
  </p:sldIdLst>
  <p:sldSz cx="9144000" cy="6858000" type="screen4x3"/>
  <p:notesSz cx="6669088" cy="9872663"/>
  <p:defaultTextStyle>
    <a:defPPr>
      <a:defRPr lang="fr-FR"/>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Default Section" id="{5876B64E-B82A-4C46-B66A-E25C3B155FC6}">
          <p14:sldIdLst>
            <p14:sldId id="258"/>
            <p14:sldId id="514"/>
            <p14:sldId id="515"/>
            <p14:sldId id="517"/>
            <p14:sldId id="533"/>
            <p14:sldId id="528"/>
            <p14:sldId id="530"/>
            <p14:sldId id="532"/>
            <p14:sldId id="527"/>
            <p14:sldId id="488"/>
            <p14:sldId id="507"/>
            <p14:sldId id="534"/>
            <p14:sldId id="508"/>
            <p14:sldId id="509"/>
          </p14:sldIdLst>
        </p14:section>
        <p14:section name="Untitled Section" id="{31596E6A-FA55-4A27-A9CA-357CB1F0F470}">
          <p14:sldIdLst>
            <p14:sldId id="510"/>
            <p14:sldId id="511"/>
            <p14:sldId id="512"/>
            <p14:sldId id="526"/>
          </p14:sldIdLst>
        </p14:section>
      </p14:sectionLst>
    </p:ext>
    <p:ext uri="{EFAFB233-063F-42B5-8137-9DF3F51BA10A}">
      <p15:sldGuideLst xmlns:p15="http://schemas.microsoft.com/office/powerpoint/2012/main">
        <p15:guide id="1" orient="horz" pos="2160">
          <p15:clr>
            <a:srgbClr val="A4A3A4"/>
          </p15:clr>
        </p15:guide>
        <p15:guide id="2" pos="1474">
          <p15:clr>
            <a:srgbClr val="A4A3A4"/>
          </p15:clr>
        </p15:guide>
      </p15:sldGuideLst>
    </p:ext>
    <p:ext uri="{2D200454-40CA-4A62-9FC3-DE9A4176ACB9}">
      <p15:notesGuideLst xmlns:p15="http://schemas.microsoft.com/office/powerpoint/2012/main">
        <p15:guide id="1" orient="horz" pos="3110">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CC6"/>
    <a:srgbClr val="414E91"/>
    <a:srgbClr val="DFE2F1"/>
    <a:srgbClr val="7C72B6"/>
    <a:srgbClr val="5767B4"/>
    <a:srgbClr val="FFFFFF"/>
    <a:srgbClr val="7276BC"/>
    <a:srgbClr val="C00000"/>
    <a:srgbClr val="8064A2"/>
    <a:srgbClr val="518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3714" autoAdjust="0"/>
  </p:normalViewPr>
  <p:slideViewPr>
    <p:cSldViewPr>
      <p:cViewPr varScale="1">
        <p:scale>
          <a:sx n="73" d="100"/>
          <a:sy n="73" d="100"/>
        </p:scale>
        <p:origin x="36" y="420"/>
      </p:cViewPr>
      <p:guideLst>
        <p:guide orient="horz" pos="2160"/>
        <p:guide pos="1474"/>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1742" y="-91"/>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43D38C-059D-4BFC-B8D6-2A1E86A562A2}"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fr-FR"/>
        </a:p>
      </dgm:t>
    </dgm:pt>
    <dgm:pt modelId="{9CFA526C-4544-43F7-BF06-91AA0AF82D15}">
      <dgm:prSet phldrT="[Texte]"/>
      <dgm:spPr/>
      <dgm:t>
        <a:bodyPr/>
        <a:lstStyle/>
        <a:p>
          <a:r>
            <a:rPr lang="fr-FR" i="0" dirty="0">
              <a:latin typeface="Arial" panose="020B0604020202020204" pitchFamily="34" charset="0"/>
              <a:cs typeface="Arial" panose="020B0604020202020204" pitchFamily="34" charset="0"/>
            </a:rPr>
            <a:t>Objectifs de la collectivité </a:t>
          </a:r>
        </a:p>
      </dgm:t>
    </dgm:pt>
    <dgm:pt modelId="{AA64D02F-6F3C-4258-A3B0-3F585B6DFD7D}" type="parTrans" cxnId="{3044F155-1B4A-4ACD-A2AA-E42883B59102}">
      <dgm:prSet/>
      <dgm:spPr/>
      <dgm:t>
        <a:bodyPr/>
        <a:lstStyle/>
        <a:p>
          <a:endParaRPr lang="fr-FR"/>
        </a:p>
      </dgm:t>
    </dgm:pt>
    <dgm:pt modelId="{9E2125F5-8CA8-4783-9CBE-90F76223AECB}" type="sibTrans" cxnId="{3044F155-1B4A-4ACD-A2AA-E42883B59102}">
      <dgm:prSet/>
      <dgm:spPr/>
      <dgm:t>
        <a:bodyPr/>
        <a:lstStyle/>
        <a:p>
          <a:endParaRPr lang="fr-FR"/>
        </a:p>
      </dgm:t>
    </dgm:pt>
    <dgm:pt modelId="{098CF490-64CF-4B52-B903-685669C948FD}" type="pres">
      <dgm:prSet presAssocID="{1943D38C-059D-4BFC-B8D6-2A1E86A562A2}" presName="Name0" presStyleCnt="0">
        <dgm:presLayoutVars>
          <dgm:chMax/>
          <dgm:chPref/>
          <dgm:dir/>
        </dgm:presLayoutVars>
      </dgm:prSet>
      <dgm:spPr/>
    </dgm:pt>
    <dgm:pt modelId="{C867CBA9-2D49-4C2C-AD38-A3115D8F05FB}" type="pres">
      <dgm:prSet presAssocID="{9CFA526C-4544-43F7-BF06-91AA0AF82D15}" presName="parenttextcomposite" presStyleCnt="0"/>
      <dgm:spPr/>
    </dgm:pt>
    <dgm:pt modelId="{0F0A9914-42FF-4AB9-816C-F674BE8C48D2}" type="pres">
      <dgm:prSet presAssocID="{9CFA526C-4544-43F7-BF06-91AA0AF82D15}" presName="parenttext" presStyleLbl="revTx" presStyleIdx="0" presStyleCnt="1" custLinFactNeighborX="-264" custLinFactNeighborY="-60014">
        <dgm:presLayoutVars>
          <dgm:chMax/>
          <dgm:chPref val="2"/>
          <dgm:bulletEnabled val="1"/>
        </dgm:presLayoutVars>
      </dgm:prSet>
      <dgm:spPr/>
    </dgm:pt>
    <dgm:pt modelId="{83030434-47D1-4C6C-B8DB-69BB87E5D4CE}" type="pres">
      <dgm:prSet presAssocID="{9CFA526C-4544-43F7-BF06-91AA0AF82D15}" presName="parallelogramComposite" presStyleCnt="0"/>
      <dgm:spPr/>
    </dgm:pt>
    <dgm:pt modelId="{200F275A-F266-4C40-8DC4-8E1BD9A5335E}" type="pres">
      <dgm:prSet presAssocID="{9CFA526C-4544-43F7-BF06-91AA0AF82D15}" presName="parallelogram1" presStyleLbl="alignNode1" presStyleIdx="0" presStyleCnt="7"/>
      <dgm:spPr/>
    </dgm:pt>
    <dgm:pt modelId="{3AA21F96-F486-4E3A-BED8-845D317E803B}" type="pres">
      <dgm:prSet presAssocID="{9CFA526C-4544-43F7-BF06-91AA0AF82D15}" presName="parallelogram2" presStyleLbl="alignNode1" presStyleIdx="1" presStyleCnt="7"/>
      <dgm:spPr/>
    </dgm:pt>
    <dgm:pt modelId="{8CED6161-2C87-4D31-8474-6CE765A1030D}" type="pres">
      <dgm:prSet presAssocID="{9CFA526C-4544-43F7-BF06-91AA0AF82D15}" presName="parallelogram3" presStyleLbl="alignNode1" presStyleIdx="2" presStyleCnt="7"/>
      <dgm:spPr/>
    </dgm:pt>
    <dgm:pt modelId="{DF42F7FB-9290-49C6-971A-76C52806386C}" type="pres">
      <dgm:prSet presAssocID="{9CFA526C-4544-43F7-BF06-91AA0AF82D15}" presName="parallelogram4" presStyleLbl="alignNode1" presStyleIdx="3" presStyleCnt="7"/>
      <dgm:spPr/>
    </dgm:pt>
    <dgm:pt modelId="{542C4897-51EA-440B-909B-C8EC3AE35EBE}" type="pres">
      <dgm:prSet presAssocID="{9CFA526C-4544-43F7-BF06-91AA0AF82D15}" presName="parallelogram5" presStyleLbl="alignNode1" presStyleIdx="4" presStyleCnt="7"/>
      <dgm:spPr/>
    </dgm:pt>
    <dgm:pt modelId="{C9366BD3-EDB9-4372-82D8-581DFEE923C4}" type="pres">
      <dgm:prSet presAssocID="{9CFA526C-4544-43F7-BF06-91AA0AF82D15}" presName="parallelogram6" presStyleLbl="alignNode1" presStyleIdx="5" presStyleCnt="7"/>
      <dgm:spPr/>
    </dgm:pt>
    <dgm:pt modelId="{B030452B-956F-4ED8-9209-647B62864796}" type="pres">
      <dgm:prSet presAssocID="{9CFA526C-4544-43F7-BF06-91AA0AF82D15}" presName="parallelogram7" presStyleLbl="alignNode1" presStyleIdx="6" presStyleCnt="7"/>
      <dgm:spPr/>
    </dgm:pt>
  </dgm:ptLst>
  <dgm:cxnLst>
    <dgm:cxn modelId="{17330724-E012-44ED-B65C-D8A52C05BD58}" type="presOf" srcId="{9CFA526C-4544-43F7-BF06-91AA0AF82D15}" destId="{0F0A9914-42FF-4AB9-816C-F674BE8C48D2}" srcOrd="0" destOrd="0" presId="urn:microsoft.com/office/officeart/2008/layout/VerticalAccentList"/>
    <dgm:cxn modelId="{B9AFDD2D-0BCA-4E72-8642-4657632ACF6D}" type="presOf" srcId="{1943D38C-059D-4BFC-B8D6-2A1E86A562A2}" destId="{098CF490-64CF-4B52-B903-685669C948FD}" srcOrd="0" destOrd="0" presId="urn:microsoft.com/office/officeart/2008/layout/VerticalAccentList"/>
    <dgm:cxn modelId="{3044F155-1B4A-4ACD-A2AA-E42883B59102}" srcId="{1943D38C-059D-4BFC-B8D6-2A1E86A562A2}" destId="{9CFA526C-4544-43F7-BF06-91AA0AF82D15}" srcOrd="0" destOrd="0" parTransId="{AA64D02F-6F3C-4258-A3B0-3F585B6DFD7D}" sibTransId="{9E2125F5-8CA8-4783-9CBE-90F76223AECB}"/>
    <dgm:cxn modelId="{EB9B45EB-DBAE-44CF-B397-AC6EAD216BD1}" type="presParOf" srcId="{098CF490-64CF-4B52-B903-685669C948FD}" destId="{C867CBA9-2D49-4C2C-AD38-A3115D8F05FB}" srcOrd="0" destOrd="0" presId="urn:microsoft.com/office/officeart/2008/layout/VerticalAccentList"/>
    <dgm:cxn modelId="{08B5AA53-9749-4751-A4FC-67D9FBA2F114}" type="presParOf" srcId="{C867CBA9-2D49-4C2C-AD38-A3115D8F05FB}" destId="{0F0A9914-42FF-4AB9-816C-F674BE8C48D2}" srcOrd="0" destOrd="0" presId="urn:microsoft.com/office/officeart/2008/layout/VerticalAccentList"/>
    <dgm:cxn modelId="{4CA49B6D-7146-4ACF-8F0D-0A80F9BD1DD4}" type="presParOf" srcId="{098CF490-64CF-4B52-B903-685669C948FD}" destId="{83030434-47D1-4C6C-B8DB-69BB87E5D4CE}" srcOrd="1" destOrd="0" presId="urn:microsoft.com/office/officeart/2008/layout/VerticalAccentList"/>
    <dgm:cxn modelId="{376A6FF5-16A0-412A-8D25-4C346D9E62CD}" type="presParOf" srcId="{83030434-47D1-4C6C-B8DB-69BB87E5D4CE}" destId="{200F275A-F266-4C40-8DC4-8E1BD9A5335E}" srcOrd="0" destOrd="0" presId="urn:microsoft.com/office/officeart/2008/layout/VerticalAccentList"/>
    <dgm:cxn modelId="{85C9524A-3883-4446-AD19-E3F35A965652}" type="presParOf" srcId="{83030434-47D1-4C6C-B8DB-69BB87E5D4CE}" destId="{3AA21F96-F486-4E3A-BED8-845D317E803B}" srcOrd="1" destOrd="0" presId="urn:microsoft.com/office/officeart/2008/layout/VerticalAccentList"/>
    <dgm:cxn modelId="{82FD58D6-05E1-4E40-9A99-AC9BFB3D9967}" type="presParOf" srcId="{83030434-47D1-4C6C-B8DB-69BB87E5D4CE}" destId="{8CED6161-2C87-4D31-8474-6CE765A1030D}" srcOrd="2" destOrd="0" presId="urn:microsoft.com/office/officeart/2008/layout/VerticalAccentList"/>
    <dgm:cxn modelId="{8D199470-05A7-424A-84E7-78AB9D87D547}" type="presParOf" srcId="{83030434-47D1-4C6C-B8DB-69BB87E5D4CE}" destId="{DF42F7FB-9290-49C6-971A-76C52806386C}" srcOrd="3" destOrd="0" presId="urn:microsoft.com/office/officeart/2008/layout/VerticalAccentList"/>
    <dgm:cxn modelId="{8D1940F6-9859-4584-A460-A6A02CAB20B9}" type="presParOf" srcId="{83030434-47D1-4C6C-B8DB-69BB87E5D4CE}" destId="{542C4897-51EA-440B-909B-C8EC3AE35EBE}" srcOrd="4" destOrd="0" presId="urn:microsoft.com/office/officeart/2008/layout/VerticalAccentList"/>
    <dgm:cxn modelId="{2D5F3C93-7F1A-4D33-9D03-6C56275E4845}" type="presParOf" srcId="{83030434-47D1-4C6C-B8DB-69BB87E5D4CE}" destId="{C9366BD3-EDB9-4372-82D8-581DFEE923C4}" srcOrd="5" destOrd="0" presId="urn:microsoft.com/office/officeart/2008/layout/VerticalAccentList"/>
    <dgm:cxn modelId="{0DD25A53-2CEB-4E7E-BED3-165A7FE82AA3}" type="presParOf" srcId="{83030434-47D1-4C6C-B8DB-69BB87E5D4CE}" destId="{B030452B-956F-4ED8-9209-647B62864796}"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43D38C-059D-4BFC-B8D6-2A1E86A562A2}"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fr-FR"/>
        </a:p>
      </dgm:t>
    </dgm:pt>
    <dgm:pt modelId="{9CFA526C-4544-43F7-BF06-91AA0AF82D15}">
      <dgm:prSet phldrT="[Texte]"/>
      <dgm:spPr/>
      <dgm:t>
        <a:bodyPr/>
        <a:lstStyle/>
        <a:p>
          <a:r>
            <a:rPr lang="fr-FR" i="0" dirty="0">
              <a:latin typeface="Arial" panose="020B0604020202020204" pitchFamily="34" charset="0"/>
              <a:cs typeface="Arial" panose="020B0604020202020204" pitchFamily="34" charset="0"/>
            </a:rPr>
            <a:t>Définition d’une Aire de Gestion Educative</a:t>
          </a:r>
        </a:p>
      </dgm:t>
    </dgm:pt>
    <dgm:pt modelId="{AA64D02F-6F3C-4258-A3B0-3F585B6DFD7D}" type="parTrans" cxnId="{3044F155-1B4A-4ACD-A2AA-E42883B59102}">
      <dgm:prSet/>
      <dgm:spPr/>
      <dgm:t>
        <a:bodyPr/>
        <a:lstStyle/>
        <a:p>
          <a:endParaRPr lang="fr-FR"/>
        </a:p>
      </dgm:t>
    </dgm:pt>
    <dgm:pt modelId="{9E2125F5-8CA8-4783-9CBE-90F76223AECB}" type="sibTrans" cxnId="{3044F155-1B4A-4ACD-A2AA-E42883B59102}">
      <dgm:prSet/>
      <dgm:spPr/>
      <dgm:t>
        <a:bodyPr/>
        <a:lstStyle/>
        <a:p>
          <a:endParaRPr lang="fr-FR"/>
        </a:p>
      </dgm:t>
    </dgm:pt>
    <dgm:pt modelId="{098CF490-64CF-4B52-B903-685669C948FD}" type="pres">
      <dgm:prSet presAssocID="{1943D38C-059D-4BFC-B8D6-2A1E86A562A2}" presName="Name0" presStyleCnt="0">
        <dgm:presLayoutVars>
          <dgm:chMax/>
          <dgm:chPref/>
          <dgm:dir/>
        </dgm:presLayoutVars>
      </dgm:prSet>
      <dgm:spPr/>
    </dgm:pt>
    <dgm:pt modelId="{C867CBA9-2D49-4C2C-AD38-A3115D8F05FB}" type="pres">
      <dgm:prSet presAssocID="{9CFA526C-4544-43F7-BF06-91AA0AF82D15}" presName="parenttextcomposite" presStyleCnt="0"/>
      <dgm:spPr/>
    </dgm:pt>
    <dgm:pt modelId="{0F0A9914-42FF-4AB9-816C-F674BE8C48D2}" type="pres">
      <dgm:prSet presAssocID="{9CFA526C-4544-43F7-BF06-91AA0AF82D15}" presName="parenttext" presStyleLbl="revTx" presStyleIdx="0" presStyleCnt="1" custLinFactNeighborX="-264" custLinFactNeighborY="-60014">
        <dgm:presLayoutVars>
          <dgm:chMax/>
          <dgm:chPref val="2"/>
          <dgm:bulletEnabled val="1"/>
        </dgm:presLayoutVars>
      </dgm:prSet>
      <dgm:spPr/>
    </dgm:pt>
    <dgm:pt modelId="{83030434-47D1-4C6C-B8DB-69BB87E5D4CE}" type="pres">
      <dgm:prSet presAssocID="{9CFA526C-4544-43F7-BF06-91AA0AF82D15}" presName="parallelogramComposite" presStyleCnt="0"/>
      <dgm:spPr/>
    </dgm:pt>
    <dgm:pt modelId="{200F275A-F266-4C40-8DC4-8E1BD9A5335E}" type="pres">
      <dgm:prSet presAssocID="{9CFA526C-4544-43F7-BF06-91AA0AF82D15}" presName="parallelogram1" presStyleLbl="alignNode1" presStyleIdx="0" presStyleCnt="7"/>
      <dgm:spPr/>
    </dgm:pt>
    <dgm:pt modelId="{3AA21F96-F486-4E3A-BED8-845D317E803B}" type="pres">
      <dgm:prSet presAssocID="{9CFA526C-4544-43F7-BF06-91AA0AF82D15}" presName="parallelogram2" presStyleLbl="alignNode1" presStyleIdx="1" presStyleCnt="7"/>
      <dgm:spPr/>
    </dgm:pt>
    <dgm:pt modelId="{8CED6161-2C87-4D31-8474-6CE765A1030D}" type="pres">
      <dgm:prSet presAssocID="{9CFA526C-4544-43F7-BF06-91AA0AF82D15}" presName="parallelogram3" presStyleLbl="alignNode1" presStyleIdx="2" presStyleCnt="7"/>
      <dgm:spPr/>
    </dgm:pt>
    <dgm:pt modelId="{DF42F7FB-9290-49C6-971A-76C52806386C}" type="pres">
      <dgm:prSet presAssocID="{9CFA526C-4544-43F7-BF06-91AA0AF82D15}" presName="parallelogram4" presStyleLbl="alignNode1" presStyleIdx="3" presStyleCnt="7"/>
      <dgm:spPr/>
    </dgm:pt>
    <dgm:pt modelId="{542C4897-51EA-440B-909B-C8EC3AE35EBE}" type="pres">
      <dgm:prSet presAssocID="{9CFA526C-4544-43F7-BF06-91AA0AF82D15}" presName="parallelogram5" presStyleLbl="alignNode1" presStyleIdx="4" presStyleCnt="7"/>
      <dgm:spPr/>
    </dgm:pt>
    <dgm:pt modelId="{C9366BD3-EDB9-4372-82D8-581DFEE923C4}" type="pres">
      <dgm:prSet presAssocID="{9CFA526C-4544-43F7-BF06-91AA0AF82D15}" presName="parallelogram6" presStyleLbl="alignNode1" presStyleIdx="5" presStyleCnt="7"/>
      <dgm:spPr/>
    </dgm:pt>
    <dgm:pt modelId="{B030452B-956F-4ED8-9209-647B62864796}" type="pres">
      <dgm:prSet presAssocID="{9CFA526C-4544-43F7-BF06-91AA0AF82D15}" presName="parallelogram7" presStyleLbl="alignNode1" presStyleIdx="6" presStyleCnt="7"/>
      <dgm:spPr/>
    </dgm:pt>
  </dgm:ptLst>
  <dgm:cxnLst>
    <dgm:cxn modelId="{948BEC3A-512A-426F-83DE-B4D4F73B8C0A}" type="presOf" srcId="{1943D38C-059D-4BFC-B8D6-2A1E86A562A2}" destId="{098CF490-64CF-4B52-B903-685669C948FD}" srcOrd="0" destOrd="0" presId="urn:microsoft.com/office/officeart/2008/layout/VerticalAccentList"/>
    <dgm:cxn modelId="{3044F155-1B4A-4ACD-A2AA-E42883B59102}" srcId="{1943D38C-059D-4BFC-B8D6-2A1E86A562A2}" destId="{9CFA526C-4544-43F7-BF06-91AA0AF82D15}" srcOrd="0" destOrd="0" parTransId="{AA64D02F-6F3C-4258-A3B0-3F585B6DFD7D}" sibTransId="{9E2125F5-8CA8-4783-9CBE-90F76223AECB}"/>
    <dgm:cxn modelId="{E23A43A8-3794-42E9-89BA-6CAFCC62A9C3}" type="presOf" srcId="{9CFA526C-4544-43F7-BF06-91AA0AF82D15}" destId="{0F0A9914-42FF-4AB9-816C-F674BE8C48D2}" srcOrd="0" destOrd="0" presId="urn:microsoft.com/office/officeart/2008/layout/VerticalAccentList"/>
    <dgm:cxn modelId="{197E8FDE-2F41-418A-A2C6-130C8268048F}" type="presParOf" srcId="{098CF490-64CF-4B52-B903-685669C948FD}" destId="{C867CBA9-2D49-4C2C-AD38-A3115D8F05FB}" srcOrd="0" destOrd="0" presId="urn:microsoft.com/office/officeart/2008/layout/VerticalAccentList"/>
    <dgm:cxn modelId="{332B0487-66AC-4C0A-8E67-7355BB5BF78C}" type="presParOf" srcId="{C867CBA9-2D49-4C2C-AD38-A3115D8F05FB}" destId="{0F0A9914-42FF-4AB9-816C-F674BE8C48D2}" srcOrd="0" destOrd="0" presId="urn:microsoft.com/office/officeart/2008/layout/VerticalAccentList"/>
    <dgm:cxn modelId="{A5A6D4E8-016B-4AA6-9B92-22C25E8D6864}" type="presParOf" srcId="{098CF490-64CF-4B52-B903-685669C948FD}" destId="{83030434-47D1-4C6C-B8DB-69BB87E5D4CE}" srcOrd="1" destOrd="0" presId="urn:microsoft.com/office/officeart/2008/layout/VerticalAccentList"/>
    <dgm:cxn modelId="{FC1D902D-320B-46A5-8710-397D55F24C0A}" type="presParOf" srcId="{83030434-47D1-4C6C-B8DB-69BB87E5D4CE}" destId="{200F275A-F266-4C40-8DC4-8E1BD9A5335E}" srcOrd="0" destOrd="0" presId="urn:microsoft.com/office/officeart/2008/layout/VerticalAccentList"/>
    <dgm:cxn modelId="{AB3DC668-AAEA-42A1-9514-7EE35AB097A5}" type="presParOf" srcId="{83030434-47D1-4C6C-B8DB-69BB87E5D4CE}" destId="{3AA21F96-F486-4E3A-BED8-845D317E803B}" srcOrd="1" destOrd="0" presId="urn:microsoft.com/office/officeart/2008/layout/VerticalAccentList"/>
    <dgm:cxn modelId="{812C67B1-352F-468C-B3B8-65F7DF972989}" type="presParOf" srcId="{83030434-47D1-4C6C-B8DB-69BB87E5D4CE}" destId="{8CED6161-2C87-4D31-8474-6CE765A1030D}" srcOrd="2" destOrd="0" presId="urn:microsoft.com/office/officeart/2008/layout/VerticalAccentList"/>
    <dgm:cxn modelId="{0362ED2F-20B9-4F9E-827C-10DC07E28C5E}" type="presParOf" srcId="{83030434-47D1-4C6C-B8DB-69BB87E5D4CE}" destId="{DF42F7FB-9290-49C6-971A-76C52806386C}" srcOrd="3" destOrd="0" presId="urn:microsoft.com/office/officeart/2008/layout/VerticalAccentList"/>
    <dgm:cxn modelId="{BFFF2454-15D9-401D-9B7B-F4439D10AE1C}" type="presParOf" srcId="{83030434-47D1-4C6C-B8DB-69BB87E5D4CE}" destId="{542C4897-51EA-440B-909B-C8EC3AE35EBE}" srcOrd="4" destOrd="0" presId="urn:microsoft.com/office/officeart/2008/layout/VerticalAccentList"/>
    <dgm:cxn modelId="{A638D94C-EB0B-4CDD-AD47-3C67A1D750EB}" type="presParOf" srcId="{83030434-47D1-4C6C-B8DB-69BB87E5D4CE}" destId="{C9366BD3-EDB9-4372-82D8-581DFEE923C4}" srcOrd="5" destOrd="0" presId="urn:microsoft.com/office/officeart/2008/layout/VerticalAccentList"/>
    <dgm:cxn modelId="{0F7949A9-711D-4ED5-8F4C-D83BBF080D02}" type="presParOf" srcId="{83030434-47D1-4C6C-B8DB-69BB87E5D4CE}" destId="{B030452B-956F-4ED8-9209-647B62864796}"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43D38C-059D-4BFC-B8D6-2A1E86A562A2}"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fr-FR"/>
        </a:p>
      </dgm:t>
    </dgm:pt>
    <dgm:pt modelId="{9CFA526C-4544-43F7-BF06-91AA0AF82D15}">
      <dgm:prSet phldrT="[Texte]"/>
      <dgm:spPr/>
      <dgm:t>
        <a:bodyPr/>
        <a:lstStyle/>
        <a:p>
          <a:r>
            <a:rPr lang="fr-FR" i="0" dirty="0">
              <a:latin typeface="Arial" panose="020B0604020202020204" pitchFamily="34" charset="0"/>
              <a:cs typeface="Arial" panose="020B0604020202020204" pitchFamily="34" charset="0"/>
            </a:rPr>
            <a:t>Mode de gouvernance</a:t>
          </a:r>
        </a:p>
      </dgm:t>
    </dgm:pt>
    <dgm:pt modelId="{AA64D02F-6F3C-4258-A3B0-3F585B6DFD7D}" type="parTrans" cxnId="{3044F155-1B4A-4ACD-A2AA-E42883B59102}">
      <dgm:prSet/>
      <dgm:spPr/>
      <dgm:t>
        <a:bodyPr/>
        <a:lstStyle/>
        <a:p>
          <a:endParaRPr lang="fr-FR"/>
        </a:p>
      </dgm:t>
    </dgm:pt>
    <dgm:pt modelId="{9E2125F5-8CA8-4783-9CBE-90F76223AECB}" type="sibTrans" cxnId="{3044F155-1B4A-4ACD-A2AA-E42883B59102}">
      <dgm:prSet/>
      <dgm:spPr/>
      <dgm:t>
        <a:bodyPr/>
        <a:lstStyle/>
        <a:p>
          <a:endParaRPr lang="fr-FR"/>
        </a:p>
      </dgm:t>
    </dgm:pt>
    <dgm:pt modelId="{098CF490-64CF-4B52-B903-685669C948FD}" type="pres">
      <dgm:prSet presAssocID="{1943D38C-059D-4BFC-B8D6-2A1E86A562A2}" presName="Name0" presStyleCnt="0">
        <dgm:presLayoutVars>
          <dgm:chMax/>
          <dgm:chPref/>
          <dgm:dir/>
        </dgm:presLayoutVars>
      </dgm:prSet>
      <dgm:spPr/>
    </dgm:pt>
    <dgm:pt modelId="{C867CBA9-2D49-4C2C-AD38-A3115D8F05FB}" type="pres">
      <dgm:prSet presAssocID="{9CFA526C-4544-43F7-BF06-91AA0AF82D15}" presName="parenttextcomposite" presStyleCnt="0"/>
      <dgm:spPr/>
    </dgm:pt>
    <dgm:pt modelId="{0F0A9914-42FF-4AB9-816C-F674BE8C48D2}" type="pres">
      <dgm:prSet presAssocID="{9CFA526C-4544-43F7-BF06-91AA0AF82D15}" presName="parenttext" presStyleLbl="revTx" presStyleIdx="0" presStyleCnt="1" custLinFactNeighborX="-264" custLinFactNeighborY="-60014">
        <dgm:presLayoutVars>
          <dgm:chMax/>
          <dgm:chPref val="2"/>
          <dgm:bulletEnabled val="1"/>
        </dgm:presLayoutVars>
      </dgm:prSet>
      <dgm:spPr/>
    </dgm:pt>
    <dgm:pt modelId="{83030434-47D1-4C6C-B8DB-69BB87E5D4CE}" type="pres">
      <dgm:prSet presAssocID="{9CFA526C-4544-43F7-BF06-91AA0AF82D15}" presName="parallelogramComposite" presStyleCnt="0"/>
      <dgm:spPr/>
    </dgm:pt>
    <dgm:pt modelId="{200F275A-F266-4C40-8DC4-8E1BD9A5335E}" type="pres">
      <dgm:prSet presAssocID="{9CFA526C-4544-43F7-BF06-91AA0AF82D15}" presName="parallelogram1" presStyleLbl="alignNode1" presStyleIdx="0" presStyleCnt="7"/>
      <dgm:spPr/>
    </dgm:pt>
    <dgm:pt modelId="{3AA21F96-F486-4E3A-BED8-845D317E803B}" type="pres">
      <dgm:prSet presAssocID="{9CFA526C-4544-43F7-BF06-91AA0AF82D15}" presName="parallelogram2" presStyleLbl="alignNode1" presStyleIdx="1" presStyleCnt="7"/>
      <dgm:spPr/>
    </dgm:pt>
    <dgm:pt modelId="{8CED6161-2C87-4D31-8474-6CE765A1030D}" type="pres">
      <dgm:prSet presAssocID="{9CFA526C-4544-43F7-BF06-91AA0AF82D15}" presName="parallelogram3" presStyleLbl="alignNode1" presStyleIdx="2" presStyleCnt="7"/>
      <dgm:spPr/>
    </dgm:pt>
    <dgm:pt modelId="{DF42F7FB-9290-49C6-971A-76C52806386C}" type="pres">
      <dgm:prSet presAssocID="{9CFA526C-4544-43F7-BF06-91AA0AF82D15}" presName="parallelogram4" presStyleLbl="alignNode1" presStyleIdx="3" presStyleCnt="7"/>
      <dgm:spPr/>
    </dgm:pt>
    <dgm:pt modelId="{542C4897-51EA-440B-909B-C8EC3AE35EBE}" type="pres">
      <dgm:prSet presAssocID="{9CFA526C-4544-43F7-BF06-91AA0AF82D15}" presName="parallelogram5" presStyleLbl="alignNode1" presStyleIdx="4" presStyleCnt="7"/>
      <dgm:spPr/>
    </dgm:pt>
    <dgm:pt modelId="{C9366BD3-EDB9-4372-82D8-581DFEE923C4}" type="pres">
      <dgm:prSet presAssocID="{9CFA526C-4544-43F7-BF06-91AA0AF82D15}" presName="parallelogram6" presStyleLbl="alignNode1" presStyleIdx="5" presStyleCnt="7"/>
      <dgm:spPr/>
    </dgm:pt>
    <dgm:pt modelId="{B030452B-956F-4ED8-9209-647B62864796}" type="pres">
      <dgm:prSet presAssocID="{9CFA526C-4544-43F7-BF06-91AA0AF82D15}" presName="parallelogram7" presStyleLbl="alignNode1" presStyleIdx="6" presStyleCnt="7"/>
      <dgm:spPr/>
    </dgm:pt>
  </dgm:ptLst>
  <dgm:cxnLst>
    <dgm:cxn modelId="{3044F155-1B4A-4ACD-A2AA-E42883B59102}" srcId="{1943D38C-059D-4BFC-B8D6-2A1E86A562A2}" destId="{9CFA526C-4544-43F7-BF06-91AA0AF82D15}" srcOrd="0" destOrd="0" parTransId="{AA64D02F-6F3C-4258-A3B0-3F585B6DFD7D}" sibTransId="{9E2125F5-8CA8-4783-9CBE-90F76223AECB}"/>
    <dgm:cxn modelId="{0705B97C-ECAD-4AED-952D-DBBBC42A4846}" type="presOf" srcId="{9CFA526C-4544-43F7-BF06-91AA0AF82D15}" destId="{0F0A9914-42FF-4AB9-816C-F674BE8C48D2}" srcOrd="0" destOrd="0" presId="urn:microsoft.com/office/officeart/2008/layout/VerticalAccentList"/>
    <dgm:cxn modelId="{3C72B8A5-4461-4338-8545-71839D4C7FC7}" type="presOf" srcId="{1943D38C-059D-4BFC-B8D6-2A1E86A562A2}" destId="{098CF490-64CF-4B52-B903-685669C948FD}" srcOrd="0" destOrd="0" presId="urn:microsoft.com/office/officeart/2008/layout/VerticalAccentList"/>
    <dgm:cxn modelId="{E279939D-9245-4765-847D-0591625C1784}" type="presParOf" srcId="{098CF490-64CF-4B52-B903-685669C948FD}" destId="{C867CBA9-2D49-4C2C-AD38-A3115D8F05FB}" srcOrd="0" destOrd="0" presId="urn:microsoft.com/office/officeart/2008/layout/VerticalAccentList"/>
    <dgm:cxn modelId="{9F89618E-F0AB-4007-9068-16899CA22D70}" type="presParOf" srcId="{C867CBA9-2D49-4C2C-AD38-A3115D8F05FB}" destId="{0F0A9914-42FF-4AB9-816C-F674BE8C48D2}" srcOrd="0" destOrd="0" presId="urn:microsoft.com/office/officeart/2008/layout/VerticalAccentList"/>
    <dgm:cxn modelId="{BA2298AE-42F1-4EA8-8F90-B39BE35117AB}" type="presParOf" srcId="{098CF490-64CF-4B52-B903-685669C948FD}" destId="{83030434-47D1-4C6C-B8DB-69BB87E5D4CE}" srcOrd="1" destOrd="0" presId="urn:microsoft.com/office/officeart/2008/layout/VerticalAccentList"/>
    <dgm:cxn modelId="{65444897-913F-4361-B950-3A3C4B54DDA6}" type="presParOf" srcId="{83030434-47D1-4C6C-B8DB-69BB87E5D4CE}" destId="{200F275A-F266-4C40-8DC4-8E1BD9A5335E}" srcOrd="0" destOrd="0" presId="urn:microsoft.com/office/officeart/2008/layout/VerticalAccentList"/>
    <dgm:cxn modelId="{198BC970-D9A1-46A6-B981-5230A972F6AD}" type="presParOf" srcId="{83030434-47D1-4C6C-B8DB-69BB87E5D4CE}" destId="{3AA21F96-F486-4E3A-BED8-845D317E803B}" srcOrd="1" destOrd="0" presId="urn:microsoft.com/office/officeart/2008/layout/VerticalAccentList"/>
    <dgm:cxn modelId="{8291BEA5-4668-41EF-88C8-BF3B8CCE478C}" type="presParOf" srcId="{83030434-47D1-4C6C-B8DB-69BB87E5D4CE}" destId="{8CED6161-2C87-4D31-8474-6CE765A1030D}" srcOrd="2" destOrd="0" presId="urn:microsoft.com/office/officeart/2008/layout/VerticalAccentList"/>
    <dgm:cxn modelId="{2E45A39B-435F-47D3-B756-DCA9F46B9047}" type="presParOf" srcId="{83030434-47D1-4C6C-B8DB-69BB87E5D4CE}" destId="{DF42F7FB-9290-49C6-971A-76C52806386C}" srcOrd="3" destOrd="0" presId="urn:microsoft.com/office/officeart/2008/layout/VerticalAccentList"/>
    <dgm:cxn modelId="{398B4829-0AA5-4E19-A410-E8E69A618412}" type="presParOf" srcId="{83030434-47D1-4C6C-B8DB-69BB87E5D4CE}" destId="{542C4897-51EA-440B-909B-C8EC3AE35EBE}" srcOrd="4" destOrd="0" presId="urn:microsoft.com/office/officeart/2008/layout/VerticalAccentList"/>
    <dgm:cxn modelId="{8A02D5A6-12BF-4CD6-91C1-7C5BB6E29AD9}" type="presParOf" srcId="{83030434-47D1-4C6C-B8DB-69BB87E5D4CE}" destId="{C9366BD3-EDB9-4372-82D8-581DFEE923C4}" srcOrd="5" destOrd="0" presId="urn:microsoft.com/office/officeart/2008/layout/VerticalAccentList"/>
    <dgm:cxn modelId="{FD296A7B-61B1-4558-8CF9-08800A36E939}" type="presParOf" srcId="{83030434-47D1-4C6C-B8DB-69BB87E5D4CE}" destId="{B030452B-956F-4ED8-9209-647B62864796}"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43D38C-059D-4BFC-B8D6-2A1E86A562A2}"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fr-FR"/>
        </a:p>
      </dgm:t>
    </dgm:pt>
    <dgm:pt modelId="{9CFA526C-4544-43F7-BF06-91AA0AF82D15}">
      <dgm:prSet phldrT="[Texte]"/>
      <dgm:spPr/>
      <dgm:t>
        <a:bodyPr/>
        <a:lstStyle/>
        <a:p>
          <a:r>
            <a:rPr lang="fr-FR" i="0" dirty="0">
              <a:latin typeface="Arial" panose="020B0604020202020204" pitchFamily="34" charset="0"/>
              <a:cs typeface="Arial" panose="020B0604020202020204" pitchFamily="34" charset="0"/>
            </a:rPr>
            <a:t>Modalités de gestion d’une AGE </a:t>
          </a:r>
        </a:p>
      </dgm:t>
    </dgm:pt>
    <dgm:pt modelId="{AA64D02F-6F3C-4258-A3B0-3F585B6DFD7D}" type="parTrans" cxnId="{3044F155-1B4A-4ACD-A2AA-E42883B59102}">
      <dgm:prSet/>
      <dgm:spPr/>
      <dgm:t>
        <a:bodyPr/>
        <a:lstStyle/>
        <a:p>
          <a:endParaRPr lang="fr-FR"/>
        </a:p>
      </dgm:t>
    </dgm:pt>
    <dgm:pt modelId="{9E2125F5-8CA8-4783-9CBE-90F76223AECB}" type="sibTrans" cxnId="{3044F155-1B4A-4ACD-A2AA-E42883B59102}">
      <dgm:prSet/>
      <dgm:spPr/>
      <dgm:t>
        <a:bodyPr/>
        <a:lstStyle/>
        <a:p>
          <a:endParaRPr lang="fr-FR"/>
        </a:p>
      </dgm:t>
    </dgm:pt>
    <dgm:pt modelId="{098CF490-64CF-4B52-B903-685669C948FD}" type="pres">
      <dgm:prSet presAssocID="{1943D38C-059D-4BFC-B8D6-2A1E86A562A2}" presName="Name0" presStyleCnt="0">
        <dgm:presLayoutVars>
          <dgm:chMax/>
          <dgm:chPref/>
          <dgm:dir/>
        </dgm:presLayoutVars>
      </dgm:prSet>
      <dgm:spPr/>
    </dgm:pt>
    <dgm:pt modelId="{C867CBA9-2D49-4C2C-AD38-A3115D8F05FB}" type="pres">
      <dgm:prSet presAssocID="{9CFA526C-4544-43F7-BF06-91AA0AF82D15}" presName="parenttextcomposite" presStyleCnt="0"/>
      <dgm:spPr/>
    </dgm:pt>
    <dgm:pt modelId="{0F0A9914-42FF-4AB9-816C-F674BE8C48D2}" type="pres">
      <dgm:prSet presAssocID="{9CFA526C-4544-43F7-BF06-91AA0AF82D15}" presName="parenttext" presStyleLbl="revTx" presStyleIdx="0" presStyleCnt="1" custLinFactNeighborX="-264" custLinFactNeighborY="-60014">
        <dgm:presLayoutVars>
          <dgm:chMax/>
          <dgm:chPref val="2"/>
          <dgm:bulletEnabled val="1"/>
        </dgm:presLayoutVars>
      </dgm:prSet>
      <dgm:spPr/>
    </dgm:pt>
    <dgm:pt modelId="{83030434-47D1-4C6C-B8DB-69BB87E5D4CE}" type="pres">
      <dgm:prSet presAssocID="{9CFA526C-4544-43F7-BF06-91AA0AF82D15}" presName="parallelogramComposite" presStyleCnt="0"/>
      <dgm:spPr/>
    </dgm:pt>
    <dgm:pt modelId="{200F275A-F266-4C40-8DC4-8E1BD9A5335E}" type="pres">
      <dgm:prSet presAssocID="{9CFA526C-4544-43F7-BF06-91AA0AF82D15}" presName="parallelogram1" presStyleLbl="alignNode1" presStyleIdx="0" presStyleCnt="7"/>
      <dgm:spPr/>
    </dgm:pt>
    <dgm:pt modelId="{3AA21F96-F486-4E3A-BED8-845D317E803B}" type="pres">
      <dgm:prSet presAssocID="{9CFA526C-4544-43F7-BF06-91AA0AF82D15}" presName="parallelogram2" presStyleLbl="alignNode1" presStyleIdx="1" presStyleCnt="7"/>
      <dgm:spPr/>
    </dgm:pt>
    <dgm:pt modelId="{8CED6161-2C87-4D31-8474-6CE765A1030D}" type="pres">
      <dgm:prSet presAssocID="{9CFA526C-4544-43F7-BF06-91AA0AF82D15}" presName="parallelogram3" presStyleLbl="alignNode1" presStyleIdx="2" presStyleCnt="7"/>
      <dgm:spPr/>
    </dgm:pt>
    <dgm:pt modelId="{DF42F7FB-9290-49C6-971A-76C52806386C}" type="pres">
      <dgm:prSet presAssocID="{9CFA526C-4544-43F7-BF06-91AA0AF82D15}" presName="parallelogram4" presStyleLbl="alignNode1" presStyleIdx="3" presStyleCnt="7"/>
      <dgm:spPr/>
    </dgm:pt>
    <dgm:pt modelId="{542C4897-51EA-440B-909B-C8EC3AE35EBE}" type="pres">
      <dgm:prSet presAssocID="{9CFA526C-4544-43F7-BF06-91AA0AF82D15}" presName="parallelogram5" presStyleLbl="alignNode1" presStyleIdx="4" presStyleCnt="7"/>
      <dgm:spPr/>
    </dgm:pt>
    <dgm:pt modelId="{C9366BD3-EDB9-4372-82D8-581DFEE923C4}" type="pres">
      <dgm:prSet presAssocID="{9CFA526C-4544-43F7-BF06-91AA0AF82D15}" presName="parallelogram6" presStyleLbl="alignNode1" presStyleIdx="5" presStyleCnt="7"/>
      <dgm:spPr/>
    </dgm:pt>
    <dgm:pt modelId="{B030452B-956F-4ED8-9209-647B62864796}" type="pres">
      <dgm:prSet presAssocID="{9CFA526C-4544-43F7-BF06-91AA0AF82D15}" presName="parallelogram7" presStyleLbl="alignNode1" presStyleIdx="6" presStyleCnt="7"/>
      <dgm:spPr/>
    </dgm:pt>
  </dgm:ptLst>
  <dgm:cxnLst>
    <dgm:cxn modelId="{3044F155-1B4A-4ACD-A2AA-E42883B59102}" srcId="{1943D38C-059D-4BFC-B8D6-2A1E86A562A2}" destId="{9CFA526C-4544-43F7-BF06-91AA0AF82D15}" srcOrd="0" destOrd="0" parTransId="{AA64D02F-6F3C-4258-A3B0-3F585B6DFD7D}" sibTransId="{9E2125F5-8CA8-4783-9CBE-90F76223AECB}"/>
    <dgm:cxn modelId="{B1F5D49C-0D61-44F6-9CBE-AF7F084D2F53}" type="presOf" srcId="{9CFA526C-4544-43F7-BF06-91AA0AF82D15}" destId="{0F0A9914-42FF-4AB9-816C-F674BE8C48D2}" srcOrd="0" destOrd="0" presId="urn:microsoft.com/office/officeart/2008/layout/VerticalAccentList"/>
    <dgm:cxn modelId="{5756AAF1-690F-4B5D-AE43-833EF30A27AC}" type="presOf" srcId="{1943D38C-059D-4BFC-B8D6-2A1E86A562A2}" destId="{098CF490-64CF-4B52-B903-685669C948FD}" srcOrd="0" destOrd="0" presId="urn:microsoft.com/office/officeart/2008/layout/VerticalAccentList"/>
    <dgm:cxn modelId="{4422A60C-1629-4B3B-85C7-A04592C18336}" type="presParOf" srcId="{098CF490-64CF-4B52-B903-685669C948FD}" destId="{C867CBA9-2D49-4C2C-AD38-A3115D8F05FB}" srcOrd="0" destOrd="0" presId="urn:microsoft.com/office/officeart/2008/layout/VerticalAccentList"/>
    <dgm:cxn modelId="{43EBDD1D-8EFE-45A9-A0AB-29EB1726073F}" type="presParOf" srcId="{C867CBA9-2D49-4C2C-AD38-A3115D8F05FB}" destId="{0F0A9914-42FF-4AB9-816C-F674BE8C48D2}" srcOrd="0" destOrd="0" presId="urn:microsoft.com/office/officeart/2008/layout/VerticalAccentList"/>
    <dgm:cxn modelId="{EEAAB8FE-197A-4EF8-8C34-FB3D9A54A9C4}" type="presParOf" srcId="{098CF490-64CF-4B52-B903-685669C948FD}" destId="{83030434-47D1-4C6C-B8DB-69BB87E5D4CE}" srcOrd="1" destOrd="0" presId="urn:microsoft.com/office/officeart/2008/layout/VerticalAccentList"/>
    <dgm:cxn modelId="{31516BE7-75A8-41C4-ABCF-81BA61CF0E89}" type="presParOf" srcId="{83030434-47D1-4C6C-B8DB-69BB87E5D4CE}" destId="{200F275A-F266-4C40-8DC4-8E1BD9A5335E}" srcOrd="0" destOrd="0" presId="urn:microsoft.com/office/officeart/2008/layout/VerticalAccentList"/>
    <dgm:cxn modelId="{49DB6A99-D156-401B-AA08-D1F2BF8BACBB}" type="presParOf" srcId="{83030434-47D1-4C6C-B8DB-69BB87E5D4CE}" destId="{3AA21F96-F486-4E3A-BED8-845D317E803B}" srcOrd="1" destOrd="0" presId="urn:microsoft.com/office/officeart/2008/layout/VerticalAccentList"/>
    <dgm:cxn modelId="{D2931803-D683-4C7D-A283-F64E6E060767}" type="presParOf" srcId="{83030434-47D1-4C6C-B8DB-69BB87E5D4CE}" destId="{8CED6161-2C87-4D31-8474-6CE765A1030D}" srcOrd="2" destOrd="0" presId="urn:microsoft.com/office/officeart/2008/layout/VerticalAccentList"/>
    <dgm:cxn modelId="{3590E746-E3E3-4A5A-A70C-27CAC5393A9F}" type="presParOf" srcId="{83030434-47D1-4C6C-B8DB-69BB87E5D4CE}" destId="{DF42F7FB-9290-49C6-971A-76C52806386C}" srcOrd="3" destOrd="0" presId="urn:microsoft.com/office/officeart/2008/layout/VerticalAccentList"/>
    <dgm:cxn modelId="{ADD1E6E5-BA91-4A07-B0D5-37107251D24A}" type="presParOf" srcId="{83030434-47D1-4C6C-B8DB-69BB87E5D4CE}" destId="{542C4897-51EA-440B-909B-C8EC3AE35EBE}" srcOrd="4" destOrd="0" presId="urn:microsoft.com/office/officeart/2008/layout/VerticalAccentList"/>
    <dgm:cxn modelId="{8618879F-FE7B-49D0-BB13-9A2A6DEEAFD6}" type="presParOf" srcId="{83030434-47D1-4C6C-B8DB-69BB87E5D4CE}" destId="{C9366BD3-EDB9-4372-82D8-581DFEE923C4}" srcOrd="5" destOrd="0" presId="urn:microsoft.com/office/officeart/2008/layout/VerticalAccentList"/>
    <dgm:cxn modelId="{D6898F5A-2E6E-4829-A949-9A51399DEE3D}" type="presParOf" srcId="{83030434-47D1-4C6C-B8DB-69BB87E5D4CE}" destId="{B030452B-956F-4ED8-9209-647B62864796}"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43D38C-059D-4BFC-B8D6-2A1E86A562A2}"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fr-FR"/>
        </a:p>
      </dgm:t>
    </dgm:pt>
    <dgm:pt modelId="{9CFA526C-4544-43F7-BF06-91AA0AF82D15}">
      <dgm:prSet phldrT="[Texte]"/>
      <dgm:spPr/>
      <dgm:t>
        <a:bodyPr/>
        <a:lstStyle/>
        <a:p>
          <a:r>
            <a:rPr lang="fr-FR" i="0" dirty="0">
              <a:latin typeface="Arial" panose="020B0604020202020204" pitchFamily="34" charset="0"/>
              <a:cs typeface="Arial" panose="020B0604020202020204" pitchFamily="34" charset="0"/>
            </a:rPr>
            <a:t>Modalités de gestion d’une AGE </a:t>
          </a:r>
        </a:p>
      </dgm:t>
    </dgm:pt>
    <dgm:pt modelId="{AA64D02F-6F3C-4258-A3B0-3F585B6DFD7D}" type="parTrans" cxnId="{3044F155-1B4A-4ACD-A2AA-E42883B59102}">
      <dgm:prSet/>
      <dgm:spPr/>
      <dgm:t>
        <a:bodyPr/>
        <a:lstStyle/>
        <a:p>
          <a:endParaRPr lang="fr-FR"/>
        </a:p>
      </dgm:t>
    </dgm:pt>
    <dgm:pt modelId="{9E2125F5-8CA8-4783-9CBE-90F76223AECB}" type="sibTrans" cxnId="{3044F155-1B4A-4ACD-A2AA-E42883B59102}">
      <dgm:prSet/>
      <dgm:spPr/>
      <dgm:t>
        <a:bodyPr/>
        <a:lstStyle/>
        <a:p>
          <a:endParaRPr lang="fr-FR"/>
        </a:p>
      </dgm:t>
    </dgm:pt>
    <dgm:pt modelId="{098CF490-64CF-4B52-B903-685669C948FD}" type="pres">
      <dgm:prSet presAssocID="{1943D38C-059D-4BFC-B8D6-2A1E86A562A2}" presName="Name0" presStyleCnt="0">
        <dgm:presLayoutVars>
          <dgm:chMax/>
          <dgm:chPref/>
          <dgm:dir/>
        </dgm:presLayoutVars>
      </dgm:prSet>
      <dgm:spPr/>
    </dgm:pt>
    <dgm:pt modelId="{C867CBA9-2D49-4C2C-AD38-A3115D8F05FB}" type="pres">
      <dgm:prSet presAssocID="{9CFA526C-4544-43F7-BF06-91AA0AF82D15}" presName="parenttextcomposite" presStyleCnt="0"/>
      <dgm:spPr/>
    </dgm:pt>
    <dgm:pt modelId="{0F0A9914-42FF-4AB9-816C-F674BE8C48D2}" type="pres">
      <dgm:prSet presAssocID="{9CFA526C-4544-43F7-BF06-91AA0AF82D15}" presName="parenttext" presStyleLbl="revTx" presStyleIdx="0" presStyleCnt="1" custLinFactNeighborX="-264" custLinFactNeighborY="-60014">
        <dgm:presLayoutVars>
          <dgm:chMax/>
          <dgm:chPref val="2"/>
          <dgm:bulletEnabled val="1"/>
        </dgm:presLayoutVars>
      </dgm:prSet>
      <dgm:spPr/>
    </dgm:pt>
    <dgm:pt modelId="{83030434-47D1-4C6C-B8DB-69BB87E5D4CE}" type="pres">
      <dgm:prSet presAssocID="{9CFA526C-4544-43F7-BF06-91AA0AF82D15}" presName="parallelogramComposite" presStyleCnt="0"/>
      <dgm:spPr/>
    </dgm:pt>
    <dgm:pt modelId="{200F275A-F266-4C40-8DC4-8E1BD9A5335E}" type="pres">
      <dgm:prSet presAssocID="{9CFA526C-4544-43F7-BF06-91AA0AF82D15}" presName="parallelogram1" presStyleLbl="alignNode1" presStyleIdx="0" presStyleCnt="7"/>
      <dgm:spPr/>
    </dgm:pt>
    <dgm:pt modelId="{3AA21F96-F486-4E3A-BED8-845D317E803B}" type="pres">
      <dgm:prSet presAssocID="{9CFA526C-4544-43F7-BF06-91AA0AF82D15}" presName="parallelogram2" presStyleLbl="alignNode1" presStyleIdx="1" presStyleCnt="7"/>
      <dgm:spPr/>
    </dgm:pt>
    <dgm:pt modelId="{8CED6161-2C87-4D31-8474-6CE765A1030D}" type="pres">
      <dgm:prSet presAssocID="{9CFA526C-4544-43F7-BF06-91AA0AF82D15}" presName="parallelogram3" presStyleLbl="alignNode1" presStyleIdx="2" presStyleCnt="7"/>
      <dgm:spPr/>
    </dgm:pt>
    <dgm:pt modelId="{DF42F7FB-9290-49C6-971A-76C52806386C}" type="pres">
      <dgm:prSet presAssocID="{9CFA526C-4544-43F7-BF06-91AA0AF82D15}" presName="parallelogram4" presStyleLbl="alignNode1" presStyleIdx="3" presStyleCnt="7"/>
      <dgm:spPr/>
    </dgm:pt>
    <dgm:pt modelId="{542C4897-51EA-440B-909B-C8EC3AE35EBE}" type="pres">
      <dgm:prSet presAssocID="{9CFA526C-4544-43F7-BF06-91AA0AF82D15}" presName="parallelogram5" presStyleLbl="alignNode1" presStyleIdx="4" presStyleCnt="7"/>
      <dgm:spPr/>
    </dgm:pt>
    <dgm:pt modelId="{C9366BD3-EDB9-4372-82D8-581DFEE923C4}" type="pres">
      <dgm:prSet presAssocID="{9CFA526C-4544-43F7-BF06-91AA0AF82D15}" presName="parallelogram6" presStyleLbl="alignNode1" presStyleIdx="5" presStyleCnt="7"/>
      <dgm:spPr/>
    </dgm:pt>
    <dgm:pt modelId="{B030452B-956F-4ED8-9209-647B62864796}" type="pres">
      <dgm:prSet presAssocID="{9CFA526C-4544-43F7-BF06-91AA0AF82D15}" presName="parallelogram7" presStyleLbl="alignNode1" presStyleIdx="6" presStyleCnt="7"/>
      <dgm:spPr/>
    </dgm:pt>
  </dgm:ptLst>
  <dgm:cxnLst>
    <dgm:cxn modelId="{FA53E75D-4EEA-458D-8D09-587927B7317D}" type="presOf" srcId="{1943D38C-059D-4BFC-B8D6-2A1E86A562A2}" destId="{098CF490-64CF-4B52-B903-685669C948FD}" srcOrd="0" destOrd="0" presId="urn:microsoft.com/office/officeart/2008/layout/VerticalAccentList"/>
    <dgm:cxn modelId="{3044F155-1B4A-4ACD-A2AA-E42883B59102}" srcId="{1943D38C-059D-4BFC-B8D6-2A1E86A562A2}" destId="{9CFA526C-4544-43F7-BF06-91AA0AF82D15}" srcOrd="0" destOrd="0" parTransId="{AA64D02F-6F3C-4258-A3B0-3F585B6DFD7D}" sibTransId="{9E2125F5-8CA8-4783-9CBE-90F76223AECB}"/>
    <dgm:cxn modelId="{C66953CB-A8BD-41D4-A578-F0AF1330C929}" type="presOf" srcId="{9CFA526C-4544-43F7-BF06-91AA0AF82D15}" destId="{0F0A9914-42FF-4AB9-816C-F674BE8C48D2}" srcOrd="0" destOrd="0" presId="urn:microsoft.com/office/officeart/2008/layout/VerticalAccentList"/>
    <dgm:cxn modelId="{BA0B5AD3-6C3B-41F5-BF14-DBC4DF129C22}" type="presParOf" srcId="{098CF490-64CF-4B52-B903-685669C948FD}" destId="{C867CBA9-2D49-4C2C-AD38-A3115D8F05FB}" srcOrd="0" destOrd="0" presId="urn:microsoft.com/office/officeart/2008/layout/VerticalAccentList"/>
    <dgm:cxn modelId="{6D5F322D-F816-4E83-9631-316E931BE47D}" type="presParOf" srcId="{C867CBA9-2D49-4C2C-AD38-A3115D8F05FB}" destId="{0F0A9914-42FF-4AB9-816C-F674BE8C48D2}" srcOrd="0" destOrd="0" presId="urn:microsoft.com/office/officeart/2008/layout/VerticalAccentList"/>
    <dgm:cxn modelId="{DC8DE5A9-D2FB-4EB1-9315-F8A91B1BA983}" type="presParOf" srcId="{098CF490-64CF-4B52-B903-685669C948FD}" destId="{83030434-47D1-4C6C-B8DB-69BB87E5D4CE}" srcOrd="1" destOrd="0" presId="urn:microsoft.com/office/officeart/2008/layout/VerticalAccentList"/>
    <dgm:cxn modelId="{2C8D504F-86A1-42A5-9FF2-45D950EE9773}" type="presParOf" srcId="{83030434-47D1-4C6C-B8DB-69BB87E5D4CE}" destId="{200F275A-F266-4C40-8DC4-8E1BD9A5335E}" srcOrd="0" destOrd="0" presId="urn:microsoft.com/office/officeart/2008/layout/VerticalAccentList"/>
    <dgm:cxn modelId="{89A2483C-F864-4240-93F9-E8D88F8E185F}" type="presParOf" srcId="{83030434-47D1-4C6C-B8DB-69BB87E5D4CE}" destId="{3AA21F96-F486-4E3A-BED8-845D317E803B}" srcOrd="1" destOrd="0" presId="urn:microsoft.com/office/officeart/2008/layout/VerticalAccentList"/>
    <dgm:cxn modelId="{C5197432-752F-4B64-A4C1-5FFF46C33B8F}" type="presParOf" srcId="{83030434-47D1-4C6C-B8DB-69BB87E5D4CE}" destId="{8CED6161-2C87-4D31-8474-6CE765A1030D}" srcOrd="2" destOrd="0" presId="urn:microsoft.com/office/officeart/2008/layout/VerticalAccentList"/>
    <dgm:cxn modelId="{27340E57-8AC5-4E28-967E-8AC34790A7F3}" type="presParOf" srcId="{83030434-47D1-4C6C-B8DB-69BB87E5D4CE}" destId="{DF42F7FB-9290-49C6-971A-76C52806386C}" srcOrd="3" destOrd="0" presId="urn:microsoft.com/office/officeart/2008/layout/VerticalAccentList"/>
    <dgm:cxn modelId="{E38D565B-A97C-4F38-82E3-76DB708144BC}" type="presParOf" srcId="{83030434-47D1-4C6C-B8DB-69BB87E5D4CE}" destId="{542C4897-51EA-440B-909B-C8EC3AE35EBE}" srcOrd="4" destOrd="0" presId="urn:microsoft.com/office/officeart/2008/layout/VerticalAccentList"/>
    <dgm:cxn modelId="{5CA4617C-F354-4088-A882-1D3CD5E54656}" type="presParOf" srcId="{83030434-47D1-4C6C-B8DB-69BB87E5D4CE}" destId="{C9366BD3-EDB9-4372-82D8-581DFEE923C4}" srcOrd="5" destOrd="0" presId="urn:microsoft.com/office/officeart/2008/layout/VerticalAccentList"/>
    <dgm:cxn modelId="{9DE6FADA-1022-48D8-9E4C-DB92467340E0}" type="presParOf" srcId="{83030434-47D1-4C6C-B8DB-69BB87E5D4CE}" destId="{B030452B-956F-4ED8-9209-647B62864796}"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43D38C-059D-4BFC-B8D6-2A1E86A562A2}"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fr-FR"/>
        </a:p>
      </dgm:t>
    </dgm:pt>
    <dgm:pt modelId="{9CFA526C-4544-43F7-BF06-91AA0AF82D15}">
      <dgm:prSet phldrT="[Texte]"/>
      <dgm:spPr/>
      <dgm:t>
        <a:bodyPr/>
        <a:lstStyle/>
        <a:p>
          <a:endParaRPr lang="fr-FR" i="0" dirty="0">
            <a:latin typeface="Arial" panose="020B0604020202020204" pitchFamily="34" charset="0"/>
            <a:cs typeface="Arial" panose="020B0604020202020204" pitchFamily="34" charset="0"/>
          </a:endParaRPr>
        </a:p>
      </dgm:t>
    </dgm:pt>
    <dgm:pt modelId="{AA64D02F-6F3C-4258-A3B0-3F585B6DFD7D}" type="parTrans" cxnId="{3044F155-1B4A-4ACD-A2AA-E42883B59102}">
      <dgm:prSet/>
      <dgm:spPr/>
      <dgm:t>
        <a:bodyPr/>
        <a:lstStyle/>
        <a:p>
          <a:endParaRPr lang="fr-FR"/>
        </a:p>
      </dgm:t>
    </dgm:pt>
    <dgm:pt modelId="{9E2125F5-8CA8-4783-9CBE-90F76223AECB}" type="sibTrans" cxnId="{3044F155-1B4A-4ACD-A2AA-E42883B59102}">
      <dgm:prSet/>
      <dgm:spPr/>
      <dgm:t>
        <a:bodyPr/>
        <a:lstStyle/>
        <a:p>
          <a:endParaRPr lang="fr-FR"/>
        </a:p>
      </dgm:t>
    </dgm:pt>
    <dgm:pt modelId="{098CF490-64CF-4B52-B903-685669C948FD}" type="pres">
      <dgm:prSet presAssocID="{1943D38C-059D-4BFC-B8D6-2A1E86A562A2}" presName="Name0" presStyleCnt="0">
        <dgm:presLayoutVars>
          <dgm:chMax/>
          <dgm:chPref/>
          <dgm:dir/>
        </dgm:presLayoutVars>
      </dgm:prSet>
      <dgm:spPr/>
    </dgm:pt>
    <dgm:pt modelId="{C867CBA9-2D49-4C2C-AD38-A3115D8F05FB}" type="pres">
      <dgm:prSet presAssocID="{9CFA526C-4544-43F7-BF06-91AA0AF82D15}" presName="parenttextcomposite" presStyleCnt="0"/>
      <dgm:spPr/>
    </dgm:pt>
    <dgm:pt modelId="{0F0A9914-42FF-4AB9-816C-F674BE8C48D2}" type="pres">
      <dgm:prSet presAssocID="{9CFA526C-4544-43F7-BF06-91AA0AF82D15}" presName="parenttext" presStyleLbl="revTx" presStyleIdx="0" presStyleCnt="1" custLinFactNeighborX="-264" custLinFactNeighborY="-60014">
        <dgm:presLayoutVars>
          <dgm:chMax/>
          <dgm:chPref val="2"/>
          <dgm:bulletEnabled val="1"/>
        </dgm:presLayoutVars>
      </dgm:prSet>
      <dgm:spPr/>
    </dgm:pt>
    <dgm:pt modelId="{83030434-47D1-4C6C-B8DB-69BB87E5D4CE}" type="pres">
      <dgm:prSet presAssocID="{9CFA526C-4544-43F7-BF06-91AA0AF82D15}" presName="parallelogramComposite" presStyleCnt="0"/>
      <dgm:spPr/>
    </dgm:pt>
    <dgm:pt modelId="{200F275A-F266-4C40-8DC4-8E1BD9A5335E}" type="pres">
      <dgm:prSet presAssocID="{9CFA526C-4544-43F7-BF06-91AA0AF82D15}" presName="parallelogram1" presStyleLbl="alignNode1" presStyleIdx="0" presStyleCnt="7"/>
      <dgm:spPr/>
    </dgm:pt>
    <dgm:pt modelId="{3AA21F96-F486-4E3A-BED8-845D317E803B}" type="pres">
      <dgm:prSet presAssocID="{9CFA526C-4544-43F7-BF06-91AA0AF82D15}" presName="parallelogram2" presStyleLbl="alignNode1" presStyleIdx="1" presStyleCnt="7"/>
      <dgm:spPr/>
    </dgm:pt>
    <dgm:pt modelId="{8CED6161-2C87-4D31-8474-6CE765A1030D}" type="pres">
      <dgm:prSet presAssocID="{9CFA526C-4544-43F7-BF06-91AA0AF82D15}" presName="parallelogram3" presStyleLbl="alignNode1" presStyleIdx="2" presStyleCnt="7"/>
      <dgm:spPr/>
    </dgm:pt>
    <dgm:pt modelId="{DF42F7FB-9290-49C6-971A-76C52806386C}" type="pres">
      <dgm:prSet presAssocID="{9CFA526C-4544-43F7-BF06-91AA0AF82D15}" presName="parallelogram4" presStyleLbl="alignNode1" presStyleIdx="3" presStyleCnt="7"/>
      <dgm:spPr/>
    </dgm:pt>
    <dgm:pt modelId="{542C4897-51EA-440B-909B-C8EC3AE35EBE}" type="pres">
      <dgm:prSet presAssocID="{9CFA526C-4544-43F7-BF06-91AA0AF82D15}" presName="parallelogram5" presStyleLbl="alignNode1" presStyleIdx="4" presStyleCnt="7"/>
      <dgm:spPr/>
    </dgm:pt>
    <dgm:pt modelId="{C9366BD3-EDB9-4372-82D8-581DFEE923C4}" type="pres">
      <dgm:prSet presAssocID="{9CFA526C-4544-43F7-BF06-91AA0AF82D15}" presName="parallelogram6" presStyleLbl="alignNode1" presStyleIdx="5" presStyleCnt="7"/>
      <dgm:spPr/>
    </dgm:pt>
    <dgm:pt modelId="{B030452B-956F-4ED8-9209-647B62864796}" type="pres">
      <dgm:prSet presAssocID="{9CFA526C-4544-43F7-BF06-91AA0AF82D15}" presName="parallelogram7" presStyleLbl="alignNode1" presStyleIdx="6" presStyleCnt="7" custLinFactNeighborX="652" custLinFactNeighborY="1055"/>
      <dgm:spPr/>
    </dgm:pt>
  </dgm:ptLst>
  <dgm:cxnLst>
    <dgm:cxn modelId="{28C6C814-0630-4E16-BED4-6632DC73BF07}" type="presOf" srcId="{1943D38C-059D-4BFC-B8D6-2A1E86A562A2}" destId="{098CF490-64CF-4B52-B903-685669C948FD}" srcOrd="0" destOrd="0" presId="urn:microsoft.com/office/officeart/2008/layout/VerticalAccentList"/>
    <dgm:cxn modelId="{70E07615-9BDF-47DA-8A9C-246D9994ED88}" type="presOf" srcId="{9CFA526C-4544-43F7-BF06-91AA0AF82D15}" destId="{0F0A9914-42FF-4AB9-816C-F674BE8C48D2}" srcOrd="0" destOrd="0" presId="urn:microsoft.com/office/officeart/2008/layout/VerticalAccentList"/>
    <dgm:cxn modelId="{3044F155-1B4A-4ACD-A2AA-E42883B59102}" srcId="{1943D38C-059D-4BFC-B8D6-2A1E86A562A2}" destId="{9CFA526C-4544-43F7-BF06-91AA0AF82D15}" srcOrd="0" destOrd="0" parTransId="{AA64D02F-6F3C-4258-A3B0-3F585B6DFD7D}" sibTransId="{9E2125F5-8CA8-4783-9CBE-90F76223AECB}"/>
    <dgm:cxn modelId="{EAA5F590-D09D-432F-A75A-98F26A309A3B}" type="presParOf" srcId="{098CF490-64CF-4B52-B903-685669C948FD}" destId="{C867CBA9-2D49-4C2C-AD38-A3115D8F05FB}" srcOrd="0" destOrd="0" presId="urn:microsoft.com/office/officeart/2008/layout/VerticalAccentList"/>
    <dgm:cxn modelId="{E33434F3-D891-425C-BD0C-8742E8155EFD}" type="presParOf" srcId="{C867CBA9-2D49-4C2C-AD38-A3115D8F05FB}" destId="{0F0A9914-42FF-4AB9-816C-F674BE8C48D2}" srcOrd="0" destOrd="0" presId="urn:microsoft.com/office/officeart/2008/layout/VerticalAccentList"/>
    <dgm:cxn modelId="{8CDC3391-0862-4189-B040-1C60CA8717B0}" type="presParOf" srcId="{098CF490-64CF-4B52-B903-685669C948FD}" destId="{83030434-47D1-4C6C-B8DB-69BB87E5D4CE}" srcOrd="1" destOrd="0" presId="urn:microsoft.com/office/officeart/2008/layout/VerticalAccentList"/>
    <dgm:cxn modelId="{34E97CC9-088E-4E85-AE19-E6CCC5FB7471}" type="presParOf" srcId="{83030434-47D1-4C6C-B8DB-69BB87E5D4CE}" destId="{200F275A-F266-4C40-8DC4-8E1BD9A5335E}" srcOrd="0" destOrd="0" presId="urn:microsoft.com/office/officeart/2008/layout/VerticalAccentList"/>
    <dgm:cxn modelId="{8EEC9728-67BE-4226-9217-62F161B42B3F}" type="presParOf" srcId="{83030434-47D1-4C6C-B8DB-69BB87E5D4CE}" destId="{3AA21F96-F486-4E3A-BED8-845D317E803B}" srcOrd="1" destOrd="0" presId="urn:microsoft.com/office/officeart/2008/layout/VerticalAccentList"/>
    <dgm:cxn modelId="{608F765F-9B6E-4023-88FC-65C916B83E34}" type="presParOf" srcId="{83030434-47D1-4C6C-B8DB-69BB87E5D4CE}" destId="{8CED6161-2C87-4D31-8474-6CE765A1030D}" srcOrd="2" destOrd="0" presId="urn:microsoft.com/office/officeart/2008/layout/VerticalAccentList"/>
    <dgm:cxn modelId="{682334DF-3C67-4B19-A253-2E48C95C0A64}" type="presParOf" srcId="{83030434-47D1-4C6C-B8DB-69BB87E5D4CE}" destId="{DF42F7FB-9290-49C6-971A-76C52806386C}" srcOrd="3" destOrd="0" presId="urn:microsoft.com/office/officeart/2008/layout/VerticalAccentList"/>
    <dgm:cxn modelId="{B24A830E-3410-4B1E-9DA6-35D99B7E99EC}" type="presParOf" srcId="{83030434-47D1-4C6C-B8DB-69BB87E5D4CE}" destId="{542C4897-51EA-440B-909B-C8EC3AE35EBE}" srcOrd="4" destOrd="0" presId="urn:microsoft.com/office/officeart/2008/layout/VerticalAccentList"/>
    <dgm:cxn modelId="{7C23544B-626D-4109-BDDA-05838EAB9F76}" type="presParOf" srcId="{83030434-47D1-4C6C-B8DB-69BB87E5D4CE}" destId="{C9366BD3-EDB9-4372-82D8-581DFEE923C4}" srcOrd="5" destOrd="0" presId="urn:microsoft.com/office/officeart/2008/layout/VerticalAccentList"/>
    <dgm:cxn modelId="{162EB786-7D0F-4A5A-8521-B2AE5B84EE60}" type="presParOf" srcId="{83030434-47D1-4C6C-B8DB-69BB87E5D4CE}" destId="{B030452B-956F-4ED8-9209-647B62864796}"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BD3D9D-22EB-4D89-9BCB-C79CB0B9583D}"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fr-FR"/>
        </a:p>
      </dgm:t>
    </dgm:pt>
    <dgm:pt modelId="{213B9744-2DDD-426A-8836-EFC9F2F0BECF}">
      <dgm:prSet phldrT="[Texte]" custT="1"/>
      <dgm:spPr/>
      <dgm:t>
        <a:bodyPr/>
        <a:lstStyle/>
        <a:p>
          <a:r>
            <a:rPr lang="fr-FR" sz="1400" b="1" dirty="0">
              <a:latin typeface="Cambria" panose="02040503050406030204" pitchFamily="18" charset="0"/>
              <a:ea typeface="Calibri" panose="020F0502020204030204" pitchFamily="34" charset="0"/>
              <a:cs typeface="Times New Roman" panose="02020603050405020304" pitchFamily="18" charset="0"/>
            </a:rPr>
            <a:t>Un projet mobilisateur pour les élèves qui permet de les responsabiliser : ce sont eux qui fixent les objectifs et les actions pour les atteindre </a:t>
          </a:r>
          <a:endParaRPr lang="fr-FR" sz="1400" dirty="0"/>
        </a:p>
      </dgm:t>
    </dgm:pt>
    <dgm:pt modelId="{DA85DD27-1CA1-4E62-A6CD-6628772007D1}" type="parTrans" cxnId="{7D5AC55F-7F64-4839-9FF0-AC121052054E}">
      <dgm:prSet/>
      <dgm:spPr/>
      <dgm:t>
        <a:bodyPr/>
        <a:lstStyle/>
        <a:p>
          <a:endParaRPr lang="fr-FR"/>
        </a:p>
      </dgm:t>
    </dgm:pt>
    <dgm:pt modelId="{2B02A24B-3375-474A-A3E8-706A5D245EE7}" type="sibTrans" cxnId="{7D5AC55F-7F64-4839-9FF0-AC121052054E}">
      <dgm:prSet/>
      <dgm:spPr/>
      <dgm:t>
        <a:bodyPr/>
        <a:lstStyle/>
        <a:p>
          <a:endParaRPr lang="fr-FR"/>
        </a:p>
      </dgm:t>
    </dgm:pt>
    <dgm:pt modelId="{DF8D3AE1-FCB2-4C7F-AD01-BDE15ADB715A}">
      <dgm:prSet phldrT="[Texte]" custT="1"/>
      <dgm:spPr/>
      <dgm:t>
        <a:bodyPr/>
        <a:lstStyle/>
        <a:p>
          <a:r>
            <a:rPr lang="fr-FR" sz="1400" b="1" dirty="0">
              <a:latin typeface="Cambria" panose="02040503050406030204" pitchFamily="18" charset="0"/>
              <a:ea typeface="Calibri" panose="020F0502020204030204" pitchFamily="34" charset="0"/>
              <a:cs typeface="Times New Roman" panose="02020603050405020304" pitchFamily="18" charset="0"/>
            </a:rPr>
            <a:t>Un projet pluridisciplinaire qui aborde : la science, les mathématiques, le français, l’histoire et la géographie  </a:t>
          </a:r>
        </a:p>
      </dgm:t>
    </dgm:pt>
    <dgm:pt modelId="{4A476466-43DB-4725-9492-2E60F7A3C79D}" type="parTrans" cxnId="{3FF80594-6DDD-47AD-9C43-4E8BF387A113}">
      <dgm:prSet/>
      <dgm:spPr/>
      <dgm:t>
        <a:bodyPr/>
        <a:lstStyle/>
        <a:p>
          <a:endParaRPr lang="fr-FR"/>
        </a:p>
      </dgm:t>
    </dgm:pt>
    <dgm:pt modelId="{1F163AC2-C1F9-47B7-B306-5FDCAE5B3F7E}" type="sibTrans" cxnId="{3FF80594-6DDD-47AD-9C43-4E8BF387A113}">
      <dgm:prSet/>
      <dgm:spPr/>
      <dgm:t>
        <a:bodyPr/>
        <a:lstStyle/>
        <a:p>
          <a:endParaRPr lang="fr-FR"/>
        </a:p>
      </dgm:t>
    </dgm:pt>
    <dgm:pt modelId="{6E2E882F-516F-41DA-B354-A6E4C5377F8F}">
      <dgm:prSet phldrT="[Texte]" custT="1"/>
      <dgm:spPr/>
      <dgm:t>
        <a:bodyPr/>
        <a:lstStyle/>
        <a:p>
          <a:r>
            <a:rPr lang="fr-FR" sz="1600" b="1" dirty="0">
              <a:latin typeface="Cambria" panose="02040503050406030204" pitchFamily="18" charset="0"/>
              <a:ea typeface="Calibri" panose="020F0502020204030204" pitchFamily="34" charset="0"/>
              <a:cs typeface="Times New Roman" panose="02020603050405020304" pitchFamily="18" charset="0"/>
            </a:rPr>
            <a:t>Un apprentissage des réalités : ils sont parfois confrontés à des incivilités, ils doivent se doter de moyens pour atteindre leurs objectifs   </a:t>
          </a:r>
          <a:r>
            <a:rPr lang="fr-FR" sz="1600" dirty="0">
              <a:latin typeface="Cambria" panose="02040503050406030204" pitchFamily="18" charset="0"/>
              <a:cs typeface="Times New Roman" panose="02020603050405020304" pitchFamily="18" charset="0"/>
            </a:rPr>
            <a:t> </a:t>
          </a:r>
          <a:endParaRPr lang="fr-FR" sz="1600" dirty="0"/>
        </a:p>
      </dgm:t>
    </dgm:pt>
    <dgm:pt modelId="{B0D28D79-2701-4756-8ED7-228FF209FEB5}" type="parTrans" cxnId="{783F56B8-13F3-46B0-AD2E-8C31CEAE96F9}">
      <dgm:prSet/>
      <dgm:spPr/>
      <dgm:t>
        <a:bodyPr/>
        <a:lstStyle/>
        <a:p>
          <a:endParaRPr lang="fr-FR"/>
        </a:p>
      </dgm:t>
    </dgm:pt>
    <dgm:pt modelId="{C91030F1-1182-48DD-BDCC-D63A559A7C4B}" type="sibTrans" cxnId="{783F56B8-13F3-46B0-AD2E-8C31CEAE96F9}">
      <dgm:prSet/>
      <dgm:spPr/>
      <dgm:t>
        <a:bodyPr/>
        <a:lstStyle/>
        <a:p>
          <a:endParaRPr lang="fr-FR"/>
        </a:p>
      </dgm:t>
    </dgm:pt>
    <dgm:pt modelId="{4403E5C2-9879-4681-ADEC-46E66D535760}">
      <dgm:prSet phldrT="[Texte]"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fr-FR" sz="1400" b="1" dirty="0">
              <a:latin typeface="Cambria" panose="02040503050406030204" pitchFamily="18" charset="0"/>
              <a:ea typeface="Calibri" panose="020F0502020204030204" pitchFamily="34" charset="0"/>
              <a:cs typeface="Times New Roman" panose="02020603050405020304" pitchFamily="18" charset="0"/>
            </a:rPr>
            <a:t>Un projet collaboratif, </a:t>
          </a:r>
          <a:r>
            <a:rPr lang="fr-FR" sz="1400" dirty="0">
              <a:latin typeface="Cambria" panose="02040503050406030204" pitchFamily="18" charset="0"/>
              <a:cs typeface="Times New Roman" panose="02020603050405020304" pitchFamily="18" charset="0"/>
            </a:rPr>
            <a:t>développant de nombreuses compétences : savoir écouter, formuler des propositions, négocier des compromis, faire des </a:t>
          </a:r>
          <a:r>
            <a:rPr lang="fr-FR" sz="1400" dirty="0">
              <a:latin typeface="Cambria" panose="02040503050406030204" pitchFamily="18" charset="0"/>
              <a:ea typeface="Calibri" panose="020F0502020204030204" pitchFamily="34" charset="0"/>
              <a:cs typeface="Times New Roman" panose="02020603050405020304" pitchFamily="18" charset="0"/>
            </a:rPr>
            <a:t>choix, prendre des décisions et s’y tenir. </a:t>
          </a:r>
          <a:endParaRPr lang="fr-FR" sz="1400" dirty="0"/>
        </a:p>
        <a:p>
          <a:pPr algn="l" defTabSz="889000">
            <a:lnSpc>
              <a:spcPct val="90000"/>
            </a:lnSpc>
            <a:spcBef>
              <a:spcPct val="0"/>
            </a:spcBef>
            <a:spcAft>
              <a:spcPct val="35000"/>
            </a:spcAft>
          </a:pPr>
          <a:endParaRPr lang="fr-FR" sz="1400" dirty="0"/>
        </a:p>
      </dgm:t>
    </dgm:pt>
    <dgm:pt modelId="{92073631-FAA9-41FB-8667-7ACE32D6DF82}" type="parTrans" cxnId="{63BAB1AB-782B-4731-95EF-AB477E39842A}">
      <dgm:prSet/>
      <dgm:spPr/>
      <dgm:t>
        <a:bodyPr/>
        <a:lstStyle/>
        <a:p>
          <a:endParaRPr lang="fr-FR"/>
        </a:p>
      </dgm:t>
    </dgm:pt>
    <dgm:pt modelId="{277063D5-445D-4CC6-A83A-5C9E195ED4FE}" type="sibTrans" cxnId="{63BAB1AB-782B-4731-95EF-AB477E39842A}">
      <dgm:prSet/>
      <dgm:spPr/>
      <dgm:t>
        <a:bodyPr/>
        <a:lstStyle/>
        <a:p>
          <a:endParaRPr lang="fr-FR"/>
        </a:p>
      </dgm:t>
    </dgm:pt>
    <dgm:pt modelId="{87C81933-31A0-4F9F-BBEC-513C189A1D94}" type="pres">
      <dgm:prSet presAssocID="{91BD3D9D-22EB-4D89-9BCB-C79CB0B9583D}" presName="Name0" presStyleCnt="0">
        <dgm:presLayoutVars>
          <dgm:chMax val="7"/>
          <dgm:chPref val="7"/>
          <dgm:dir/>
        </dgm:presLayoutVars>
      </dgm:prSet>
      <dgm:spPr/>
    </dgm:pt>
    <dgm:pt modelId="{48B49B8A-83F2-468D-A21E-7E1F395E12D7}" type="pres">
      <dgm:prSet presAssocID="{91BD3D9D-22EB-4D89-9BCB-C79CB0B9583D}" presName="Name1" presStyleCnt="0"/>
      <dgm:spPr/>
    </dgm:pt>
    <dgm:pt modelId="{37EA15A6-6FEC-4F07-B6FF-30F1D1D84ECD}" type="pres">
      <dgm:prSet presAssocID="{91BD3D9D-22EB-4D89-9BCB-C79CB0B9583D}" presName="cycle" presStyleCnt="0"/>
      <dgm:spPr/>
    </dgm:pt>
    <dgm:pt modelId="{1F22BF01-5708-423C-8350-9860AFBEDB59}" type="pres">
      <dgm:prSet presAssocID="{91BD3D9D-22EB-4D89-9BCB-C79CB0B9583D}" presName="srcNode" presStyleLbl="node1" presStyleIdx="0" presStyleCnt="4"/>
      <dgm:spPr/>
    </dgm:pt>
    <dgm:pt modelId="{966F8809-941F-4681-B5CD-F34AC22DA5F1}" type="pres">
      <dgm:prSet presAssocID="{91BD3D9D-22EB-4D89-9BCB-C79CB0B9583D}" presName="conn" presStyleLbl="parChTrans1D2" presStyleIdx="0" presStyleCnt="1"/>
      <dgm:spPr/>
    </dgm:pt>
    <dgm:pt modelId="{E03177A2-D882-4222-AC26-AC41268231C8}" type="pres">
      <dgm:prSet presAssocID="{91BD3D9D-22EB-4D89-9BCB-C79CB0B9583D}" presName="extraNode" presStyleLbl="node1" presStyleIdx="0" presStyleCnt="4"/>
      <dgm:spPr/>
    </dgm:pt>
    <dgm:pt modelId="{6400256C-FB67-42CD-B5C7-4F85D3013353}" type="pres">
      <dgm:prSet presAssocID="{91BD3D9D-22EB-4D89-9BCB-C79CB0B9583D}" presName="dstNode" presStyleLbl="node1" presStyleIdx="0" presStyleCnt="4"/>
      <dgm:spPr/>
    </dgm:pt>
    <dgm:pt modelId="{AF4B7537-3E07-4345-AAEB-920E1FA4D5BF}" type="pres">
      <dgm:prSet presAssocID="{213B9744-2DDD-426A-8836-EFC9F2F0BECF}" presName="text_1" presStyleLbl="node1" presStyleIdx="0" presStyleCnt="4">
        <dgm:presLayoutVars>
          <dgm:bulletEnabled val="1"/>
        </dgm:presLayoutVars>
      </dgm:prSet>
      <dgm:spPr/>
    </dgm:pt>
    <dgm:pt modelId="{22562AD4-A370-4D1A-AFD8-AFF0F391F5C0}" type="pres">
      <dgm:prSet presAssocID="{213B9744-2DDD-426A-8836-EFC9F2F0BECF}" presName="accent_1" presStyleCnt="0"/>
      <dgm:spPr/>
    </dgm:pt>
    <dgm:pt modelId="{406FBD5D-E3D0-4B20-B0FD-02EB597D29B1}" type="pres">
      <dgm:prSet presAssocID="{213B9744-2DDD-426A-8836-EFC9F2F0BECF}" presName="accentRepeatNode" presStyleLbl="solidFgAcc1" presStyleIdx="0" presStyleCnt="4"/>
      <dgm:spPr/>
    </dgm:pt>
    <dgm:pt modelId="{774097FC-7313-40D7-A2DE-160536F848C4}" type="pres">
      <dgm:prSet presAssocID="{DF8D3AE1-FCB2-4C7F-AD01-BDE15ADB715A}" presName="text_2" presStyleLbl="node1" presStyleIdx="1" presStyleCnt="4">
        <dgm:presLayoutVars>
          <dgm:bulletEnabled val="1"/>
        </dgm:presLayoutVars>
      </dgm:prSet>
      <dgm:spPr/>
    </dgm:pt>
    <dgm:pt modelId="{AEE0DDDE-E544-4286-BEEF-0CA6769E78C4}" type="pres">
      <dgm:prSet presAssocID="{DF8D3AE1-FCB2-4C7F-AD01-BDE15ADB715A}" presName="accent_2" presStyleCnt="0"/>
      <dgm:spPr/>
    </dgm:pt>
    <dgm:pt modelId="{1E12BCAA-5AA6-4879-8C52-D95947D25B53}" type="pres">
      <dgm:prSet presAssocID="{DF8D3AE1-FCB2-4C7F-AD01-BDE15ADB715A}" presName="accentRepeatNode" presStyleLbl="solidFgAcc1" presStyleIdx="1" presStyleCnt="4"/>
      <dgm:spPr/>
    </dgm:pt>
    <dgm:pt modelId="{FDA11309-4959-41C7-A25C-31F227D5E4D7}" type="pres">
      <dgm:prSet presAssocID="{6E2E882F-516F-41DA-B354-A6E4C5377F8F}" presName="text_3" presStyleLbl="node1" presStyleIdx="2" presStyleCnt="4">
        <dgm:presLayoutVars>
          <dgm:bulletEnabled val="1"/>
        </dgm:presLayoutVars>
      </dgm:prSet>
      <dgm:spPr/>
    </dgm:pt>
    <dgm:pt modelId="{F39AF655-913D-4DE0-865A-A53077368241}" type="pres">
      <dgm:prSet presAssocID="{6E2E882F-516F-41DA-B354-A6E4C5377F8F}" presName="accent_3" presStyleCnt="0"/>
      <dgm:spPr/>
    </dgm:pt>
    <dgm:pt modelId="{EB911D65-94D1-4ED9-96F4-BD571AF51295}" type="pres">
      <dgm:prSet presAssocID="{6E2E882F-516F-41DA-B354-A6E4C5377F8F}" presName="accentRepeatNode" presStyleLbl="solidFgAcc1" presStyleIdx="2" presStyleCnt="4"/>
      <dgm:spPr/>
    </dgm:pt>
    <dgm:pt modelId="{F5CC1DD3-0B84-4050-BE32-51D1896671EA}" type="pres">
      <dgm:prSet presAssocID="{4403E5C2-9879-4681-ADEC-46E66D535760}" presName="text_4" presStyleLbl="node1" presStyleIdx="3" presStyleCnt="4" custScaleY="120000" custLinFactNeighborX="132" custLinFactNeighborY="9968">
        <dgm:presLayoutVars>
          <dgm:bulletEnabled val="1"/>
        </dgm:presLayoutVars>
      </dgm:prSet>
      <dgm:spPr/>
    </dgm:pt>
    <dgm:pt modelId="{8B5F1975-444A-448B-8281-2CFE4659175B}" type="pres">
      <dgm:prSet presAssocID="{4403E5C2-9879-4681-ADEC-46E66D535760}" presName="accent_4" presStyleCnt="0"/>
      <dgm:spPr/>
    </dgm:pt>
    <dgm:pt modelId="{F4FFBAEA-1356-44B2-83A4-E79A76CA150F}" type="pres">
      <dgm:prSet presAssocID="{4403E5C2-9879-4681-ADEC-46E66D535760}" presName="accentRepeatNode" presStyleLbl="solidFgAcc1" presStyleIdx="3" presStyleCnt="4"/>
      <dgm:spPr/>
    </dgm:pt>
  </dgm:ptLst>
  <dgm:cxnLst>
    <dgm:cxn modelId="{03E7EE30-1DCC-470C-A077-C707E412E312}" type="presOf" srcId="{4403E5C2-9879-4681-ADEC-46E66D535760}" destId="{F5CC1DD3-0B84-4050-BE32-51D1896671EA}" srcOrd="0" destOrd="0" presId="urn:microsoft.com/office/officeart/2008/layout/VerticalCurvedList"/>
    <dgm:cxn modelId="{7D5AC55F-7F64-4839-9FF0-AC121052054E}" srcId="{91BD3D9D-22EB-4D89-9BCB-C79CB0B9583D}" destId="{213B9744-2DDD-426A-8836-EFC9F2F0BECF}" srcOrd="0" destOrd="0" parTransId="{DA85DD27-1CA1-4E62-A6CD-6628772007D1}" sibTransId="{2B02A24B-3375-474A-A3E8-706A5D245EE7}"/>
    <dgm:cxn modelId="{3FF80594-6DDD-47AD-9C43-4E8BF387A113}" srcId="{91BD3D9D-22EB-4D89-9BCB-C79CB0B9583D}" destId="{DF8D3AE1-FCB2-4C7F-AD01-BDE15ADB715A}" srcOrd="1" destOrd="0" parTransId="{4A476466-43DB-4725-9492-2E60F7A3C79D}" sibTransId="{1F163AC2-C1F9-47B7-B306-5FDCAE5B3F7E}"/>
    <dgm:cxn modelId="{C6E5979F-B365-4C5D-9724-EBA208B7D948}" type="presOf" srcId="{DF8D3AE1-FCB2-4C7F-AD01-BDE15ADB715A}" destId="{774097FC-7313-40D7-A2DE-160536F848C4}" srcOrd="0" destOrd="0" presId="urn:microsoft.com/office/officeart/2008/layout/VerticalCurvedList"/>
    <dgm:cxn modelId="{88699B9F-79A9-48C2-A991-25CF55DE8555}" type="presOf" srcId="{91BD3D9D-22EB-4D89-9BCB-C79CB0B9583D}" destId="{87C81933-31A0-4F9F-BBEC-513C189A1D94}" srcOrd="0" destOrd="0" presId="urn:microsoft.com/office/officeart/2008/layout/VerticalCurvedList"/>
    <dgm:cxn modelId="{63BAB1AB-782B-4731-95EF-AB477E39842A}" srcId="{91BD3D9D-22EB-4D89-9BCB-C79CB0B9583D}" destId="{4403E5C2-9879-4681-ADEC-46E66D535760}" srcOrd="3" destOrd="0" parTransId="{92073631-FAA9-41FB-8667-7ACE32D6DF82}" sibTransId="{277063D5-445D-4CC6-A83A-5C9E195ED4FE}"/>
    <dgm:cxn modelId="{0E31FFB1-D598-4B53-9EBC-7514A7B96E64}" type="presOf" srcId="{6E2E882F-516F-41DA-B354-A6E4C5377F8F}" destId="{FDA11309-4959-41C7-A25C-31F227D5E4D7}" srcOrd="0" destOrd="0" presId="urn:microsoft.com/office/officeart/2008/layout/VerticalCurvedList"/>
    <dgm:cxn modelId="{783F56B8-13F3-46B0-AD2E-8C31CEAE96F9}" srcId="{91BD3D9D-22EB-4D89-9BCB-C79CB0B9583D}" destId="{6E2E882F-516F-41DA-B354-A6E4C5377F8F}" srcOrd="2" destOrd="0" parTransId="{B0D28D79-2701-4756-8ED7-228FF209FEB5}" sibTransId="{C91030F1-1182-48DD-BDCC-D63A559A7C4B}"/>
    <dgm:cxn modelId="{BC68B1C3-8108-407A-8812-8BED485D7920}" type="presOf" srcId="{213B9744-2DDD-426A-8836-EFC9F2F0BECF}" destId="{AF4B7537-3E07-4345-AAEB-920E1FA4D5BF}" srcOrd="0" destOrd="0" presId="urn:microsoft.com/office/officeart/2008/layout/VerticalCurvedList"/>
    <dgm:cxn modelId="{CC7C19CC-EBC1-46E1-AB54-B2604624A0B2}" type="presOf" srcId="{2B02A24B-3375-474A-A3E8-706A5D245EE7}" destId="{966F8809-941F-4681-B5CD-F34AC22DA5F1}" srcOrd="0" destOrd="0" presId="urn:microsoft.com/office/officeart/2008/layout/VerticalCurvedList"/>
    <dgm:cxn modelId="{A848094A-4D8F-4F71-A4FE-E536D466D00E}" type="presParOf" srcId="{87C81933-31A0-4F9F-BBEC-513C189A1D94}" destId="{48B49B8A-83F2-468D-A21E-7E1F395E12D7}" srcOrd="0" destOrd="0" presId="urn:microsoft.com/office/officeart/2008/layout/VerticalCurvedList"/>
    <dgm:cxn modelId="{C3C94310-DC73-40AD-A06D-5D4FCEA480CE}" type="presParOf" srcId="{48B49B8A-83F2-468D-A21E-7E1F395E12D7}" destId="{37EA15A6-6FEC-4F07-B6FF-30F1D1D84ECD}" srcOrd="0" destOrd="0" presId="urn:microsoft.com/office/officeart/2008/layout/VerticalCurvedList"/>
    <dgm:cxn modelId="{AC58F4ED-6AAD-465B-B500-AFA62917CDDE}" type="presParOf" srcId="{37EA15A6-6FEC-4F07-B6FF-30F1D1D84ECD}" destId="{1F22BF01-5708-423C-8350-9860AFBEDB59}" srcOrd="0" destOrd="0" presId="urn:microsoft.com/office/officeart/2008/layout/VerticalCurvedList"/>
    <dgm:cxn modelId="{7DA7B98B-C556-4EB2-8D51-924855EF3B64}" type="presParOf" srcId="{37EA15A6-6FEC-4F07-B6FF-30F1D1D84ECD}" destId="{966F8809-941F-4681-B5CD-F34AC22DA5F1}" srcOrd="1" destOrd="0" presId="urn:microsoft.com/office/officeart/2008/layout/VerticalCurvedList"/>
    <dgm:cxn modelId="{979C54BA-49B9-4D96-9E9C-5769D7FFA3B6}" type="presParOf" srcId="{37EA15A6-6FEC-4F07-B6FF-30F1D1D84ECD}" destId="{E03177A2-D882-4222-AC26-AC41268231C8}" srcOrd="2" destOrd="0" presId="urn:microsoft.com/office/officeart/2008/layout/VerticalCurvedList"/>
    <dgm:cxn modelId="{31E9A013-A3F0-4209-A2A1-C6D1A5D6C6E7}" type="presParOf" srcId="{37EA15A6-6FEC-4F07-B6FF-30F1D1D84ECD}" destId="{6400256C-FB67-42CD-B5C7-4F85D3013353}" srcOrd="3" destOrd="0" presId="urn:microsoft.com/office/officeart/2008/layout/VerticalCurvedList"/>
    <dgm:cxn modelId="{D831387B-A5BE-4FDB-90E6-7CA1866C6392}" type="presParOf" srcId="{48B49B8A-83F2-468D-A21E-7E1F395E12D7}" destId="{AF4B7537-3E07-4345-AAEB-920E1FA4D5BF}" srcOrd="1" destOrd="0" presId="urn:microsoft.com/office/officeart/2008/layout/VerticalCurvedList"/>
    <dgm:cxn modelId="{24E5D6E6-915D-4D6B-BE3E-979B37CD475A}" type="presParOf" srcId="{48B49B8A-83F2-468D-A21E-7E1F395E12D7}" destId="{22562AD4-A370-4D1A-AFD8-AFF0F391F5C0}" srcOrd="2" destOrd="0" presId="urn:microsoft.com/office/officeart/2008/layout/VerticalCurvedList"/>
    <dgm:cxn modelId="{79C7E8EE-7463-4D18-A1DC-7574632333F3}" type="presParOf" srcId="{22562AD4-A370-4D1A-AFD8-AFF0F391F5C0}" destId="{406FBD5D-E3D0-4B20-B0FD-02EB597D29B1}" srcOrd="0" destOrd="0" presId="urn:microsoft.com/office/officeart/2008/layout/VerticalCurvedList"/>
    <dgm:cxn modelId="{9A95E6E7-533F-4C59-AF15-31574C2AAE66}" type="presParOf" srcId="{48B49B8A-83F2-468D-A21E-7E1F395E12D7}" destId="{774097FC-7313-40D7-A2DE-160536F848C4}" srcOrd="3" destOrd="0" presId="urn:microsoft.com/office/officeart/2008/layout/VerticalCurvedList"/>
    <dgm:cxn modelId="{1F9A1FF9-02EA-4E44-9C91-1695AF59DA80}" type="presParOf" srcId="{48B49B8A-83F2-468D-A21E-7E1F395E12D7}" destId="{AEE0DDDE-E544-4286-BEEF-0CA6769E78C4}" srcOrd="4" destOrd="0" presId="urn:microsoft.com/office/officeart/2008/layout/VerticalCurvedList"/>
    <dgm:cxn modelId="{AF0C1690-4AE2-4815-ACFD-B540E90234F3}" type="presParOf" srcId="{AEE0DDDE-E544-4286-BEEF-0CA6769E78C4}" destId="{1E12BCAA-5AA6-4879-8C52-D95947D25B53}" srcOrd="0" destOrd="0" presId="urn:microsoft.com/office/officeart/2008/layout/VerticalCurvedList"/>
    <dgm:cxn modelId="{71DAC448-3486-4578-AEAE-705E1E27B5A8}" type="presParOf" srcId="{48B49B8A-83F2-468D-A21E-7E1F395E12D7}" destId="{FDA11309-4959-41C7-A25C-31F227D5E4D7}" srcOrd="5" destOrd="0" presId="urn:microsoft.com/office/officeart/2008/layout/VerticalCurvedList"/>
    <dgm:cxn modelId="{100CFC0F-0C73-4D4A-899A-98A9A220998F}" type="presParOf" srcId="{48B49B8A-83F2-468D-A21E-7E1F395E12D7}" destId="{F39AF655-913D-4DE0-865A-A53077368241}" srcOrd="6" destOrd="0" presId="urn:microsoft.com/office/officeart/2008/layout/VerticalCurvedList"/>
    <dgm:cxn modelId="{7E3734A6-9365-4A34-855F-D43A5AF1A116}" type="presParOf" srcId="{F39AF655-913D-4DE0-865A-A53077368241}" destId="{EB911D65-94D1-4ED9-96F4-BD571AF51295}" srcOrd="0" destOrd="0" presId="urn:microsoft.com/office/officeart/2008/layout/VerticalCurvedList"/>
    <dgm:cxn modelId="{40E68C5F-18DE-4A75-852B-83BC6F0077E4}" type="presParOf" srcId="{48B49B8A-83F2-468D-A21E-7E1F395E12D7}" destId="{F5CC1DD3-0B84-4050-BE32-51D1896671EA}" srcOrd="7" destOrd="0" presId="urn:microsoft.com/office/officeart/2008/layout/VerticalCurvedList"/>
    <dgm:cxn modelId="{2282D48F-9183-4CC9-875A-ACA9B18C8E4E}" type="presParOf" srcId="{48B49B8A-83F2-468D-A21E-7E1F395E12D7}" destId="{8B5F1975-444A-448B-8281-2CFE4659175B}" srcOrd="8" destOrd="0" presId="urn:microsoft.com/office/officeart/2008/layout/VerticalCurvedList"/>
    <dgm:cxn modelId="{D60F6725-5BB7-45A6-A493-61F6095EE144}" type="presParOf" srcId="{8B5F1975-444A-448B-8281-2CFE4659175B}" destId="{F4FFBAEA-1356-44B2-83A4-E79A76CA150F}"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A9914-42FF-4AB9-816C-F674BE8C48D2}">
      <dsp:nvSpPr>
        <dsp:cNvPr id="0" name=""/>
        <dsp:cNvSpPr/>
      </dsp:nvSpPr>
      <dsp:spPr>
        <a:xfrm>
          <a:off x="432238" y="0"/>
          <a:ext cx="5227780" cy="47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fr-FR" sz="2200" i="0" kern="1200" dirty="0">
              <a:latin typeface="Arial" panose="020B0604020202020204" pitchFamily="34" charset="0"/>
              <a:cs typeface="Arial" panose="020B0604020202020204" pitchFamily="34" charset="0"/>
            </a:rPr>
            <a:t>Objectifs de la collectivité </a:t>
          </a:r>
        </a:p>
      </dsp:txBody>
      <dsp:txXfrm>
        <a:off x="432238" y="0"/>
        <a:ext cx="5227780" cy="475252"/>
      </dsp:txXfrm>
    </dsp:sp>
    <dsp:sp modelId="{200F275A-F266-4C40-8DC4-8E1BD9A5335E}">
      <dsp:nvSpPr>
        <dsp:cNvPr id="0" name=""/>
        <dsp:cNvSpPr/>
      </dsp:nvSpPr>
      <dsp:spPr>
        <a:xfrm>
          <a:off x="446039" y="558070"/>
          <a:ext cx="907200" cy="151200"/>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21F96-F486-4E3A-BED8-845D317E803B}">
      <dsp:nvSpPr>
        <dsp:cNvPr id="0" name=""/>
        <dsp:cNvSpPr/>
      </dsp:nvSpPr>
      <dsp:spPr>
        <a:xfrm>
          <a:off x="1406159" y="558070"/>
          <a:ext cx="907200" cy="151200"/>
        </a:xfrm>
        <a:prstGeom prst="parallelogram">
          <a:avLst>
            <a:gd name="adj" fmla="val 140840"/>
          </a:avLst>
        </a:prstGeom>
        <a:solidFill>
          <a:schemeClr val="accent4">
            <a:hueOff val="-744128"/>
            <a:satOff val="4483"/>
            <a:lumOff val="359"/>
            <a:alphaOff val="0"/>
          </a:schemeClr>
        </a:solidFill>
        <a:ln w="25400" cap="flat" cmpd="sng" algn="ctr">
          <a:solidFill>
            <a:schemeClr val="accent4">
              <a:hueOff val="-744128"/>
              <a:satOff val="4483"/>
              <a:lumOff val="3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D6161-2C87-4D31-8474-6CE765A1030D}">
      <dsp:nvSpPr>
        <dsp:cNvPr id="0" name=""/>
        <dsp:cNvSpPr/>
      </dsp:nvSpPr>
      <dsp:spPr>
        <a:xfrm>
          <a:off x="2366279" y="558070"/>
          <a:ext cx="907200" cy="151200"/>
        </a:xfrm>
        <a:prstGeom prst="parallelogram">
          <a:avLst>
            <a:gd name="adj" fmla="val 140840"/>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2F7FB-9290-49C6-971A-76C52806386C}">
      <dsp:nvSpPr>
        <dsp:cNvPr id="0" name=""/>
        <dsp:cNvSpPr/>
      </dsp:nvSpPr>
      <dsp:spPr>
        <a:xfrm>
          <a:off x="3326400" y="558070"/>
          <a:ext cx="907200" cy="151200"/>
        </a:xfrm>
        <a:prstGeom prst="parallelogram">
          <a:avLst>
            <a:gd name="adj" fmla="val 140840"/>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2C4897-51EA-440B-909B-C8EC3AE35EBE}">
      <dsp:nvSpPr>
        <dsp:cNvPr id="0" name=""/>
        <dsp:cNvSpPr/>
      </dsp:nvSpPr>
      <dsp:spPr>
        <a:xfrm>
          <a:off x="4286520" y="558070"/>
          <a:ext cx="907200" cy="151200"/>
        </a:xfrm>
        <a:prstGeom prst="parallelogram">
          <a:avLst>
            <a:gd name="adj" fmla="val 140840"/>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66BD3-EDB9-4372-82D8-581DFEE923C4}">
      <dsp:nvSpPr>
        <dsp:cNvPr id="0" name=""/>
        <dsp:cNvSpPr/>
      </dsp:nvSpPr>
      <dsp:spPr>
        <a:xfrm>
          <a:off x="5246640" y="558070"/>
          <a:ext cx="907200" cy="151200"/>
        </a:xfrm>
        <a:prstGeom prst="parallelogram">
          <a:avLst>
            <a:gd name="adj" fmla="val 140840"/>
          </a:avLst>
        </a:prstGeom>
        <a:solidFill>
          <a:schemeClr val="accent4">
            <a:hueOff val="-3720641"/>
            <a:satOff val="22416"/>
            <a:lumOff val="1797"/>
            <a:alphaOff val="0"/>
          </a:schemeClr>
        </a:solidFill>
        <a:ln w="25400" cap="flat" cmpd="sng" algn="ctr">
          <a:solidFill>
            <a:schemeClr val="accent4">
              <a:hueOff val="-3720641"/>
              <a:satOff val="22416"/>
              <a:lumOff val="17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0452B-956F-4ED8-9209-647B62864796}">
      <dsp:nvSpPr>
        <dsp:cNvPr id="0" name=""/>
        <dsp:cNvSpPr/>
      </dsp:nvSpPr>
      <dsp:spPr>
        <a:xfrm>
          <a:off x="6206760" y="558070"/>
          <a:ext cx="907200" cy="151200"/>
        </a:xfrm>
        <a:prstGeom prst="parallelogram">
          <a:avLst>
            <a:gd name="adj" fmla="val 14084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A9914-42FF-4AB9-816C-F674BE8C48D2}">
      <dsp:nvSpPr>
        <dsp:cNvPr id="0" name=""/>
        <dsp:cNvSpPr/>
      </dsp:nvSpPr>
      <dsp:spPr>
        <a:xfrm>
          <a:off x="432238" y="0"/>
          <a:ext cx="5227780" cy="47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r>
            <a:rPr lang="fr-FR" sz="2100" i="0" kern="1200" dirty="0">
              <a:latin typeface="Arial" panose="020B0604020202020204" pitchFamily="34" charset="0"/>
              <a:cs typeface="Arial" panose="020B0604020202020204" pitchFamily="34" charset="0"/>
            </a:rPr>
            <a:t>Définition d’une Aire de Gestion Educative</a:t>
          </a:r>
        </a:p>
      </dsp:txBody>
      <dsp:txXfrm>
        <a:off x="432238" y="0"/>
        <a:ext cx="5227780" cy="475252"/>
      </dsp:txXfrm>
    </dsp:sp>
    <dsp:sp modelId="{200F275A-F266-4C40-8DC4-8E1BD9A5335E}">
      <dsp:nvSpPr>
        <dsp:cNvPr id="0" name=""/>
        <dsp:cNvSpPr/>
      </dsp:nvSpPr>
      <dsp:spPr>
        <a:xfrm>
          <a:off x="446039" y="558070"/>
          <a:ext cx="907200" cy="151200"/>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21F96-F486-4E3A-BED8-845D317E803B}">
      <dsp:nvSpPr>
        <dsp:cNvPr id="0" name=""/>
        <dsp:cNvSpPr/>
      </dsp:nvSpPr>
      <dsp:spPr>
        <a:xfrm>
          <a:off x="1406159" y="558070"/>
          <a:ext cx="907200" cy="151200"/>
        </a:xfrm>
        <a:prstGeom prst="parallelogram">
          <a:avLst>
            <a:gd name="adj" fmla="val 140840"/>
          </a:avLst>
        </a:prstGeom>
        <a:solidFill>
          <a:schemeClr val="accent4">
            <a:hueOff val="-744128"/>
            <a:satOff val="4483"/>
            <a:lumOff val="359"/>
            <a:alphaOff val="0"/>
          </a:schemeClr>
        </a:solidFill>
        <a:ln w="25400" cap="flat" cmpd="sng" algn="ctr">
          <a:solidFill>
            <a:schemeClr val="accent4">
              <a:hueOff val="-744128"/>
              <a:satOff val="4483"/>
              <a:lumOff val="3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D6161-2C87-4D31-8474-6CE765A1030D}">
      <dsp:nvSpPr>
        <dsp:cNvPr id="0" name=""/>
        <dsp:cNvSpPr/>
      </dsp:nvSpPr>
      <dsp:spPr>
        <a:xfrm>
          <a:off x="2366279" y="558070"/>
          <a:ext cx="907200" cy="151200"/>
        </a:xfrm>
        <a:prstGeom prst="parallelogram">
          <a:avLst>
            <a:gd name="adj" fmla="val 140840"/>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2F7FB-9290-49C6-971A-76C52806386C}">
      <dsp:nvSpPr>
        <dsp:cNvPr id="0" name=""/>
        <dsp:cNvSpPr/>
      </dsp:nvSpPr>
      <dsp:spPr>
        <a:xfrm>
          <a:off x="3326400" y="558070"/>
          <a:ext cx="907200" cy="151200"/>
        </a:xfrm>
        <a:prstGeom prst="parallelogram">
          <a:avLst>
            <a:gd name="adj" fmla="val 140840"/>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2C4897-51EA-440B-909B-C8EC3AE35EBE}">
      <dsp:nvSpPr>
        <dsp:cNvPr id="0" name=""/>
        <dsp:cNvSpPr/>
      </dsp:nvSpPr>
      <dsp:spPr>
        <a:xfrm>
          <a:off x="4286520" y="558070"/>
          <a:ext cx="907200" cy="151200"/>
        </a:xfrm>
        <a:prstGeom prst="parallelogram">
          <a:avLst>
            <a:gd name="adj" fmla="val 140840"/>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66BD3-EDB9-4372-82D8-581DFEE923C4}">
      <dsp:nvSpPr>
        <dsp:cNvPr id="0" name=""/>
        <dsp:cNvSpPr/>
      </dsp:nvSpPr>
      <dsp:spPr>
        <a:xfrm>
          <a:off x="5246640" y="558070"/>
          <a:ext cx="907200" cy="151200"/>
        </a:xfrm>
        <a:prstGeom prst="parallelogram">
          <a:avLst>
            <a:gd name="adj" fmla="val 140840"/>
          </a:avLst>
        </a:prstGeom>
        <a:solidFill>
          <a:schemeClr val="accent4">
            <a:hueOff val="-3720641"/>
            <a:satOff val="22416"/>
            <a:lumOff val="1797"/>
            <a:alphaOff val="0"/>
          </a:schemeClr>
        </a:solidFill>
        <a:ln w="25400" cap="flat" cmpd="sng" algn="ctr">
          <a:solidFill>
            <a:schemeClr val="accent4">
              <a:hueOff val="-3720641"/>
              <a:satOff val="22416"/>
              <a:lumOff val="17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0452B-956F-4ED8-9209-647B62864796}">
      <dsp:nvSpPr>
        <dsp:cNvPr id="0" name=""/>
        <dsp:cNvSpPr/>
      </dsp:nvSpPr>
      <dsp:spPr>
        <a:xfrm>
          <a:off x="6206760" y="558070"/>
          <a:ext cx="907200" cy="151200"/>
        </a:xfrm>
        <a:prstGeom prst="parallelogram">
          <a:avLst>
            <a:gd name="adj" fmla="val 14084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A9914-42FF-4AB9-816C-F674BE8C48D2}">
      <dsp:nvSpPr>
        <dsp:cNvPr id="0" name=""/>
        <dsp:cNvSpPr/>
      </dsp:nvSpPr>
      <dsp:spPr>
        <a:xfrm>
          <a:off x="432238" y="0"/>
          <a:ext cx="5227780" cy="47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fr-FR" sz="2200" i="0" kern="1200" dirty="0">
              <a:latin typeface="Arial" panose="020B0604020202020204" pitchFamily="34" charset="0"/>
              <a:cs typeface="Arial" panose="020B0604020202020204" pitchFamily="34" charset="0"/>
            </a:rPr>
            <a:t>Mode de gouvernance</a:t>
          </a:r>
        </a:p>
      </dsp:txBody>
      <dsp:txXfrm>
        <a:off x="432238" y="0"/>
        <a:ext cx="5227780" cy="475252"/>
      </dsp:txXfrm>
    </dsp:sp>
    <dsp:sp modelId="{200F275A-F266-4C40-8DC4-8E1BD9A5335E}">
      <dsp:nvSpPr>
        <dsp:cNvPr id="0" name=""/>
        <dsp:cNvSpPr/>
      </dsp:nvSpPr>
      <dsp:spPr>
        <a:xfrm>
          <a:off x="446039" y="558070"/>
          <a:ext cx="907200" cy="151200"/>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21F96-F486-4E3A-BED8-845D317E803B}">
      <dsp:nvSpPr>
        <dsp:cNvPr id="0" name=""/>
        <dsp:cNvSpPr/>
      </dsp:nvSpPr>
      <dsp:spPr>
        <a:xfrm>
          <a:off x="1406159" y="558070"/>
          <a:ext cx="907200" cy="151200"/>
        </a:xfrm>
        <a:prstGeom prst="parallelogram">
          <a:avLst>
            <a:gd name="adj" fmla="val 140840"/>
          </a:avLst>
        </a:prstGeom>
        <a:solidFill>
          <a:schemeClr val="accent4">
            <a:hueOff val="-744128"/>
            <a:satOff val="4483"/>
            <a:lumOff val="359"/>
            <a:alphaOff val="0"/>
          </a:schemeClr>
        </a:solidFill>
        <a:ln w="25400" cap="flat" cmpd="sng" algn="ctr">
          <a:solidFill>
            <a:schemeClr val="accent4">
              <a:hueOff val="-744128"/>
              <a:satOff val="4483"/>
              <a:lumOff val="3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D6161-2C87-4D31-8474-6CE765A1030D}">
      <dsp:nvSpPr>
        <dsp:cNvPr id="0" name=""/>
        <dsp:cNvSpPr/>
      </dsp:nvSpPr>
      <dsp:spPr>
        <a:xfrm>
          <a:off x="2366279" y="558070"/>
          <a:ext cx="907200" cy="151200"/>
        </a:xfrm>
        <a:prstGeom prst="parallelogram">
          <a:avLst>
            <a:gd name="adj" fmla="val 140840"/>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2F7FB-9290-49C6-971A-76C52806386C}">
      <dsp:nvSpPr>
        <dsp:cNvPr id="0" name=""/>
        <dsp:cNvSpPr/>
      </dsp:nvSpPr>
      <dsp:spPr>
        <a:xfrm>
          <a:off x="3326400" y="558070"/>
          <a:ext cx="907200" cy="151200"/>
        </a:xfrm>
        <a:prstGeom prst="parallelogram">
          <a:avLst>
            <a:gd name="adj" fmla="val 140840"/>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2C4897-51EA-440B-909B-C8EC3AE35EBE}">
      <dsp:nvSpPr>
        <dsp:cNvPr id="0" name=""/>
        <dsp:cNvSpPr/>
      </dsp:nvSpPr>
      <dsp:spPr>
        <a:xfrm>
          <a:off x="4286520" y="558070"/>
          <a:ext cx="907200" cy="151200"/>
        </a:xfrm>
        <a:prstGeom prst="parallelogram">
          <a:avLst>
            <a:gd name="adj" fmla="val 140840"/>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66BD3-EDB9-4372-82D8-581DFEE923C4}">
      <dsp:nvSpPr>
        <dsp:cNvPr id="0" name=""/>
        <dsp:cNvSpPr/>
      </dsp:nvSpPr>
      <dsp:spPr>
        <a:xfrm>
          <a:off x="5246640" y="558070"/>
          <a:ext cx="907200" cy="151200"/>
        </a:xfrm>
        <a:prstGeom prst="parallelogram">
          <a:avLst>
            <a:gd name="adj" fmla="val 140840"/>
          </a:avLst>
        </a:prstGeom>
        <a:solidFill>
          <a:schemeClr val="accent4">
            <a:hueOff val="-3720641"/>
            <a:satOff val="22416"/>
            <a:lumOff val="1797"/>
            <a:alphaOff val="0"/>
          </a:schemeClr>
        </a:solidFill>
        <a:ln w="25400" cap="flat" cmpd="sng" algn="ctr">
          <a:solidFill>
            <a:schemeClr val="accent4">
              <a:hueOff val="-3720641"/>
              <a:satOff val="22416"/>
              <a:lumOff val="17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0452B-956F-4ED8-9209-647B62864796}">
      <dsp:nvSpPr>
        <dsp:cNvPr id="0" name=""/>
        <dsp:cNvSpPr/>
      </dsp:nvSpPr>
      <dsp:spPr>
        <a:xfrm>
          <a:off x="6206760" y="558070"/>
          <a:ext cx="907200" cy="151200"/>
        </a:xfrm>
        <a:prstGeom prst="parallelogram">
          <a:avLst>
            <a:gd name="adj" fmla="val 14084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A9914-42FF-4AB9-816C-F674BE8C48D2}">
      <dsp:nvSpPr>
        <dsp:cNvPr id="0" name=""/>
        <dsp:cNvSpPr/>
      </dsp:nvSpPr>
      <dsp:spPr>
        <a:xfrm>
          <a:off x="432238" y="0"/>
          <a:ext cx="5227780" cy="47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fr-FR" sz="2200" i="0" kern="1200" dirty="0">
              <a:latin typeface="Arial" panose="020B0604020202020204" pitchFamily="34" charset="0"/>
              <a:cs typeface="Arial" panose="020B0604020202020204" pitchFamily="34" charset="0"/>
            </a:rPr>
            <a:t>Modalités de gestion d’une AGE </a:t>
          </a:r>
        </a:p>
      </dsp:txBody>
      <dsp:txXfrm>
        <a:off x="432238" y="0"/>
        <a:ext cx="5227780" cy="475252"/>
      </dsp:txXfrm>
    </dsp:sp>
    <dsp:sp modelId="{200F275A-F266-4C40-8DC4-8E1BD9A5335E}">
      <dsp:nvSpPr>
        <dsp:cNvPr id="0" name=""/>
        <dsp:cNvSpPr/>
      </dsp:nvSpPr>
      <dsp:spPr>
        <a:xfrm>
          <a:off x="446039" y="558070"/>
          <a:ext cx="907200" cy="151200"/>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21F96-F486-4E3A-BED8-845D317E803B}">
      <dsp:nvSpPr>
        <dsp:cNvPr id="0" name=""/>
        <dsp:cNvSpPr/>
      </dsp:nvSpPr>
      <dsp:spPr>
        <a:xfrm>
          <a:off x="1406159" y="558070"/>
          <a:ext cx="907200" cy="151200"/>
        </a:xfrm>
        <a:prstGeom prst="parallelogram">
          <a:avLst>
            <a:gd name="adj" fmla="val 140840"/>
          </a:avLst>
        </a:prstGeom>
        <a:solidFill>
          <a:schemeClr val="accent4">
            <a:hueOff val="-744128"/>
            <a:satOff val="4483"/>
            <a:lumOff val="359"/>
            <a:alphaOff val="0"/>
          </a:schemeClr>
        </a:solidFill>
        <a:ln w="25400" cap="flat" cmpd="sng" algn="ctr">
          <a:solidFill>
            <a:schemeClr val="accent4">
              <a:hueOff val="-744128"/>
              <a:satOff val="4483"/>
              <a:lumOff val="3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D6161-2C87-4D31-8474-6CE765A1030D}">
      <dsp:nvSpPr>
        <dsp:cNvPr id="0" name=""/>
        <dsp:cNvSpPr/>
      </dsp:nvSpPr>
      <dsp:spPr>
        <a:xfrm>
          <a:off x="2366279" y="558070"/>
          <a:ext cx="907200" cy="151200"/>
        </a:xfrm>
        <a:prstGeom prst="parallelogram">
          <a:avLst>
            <a:gd name="adj" fmla="val 140840"/>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2F7FB-9290-49C6-971A-76C52806386C}">
      <dsp:nvSpPr>
        <dsp:cNvPr id="0" name=""/>
        <dsp:cNvSpPr/>
      </dsp:nvSpPr>
      <dsp:spPr>
        <a:xfrm>
          <a:off x="3326400" y="558070"/>
          <a:ext cx="907200" cy="151200"/>
        </a:xfrm>
        <a:prstGeom prst="parallelogram">
          <a:avLst>
            <a:gd name="adj" fmla="val 140840"/>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2C4897-51EA-440B-909B-C8EC3AE35EBE}">
      <dsp:nvSpPr>
        <dsp:cNvPr id="0" name=""/>
        <dsp:cNvSpPr/>
      </dsp:nvSpPr>
      <dsp:spPr>
        <a:xfrm>
          <a:off x="4286520" y="558070"/>
          <a:ext cx="907200" cy="151200"/>
        </a:xfrm>
        <a:prstGeom prst="parallelogram">
          <a:avLst>
            <a:gd name="adj" fmla="val 140840"/>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66BD3-EDB9-4372-82D8-581DFEE923C4}">
      <dsp:nvSpPr>
        <dsp:cNvPr id="0" name=""/>
        <dsp:cNvSpPr/>
      </dsp:nvSpPr>
      <dsp:spPr>
        <a:xfrm>
          <a:off x="5246640" y="558070"/>
          <a:ext cx="907200" cy="151200"/>
        </a:xfrm>
        <a:prstGeom prst="parallelogram">
          <a:avLst>
            <a:gd name="adj" fmla="val 140840"/>
          </a:avLst>
        </a:prstGeom>
        <a:solidFill>
          <a:schemeClr val="accent4">
            <a:hueOff val="-3720641"/>
            <a:satOff val="22416"/>
            <a:lumOff val="1797"/>
            <a:alphaOff val="0"/>
          </a:schemeClr>
        </a:solidFill>
        <a:ln w="25400" cap="flat" cmpd="sng" algn="ctr">
          <a:solidFill>
            <a:schemeClr val="accent4">
              <a:hueOff val="-3720641"/>
              <a:satOff val="22416"/>
              <a:lumOff val="17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0452B-956F-4ED8-9209-647B62864796}">
      <dsp:nvSpPr>
        <dsp:cNvPr id="0" name=""/>
        <dsp:cNvSpPr/>
      </dsp:nvSpPr>
      <dsp:spPr>
        <a:xfrm>
          <a:off x="6206760" y="558070"/>
          <a:ext cx="907200" cy="151200"/>
        </a:xfrm>
        <a:prstGeom prst="parallelogram">
          <a:avLst>
            <a:gd name="adj" fmla="val 14084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A9914-42FF-4AB9-816C-F674BE8C48D2}">
      <dsp:nvSpPr>
        <dsp:cNvPr id="0" name=""/>
        <dsp:cNvSpPr/>
      </dsp:nvSpPr>
      <dsp:spPr>
        <a:xfrm>
          <a:off x="432238" y="0"/>
          <a:ext cx="5227780" cy="47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fr-FR" sz="2200" i="0" kern="1200" dirty="0">
              <a:latin typeface="Arial" panose="020B0604020202020204" pitchFamily="34" charset="0"/>
              <a:cs typeface="Arial" panose="020B0604020202020204" pitchFamily="34" charset="0"/>
            </a:rPr>
            <a:t>Modalités de gestion d’une AGE </a:t>
          </a:r>
        </a:p>
      </dsp:txBody>
      <dsp:txXfrm>
        <a:off x="432238" y="0"/>
        <a:ext cx="5227780" cy="475252"/>
      </dsp:txXfrm>
    </dsp:sp>
    <dsp:sp modelId="{200F275A-F266-4C40-8DC4-8E1BD9A5335E}">
      <dsp:nvSpPr>
        <dsp:cNvPr id="0" name=""/>
        <dsp:cNvSpPr/>
      </dsp:nvSpPr>
      <dsp:spPr>
        <a:xfrm>
          <a:off x="446039" y="558070"/>
          <a:ext cx="907200" cy="151200"/>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21F96-F486-4E3A-BED8-845D317E803B}">
      <dsp:nvSpPr>
        <dsp:cNvPr id="0" name=""/>
        <dsp:cNvSpPr/>
      </dsp:nvSpPr>
      <dsp:spPr>
        <a:xfrm>
          <a:off x="1406159" y="558070"/>
          <a:ext cx="907200" cy="151200"/>
        </a:xfrm>
        <a:prstGeom prst="parallelogram">
          <a:avLst>
            <a:gd name="adj" fmla="val 140840"/>
          </a:avLst>
        </a:prstGeom>
        <a:solidFill>
          <a:schemeClr val="accent4">
            <a:hueOff val="-744128"/>
            <a:satOff val="4483"/>
            <a:lumOff val="359"/>
            <a:alphaOff val="0"/>
          </a:schemeClr>
        </a:solidFill>
        <a:ln w="25400" cap="flat" cmpd="sng" algn="ctr">
          <a:solidFill>
            <a:schemeClr val="accent4">
              <a:hueOff val="-744128"/>
              <a:satOff val="4483"/>
              <a:lumOff val="3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D6161-2C87-4D31-8474-6CE765A1030D}">
      <dsp:nvSpPr>
        <dsp:cNvPr id="0" name=""/>
        <dsp:cNvSpPr/>
      </dsp:nvSpPr>
      <dsp:spPr>
        <a:xfrm>
          <a:off x="2366279" y="558070"/>
          <a:ext cx="907200" cy="151200"/>
        </a:xfrm>
        <a:prstGeom prst="parallelogram">
          <a:avLst>
            <a:gd name="adj" fmla="val 140840"/>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2F7FB-9290-49C6-971A-76C52806386C}">
      <dsp:nvSpPr>
        <dsp:cNvPr id="0" name=""/>
        <dsp:cNvSpPr/>
      </dsp:nvSpPr>
      <dsp:spPr>
        <a:xfrm>
          <a:off x="3326400" y="558070"/>
          <a:ext cx="907200" cy="151200"/>
        </a:xfrm>
        <a:prstGeom prst="parallelogram">
          <a:avLst>
            <a:gd name="adj" fmla="val 140840"/>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2C4897-51EA-440B-909B-C8EC3AE35EBE}">
      <dsp:nvSpPr>
        <dsp:cNvPr id="0" name=""/>
        <dsp:cNvSpPr/>
      </dsp:nvSpPr>
      <dsp:spPr>
        <a:xfrm>
          <a:off x="4286520" y="558070"/>
          <a:ext cx="907200" cy="151200"/>
        </a:xfrm>
        <a:prstGeom prst="parallelogram">
          <a:avLst>
            <a:gd name="adj" fmla="val 140840"/>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66BD3-EDB9-4372-82D8-581DFEE923C4}">
      <dsp:nvSpPr>
        <dsp:cNvPr id="0" name=""/>
        <dsp:cNvSpPr/>
      </dsp:nvSpPr>
      <dsp:spPr>
        <a:xfrm>
          <a:off x="5246640" y="558070"/>
          <a:ext cx="907200" cy="151200"/>
        </a:xfrm>
        <a:prstGeom prst="parallelogram">
          <a:avLst>
            <a:gd name="adj" fmla="val 140840"/>
          </a:avLst>
        </a:prstGeom>
        <a:solidFill>
          <a:schemeClr val="accent4">
            <a:hueOff val="-3720641"/>
            <a:satOff val="22416"/>
            <a:lumOff val="1797"/>
            <a:alphaOff val="0"/>
          </a:schemeClr>
        </a:solidFill>
        <a:ln w="25400" cap="flat" cmpd="sng" algn="ctr">
          <a:solidFill>
            <a:schemeClr val="accent4">
              <a:hueOff val="-3720641"/>
              <a:satOff val="22416"/>
              <a:lumOff val="17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0452B-956F-4ED8-9209-647B62864796}">
      <dsp:nvSpPr>
        <dsp:cNvPr id="0" name=""/>
        <dsp:cNvSpPr/>
      </dsp:nvSpPr>
      <dsp:spPr>
        <a:xfrm>
          <a:off x="6206760" y="558070"/>
          <a:ext cx="907200" cy="151200"/>
        </a:xfrm>
        <a:prstGeom prst="parallelogram">
          <a:avLst>
            <a:gd name="adj" fmla="val 14084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A9914-42FF-4AB9-816C-F674BE8C48D2}">
      <dsp:nvSpPr>
        <dsp:cNvPr id="0" name=""/>
        <dsp:cNvSpPr/>
      </dsp:nvSpPr>
      <dsp:spPr>
        <a:xfrm>
          <a:off x="419058" y="0"/>
          <a:ext cx="3802022" cy="345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endParaRPr lang="fr-FR" sz="1600" i="0" kern="1200" dirty="0">
            <a:latin typeface="Arial" panose="020B0604020202020204" pitchFamily="34" charset="0"/>
            <a:cs typeface="Arial" panose="020B0604020202020204" pitchFamily="34" charset="0"/>
          </a:endParaRPr>
        </a:p>
      </dsp:txBody>
      <dsp:txXfrm>
        <a:off x="419058" y="0"/>
        <a:ext cx="3802022" cy="345638"/>
      </dsp:txXfrm>
    </dsp:sp>
    <dsp:sp modelId="{200F275A-F266-4C40-8DC4-8E1BD9A5335E}">
      <dsp:nvSpPr>
        <dsp:cNvPr id="0" name=""/>
        <dsp:cNvSpPr/>
      </dsp:nvSpPr>
      <dsp:spPr>
        <a:xfrm>
          <a:off x="429095" y="388123"/>
          <a:ext cx="872736" cy="145456"/>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21F96-F486-4E3A-BED8-845D317E803B}">
      <dsp:nvSpPr>
        <dsp:cNvPr id="0" name=""/>
        <dsp:cNvSpPr/>
      </dsp:nvSpPr>
      <dsp:spPr>
        <a:xfrm>
          <a:off x="1352742" y="388123"/>
          <a:ext cx="872736" cy="145456"/>
        </a:xfrm>
        <a:prstGeom prst="parallelogram">
          <a:avLst>
            <a:gd name="adj" fmla="val 140840"/>
          </a:avLst>
        </a:prstGeom>
        <a:solidFill>
          <a:schemeClr val="accent4">
            <a:hueOff val="-744128"/>
            <a:satOff val="4483"/>
            <a:lumOff val="359"/>
            <a:alphaOff val="0"/>
          </a:schemeClr>
        </a:solidFill>
        <a:ln w="25400" cap="flat" cmpd="sng" algn="ctr">
          <a:solidFill>
            <a:schemeClr val="accent4">
              <a:hueOff val="-744128"/>
              <a:satOff val="4483"/>
              <a:lumOff val="3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D6161-2C87-4D31-8474-6CE765A1030D}">
      <dsp:nvSpPr>
        <dsp:cNvPr id="0" name=""/>
        <dsp:cNvSpPr/>
      </dsp:nvSpPr>
      <dsp:spPr>
        <a:xfrm>
          <a:off x="2276388" y="388123"/>
          <a:ext cx="872736" cy="145456"/>
        </a:xfrm>
        <a:prstGeom prst="parallelogram">
          <a:avLst>
            <a:gd name="adj" fmla="val 140840"/>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2F7FB-9290-49C6-971A-76C52806386C}">
      <dsp:nvSpPr>
        <dsp:cNvPr id="0" name=""/>
        <dsp:cNvSpPr/>
      </dsp:nvSpPr>
      <dsp:spPr>
        <a:xfrm>
          <a:off x="3200035" y="388123"/>
          <a:ext cx="872736" cy="145456"/>
        </a:xfrm>
        <a:prstGeom prst="parallelogram">
          <a:avLst>
            <a:gd name="adj" fmla="val 140840"/>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2C4897-51EA-440B-909B-C8EC3AE35EBE}">
      <dsp:nvSpPr>
        <dsp:cNvPr id="0" name=""/>
        <dsp:cNvSpPr/>
      </dsp:nvSpPr>
      <dsp:spPr>
        <a:xfrm>
          <a:off x="4123682" y="388123"/>
          <a:ext cx="872736" cy="145456"/>
        </a:xfrm>
        <a:prstGeom prst="parallelogram">
          <a:avLst>
            <a:gd name="adj" fmla="val 140840"/>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66BD3-EDB9-4372-82D8-581DFEE923C4}">
      <dsp:nvSpPr>
        <dsp:cNvPr id="0" name=""/>
        <dsp:cNvSpPr/>
      </dsp:nvSpPr>
      <dsp:spPr>
        <a:xfrm>
          <a:off x="5047328" y="388123"/>
          <a:ext cx="872736" cy="145456"/>
        </a:xfrm>
        <a:prstGeom prst="parallelogram">
          <a:avLst>
            <a:gd name="adj" fmla="val 140840"/>
          </a:avLst>
        </a:prstGeom>
        <a:solidFill>
          <a:schemeClr val="accent4">
            <a:hueOff val="-3720641"/>
            <a:satOff val="22416"/>
            <a:lumOff val="1797"/>
            <a:alphaOff val="0"/>
          </a:schemeClr>
        </a:solidFill>
        <a:ln w="25400" cap="flat" cmpd="sng" algn="ctr">
          <a:solidFill>
            <a:schemeClr val="accent4">
              <a:hueOff val="-3720641"/>
              <a:satOff val="22416"/>
              <a:lumOff val="17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0452B-956F-4ED8-9209-647B62864796}">
      <dsp:nvSpPr>
        <dsp:cNvPr id="0" name=""/>
        <dsp:cNvSpPr/>
      </dsp:nvSpPr>
      <dsp:spPr>
        <a:xfrm>
          <a:off x="5976665" y="389657"/>
          <a:ext cx="872736" cy="145456"/>
        </a:xfrm>
        <a:prstGeom prst="parallelogram">
          <a:avLst>
            <a:gd name="adj" fmla="val 14084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F8809-941F-4681-B5CD-F34AC22DA5F1}">
      <dsp:nvSpPr>
        <dsp:cNvPr id="0" name=""/>
        <dsp:cNvSpPr/>
      </dsp:nvSpPr>
      <dsp:spPr>
        <a:xfrm>
          <a:off x="-5291855" y="-810449"/>
          <a:ext cx="6301418" cy="6301418"/>
        </a:xfrm>
        <a:prstGeom prst="blockArc">
          <a:avLst>
            <a:gd name="adj1" fmla="val 18900000"/>
            <a:gd name="adj2" fmla="val 2700000"/>
            <a:gd name="adj3" fmla="val 343"/>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4B7537-3E07-4345-AAEB-920E1FA4D5BF}">
      <dsp:nvSpPr>
        <dsp:cNvPr id="0" name=""/>
        <dsp:cNvSpPr/>
      </dsp:nvSpPr>
      <dsp:spPr>
        <a:xfrm>
          <a:off x="528566" y="359838"/>
          <a:ext cx="7255382" cy="72005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41" tIns="35560" rIns="35560" bIns="35560" numCol="1" spcCol="1270" anchor="ctr" anchorCtr="0">
          <a:noAutofit/>
        </a:bodyPr>
        <a:lstStyle/>
        <a:p>
          <a:pPr marL="0" lvl="0" indent="0" algn="l" defTabSz="622300">
            <a:lnSpc>
              <a:spcPct val="90000"/>
            </a:lnSpc>
            <a:spcBef>
              <a:spcPct val="0"/>
            </a:spcBef>
            <a:spcAft>
              <a:spcPct val="35000"/>
            </a:spcAft>
            <a:buNone/>
          </a:pPr>
          <a:r>
            <a:rPr lang="fr-FR" sz="1400" b="1" kern="1200" dirty="0">
              <a:latin typeface="Cambria" panose="02040503050406030204" pitchFamily="18" charset="0"/>
              <a:ea typeface="Calibri" panose="020F0502020204030204" pitchFamily="34" charset="0"/>
              <a:cs typeface="Times New Roman" panose="02020603050405020304" pitchFamily="18" charset="0"/>
            </a:rPr>
            <a:t>Un projet mobilisateur pour les élèves qui permet de les responsabiliser : ce sont eux qui fixent les objectifs et les actions pour les atteindre </a:t>
          </a:r>
          <a:endParaRPr lang="fr-FR" sz="1400" kern="1200" dirty="0"/>
        </a:p>
      </dsp:txBody>
      <dsp:txXfrm>
        <a:off x="528566" y="359838"/>
        <a:ext cx="7255382" cy="720051"/>
      </dsp:txXfrm>
    </dsp:sp>
    <dsp:sp modelId="{406FBD5D-E3D0-4B20-B0FD-02EB597D29B1}">
      <dsp:nvSpPr>
        <dsp:cNvPr id="0" name=""/>
        <dsp:cNvSpPr/>
      </dsp:nvSpPr>
      <dsp:spPr>
        <a:xfrm>
          <a:off x="78534" y="269831"/>
          <a:ext cx="900063" cy="90006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4097FC-7313-40D7-A2DE-160536F848C4}">
      <dsp:nvSpPr>
        <dsp:cNvPr id="0" name=""/>
        <dsp:cNvSpPr/>
      </dsp:nvSpPr>
      <dsp:spPr>
        <a:xfrm>
          <a:off x="941387" y="1440102"/>
          <a:ext cx="6842560" cy="720051"/>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41" tIns="35560" rIns="35560" bIns="35560" numCol="1" spcCol="1270" anchor="ctr" anchorCtr="0">
          <a:noAutofit/>
        </a:bodyPr>
        <a:lstStyle/>
        <a:p>
          <a:pPr marL="0" lvl="0" indent="0" algn="l" defTabSz="622300">
            <a:lnSpc>
              <a:spcPct val="90000"/>
            </a:lnSpc>
            <a:spcBef>
              <a:spcPct val="0"/>
            </a:spcBef>
            <a:spcAft>
              <a:spcPct val="35000"/>
            </a:spcAft>
            <a:buNone/>
          </a:pPr>
          <a:r>
            <a:rPr lang="fr-FR" sz="1400" b="1" kern="1200" dirty="0">
              <a:latin typeface="Cambria" panose="02040503050406030204" pitchFamily="18" charset="0"/>
              <a:ea typeface="Calibri" panose="020F0502020204030204" pitchFamily="34" charset="0"/>
              <a:cs typeface="Times New Roman" panose="02020603050405020304" pitchFamily="18" charset="0"/>
            </a:rPr>
            <a:t>Un projet pluridisciplinaire qui aborde : la science, les mathématiques, le français, l’histoire et la géographie  </a:t>
          </a:r>
        </a:p>
      </dsp:txBody>
      <dsp:txXfrm>
        <a:off x="941387" y="1440102"/>
        <a:ext cx="6842560" cy="720051"/>
      </dsp:txXfrm>
    </dsp:sp>
    <dsp:sp modelId="{1E12BCAA-5AA6-4879-8C52-D95947D25B53}">
      <dsp:nvSpPr>
        <dsp:cNvPr id="0" name=""/>
        <dsp:cNvSpPr/>
      </dsp:nvSpPr>
      <dsp:spPr>
        <a:xfrm>
          <a:off x="491355" y="1350095"/>
          <a:ext cx="900063" cy="900063"/>
        </a:xfrm>
        <a:prstGeom prst="ellipse">
          <a:avLst/>
        </a:prstGeom>
        <a:solidFill>
          <a:schemeClr val="lt1">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FDA11309-4959-41C7-A25C-31F227D5E4D7}">
      <dsp:nvSpPr>
        <dsp:cNvPr id="0" name=""/>
        <dsp:cNvSpPr/>
      </dsp:nvSpPr>
      <dsp:spPr>
        <a:xfrm>
          <a:off x="941387" y="2520366"/>
          <a:ext cx="6842560" cy="720051"/>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41" tIns="40640" rIns="40640" bIns="4064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Cambria" panose="02040503050406030204" pitchFamily="18" charset="0"/>
              <a:ea typeface="Calibri" panose="020F0502020204030204" pitchFamily="34" charset="0"/>
              <a:cs typeface="Times New Roman" panose="02020603050405020304" pitchFamily="18" charset="0"/>
            </a:rPr>
            <a:t>Un apprentissage des réalités : ils sont parfois confrontés à des incivilités, ils doivent se doter de moyens pour atteindre leurs objectifs   </a:t>
          </a:r>
          <a:r>
            <a:rPr lang="fr-FR" sz="1600" kern="1200" dirty="0">
              <a:latin typeface="Cambria" panose="02040503050406030204" pitchFamily="18" charset="0"/>
              <a:cs typeface="Times New Roman" panose="02020603050405020304" pitchFamily="18" charset="0"/>
            </a:rPr>
            <a:t> </a:t>
          </a:r>
          <a:endParaRPr lang="fr-FR" sz="1600" kern="1200" dirty="0"/>
        </a:p>
      </dsp:txBody>
      <dsp:txXfrm>
        <a:off x="941387" y="2520366"/>
        <a:ext cx="6842560" cy="720051"/>
      </dsp:txXfrm>
    </dsp:sp>
    <dsp:sp modelId="{EB911D65-94D1-4ED9-96F4-BD571AF51295}">
      <dsp:nvSpPr>
        <dsp:cNvPr id="0" name=""/>
        <dsp:cNvSpPr/>
      </dsp:nvSpPr>
      <dsp:spPr>
        <a:xfrm>
          <a:off x="491355" y="2430360"/>
          <a:ext cx="900063" cy="900063"/>
        </a:xfrm>
        <a:prstGeom prst="ellipse">
          <a:avLst/>
        </a:prstGeom>
        <a:solidFill>
          <a:schemeClr val="lt1">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F5CC1DD3-0B84-4050-BE32-51D1896671EA}">
      <dsp:nvSpPr>
        <dsp:cNvPr id="0" name=""/>
        <dsp:cNvSpPr/>
      </dsp:nvSpPr>
      <dsp:spPr>
        <a:xfrm>
          <a:off x="538143" y="3600400"/>
          <a:ext cx="7255382" cy="864061"/>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41" tIns="35560" rIns="35560" bIns="355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400" b="1" kern="1200" dirty="0">
              <a:latin typeface="Cambria" panose="02040503050406030204" pitchFamily="18" charset="0"/>
              <a:ea typeface="Calibri" panose="020F0502020204030204" pitchFamily="34" charset="0"/>
              <a:cs typeface="Times New Roman" panose="02020603050405020304" pitchFamily="18" charset="0"/>
            </a:rPr>
            <a:t>Un projet collaboratif, </a:t>
          </a:r>
          <a:r>
            <a:rPr lang="fr-FR" sz="1400" kern="1200" dirty="0">
              <a:latin typeface="Cambria" panose="02040503050406030204" pitchFamily="18" charset="0"/>
              <a:cs typeface="Times New Roman" panose="02020603050405020304" pitchFamily="18" charset="0"/>
            </a:rPr>
            <a:t>développant de nombreuses compétences : savoir écouter, formuler des propositions, négocier des compromis, faire des </a:t>
          </a:r>
          <a:r>
            <a:rPr lang="fr-FR" sz="1400" kern="1200" dirty="0">
              <a:latin typeface="Cambria" panose="02040503050406030204" pitchFamily="18" charset="0"/>
              <a:ea typeface="Calibri" panose="020F0502020204030204" pitchFamily="34" charset="0"/>
              <a:cs typeface="Times New Roman" panose="02020603050405020304" pitchFamily="18" charset="0"/>
            </a:rPr>
            <a:t>choix, prendre des décisions et s’y tenir. </a:t>
          </a:r>
          <a:endParaRPr lang="fr-FR" sz="1400" kern="1200" dirty="0"/>
        </a:p>
        <a:p>
          <a:pPr lvl="0" algn="l" defTabSz="889000">
            <a:lnSpc>
              <a:spcPct val="90000"/>
            </a:lnSpc>
            <a:spcBef>
              <a:spcPct val="0"/>
            </a:spcBef>
            <a:spcAft>
              <a:spcPct val="35000"/>
            </a:spcAft>
            <a:buNone/>
          </a:pPr>
          <a:endParaRPr lang="fr-FR" sz="1400" kern="1200" dirty="0"/>
        </a:p>
      </dsp:txBody>
      <dsp:txXfrm>
        <a:off x="538143" y="3600400"/>
        <a:ext cx="7255382" cy="864061"/>
      </dsp:txXfrm>
    </dsp:sp>
    <dsp:sp modelId="{F4FFBAEA-1356-44B2-83A4-E79A76CA150F}">
      <dsp:nvSpPr>
        <dsp:cNvPr id="0" name=""/>
        <dsp:cNvSpPr/>
      </dsp:nvSpPr>
      <dsp:spPr>
        <a:xfrm>
          <a:off x="78534" y="3510624"/>
          <a:ext cx="900063" cy="900063"/>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2889938" cy="493633"/>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fr-FR"/>
          </a:p>
        </p:txBody>
      </p:sp>
      <p:sp>
        <p:nvSpPr>
          <p:cNvPr id="3" name="Espace réservé de la date 2"/>
          <p:cNvSpPr>
            <a:spLocks noGrp="1"/>
          </p:cNvSpPr>
          <p:nvPr>
            <p:ph type="dt" sz="quarter" idx="1"/>
          </p:nvPr>
        </p:nvSpPr>
        <p:spPr>
          <a:xfrm>
            <a:off x="3777607" y="2"/>
            <a:ext cx="2889938" cy="493633"/>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fld id="{3EF9CEB9-B008-4144-8420-676D540448C3}" type="datetimeFigureOut">
              <a:rPr lang="fr-FR"/>
              <a:pPr>
                <a:defRPr/>
              </a:pPr>
              <a:t>27/11/2018</a:t>
            </a:fld>
            <a:endParaRPr lang="fr-FR"/>
          </a:p>
        </p:txBody>
      </p:sp>
      <p:sp>
        <p:nvSpPr>
          <p:cNvPr id="4" name="Espace réservé du pied de page 3"/>
          <p:cNvSpPr>
            <a:spLocks noGrp="1"/>
          </p:cNvSpPr>
          <p:nvPr>
            <p:ph type="ftr" sz="quarter" idx="2"/>
          </p:nvPr>
        </p:nvSpPr>
        <p:spPr>
          <a:xfrm>
            <a:off x="0" y="9377318"/>
            <a:ext cx="2889938" cy="493633"/>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777607" y="9377318"/>
            <a:ext cx="2889938" cy="493633"/>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BB4DDAE1-ADAD-46CE-91EC-F4F6ADBC55BA}" type="slidenum">
              <a:rPr lang="fr-FR"/>
              <a:pPr>
                <a:defRPr/>
              </a:pPr>
              <a:t>‹#›</a:t>
            </a:fld>
            <a:endParaRPr lang="fr-FR"/>
          </a:p>
        </p:txBody>
      </p:sp>
    </p:spTree>
    <p:extLst>
      <p:ext uri="{BB962C8B-B14F-4D97-AF65-F5344CB8AC3E}">
        <p14:creationId xmlns:p14="http://schemas.microsoft.com/office/powerpoint/2010/main" val="4051632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2889938"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2"/>
            <a:ext cx="2889938" cy="493633"/>
          </a:xfrm>
          <a:prstGeom prst="rect">
            <a:avLst/>
          </a:prstGeom>
        </p:spPr>
        <p:txBody>
          <a:bodyPr vert="horz" lIns="91440" tIns="45720" rIns="91440" bIns="45720" rtlCol="0"/>
          <a:lstStyle>
            <a:lvl1pPr algn="r">
              <a:defRPr sz="1200"/>
            </a:lvl1pPr>
          </a:lstStyle>
          <a:p>
            <a:fld id="{5921F903-0DC1-4D00-8187-3E17141007E8}" type="datetimeFigureOut">
              <a:rPr lang="fr-FR" smtClean="0"/>
              <a:t>27/11/2018</a:t>
            </a:fld>
            <a:endParaRPr lang="fr-FR"/>
          </a:p>
        </p:txBody>
      </p:sp>
      <p:sp>
        <p:nvSpPr>
          <p:cNvPr id="4" name="Espace réservé de l'image des diapositives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8"/>
            <a:ext cx="2889938" cy="49363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377318"/>
            <a:ext cx="2889938" cy="493633"/>
          </a:xfrm>
          <a:prstGeom prst="rect">
            <a:avLst/>
          </a:prstGeom>
        </p:spPr>
        <p:txBody>
          <a:bodyPr vert="horz" lIns="91440" tIns="45720" rIns="91440" bIns="45720" rtlCol="0" anchor="b"/>
          <a:lstStyle>
            <a:lvl1pPr algn="r">
              <a:defRPr sz="1200"/>
            </a:lvl1pPr>
          </a:lstStyle>
          <a:p>
            <a:fld id="{D34C3492-DA46-40CB-B03D-F0016664700A}" type="slidenum">
              <a:rPr lang="fr-FR" smtClean="0"/>
              <a:t>‹#›</a:t>
            </a:fld>
            <a:endParaRPr lang="fr-FR"/>
          </a:p>
        </p:txBody>
      </p:sp>
    </p:spTree>
    <p:extLst>
      <p:ext uri="{BB962C8B-B14F-4D97-AF65-F5344CB8AC3E}">
        <p14:creationId xmlns:p14="http://schemas.microsoft.com/office/powerpoint/2010/main" val="945061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34C3492-DA46-40CB-B03D-F0016664700A}" type="slidenum">
              <a:rPr lang="fr-FR" smtClean="0"/>
              <a:t>2</a:t>
            </a:fld>
            <a:endParaRPr lang="fr-FR"/>
          </a:p>
        </p:txBody>
      </p:sp>
    </p:spTree>
    <p:extLst>
      <p:ext uri="{BB962C8B-B14F-4D97-AF65-F5344CB8AC3E}">
        <p14:creationId xmlns:p14="http://schemas.microsoft.com/office/powerpoint/2010/main" val="424063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34C3492-DA46-40CB-B03D-F0016664700A}" type="slidenum">
              <a:rPr lang="fr-FR" smtClean="0"/>
              <a:t>3</a:t>
            </a:fld>
            <a:endParaRPr lang="fr-FR"/>
          </a:p>
        </p:txBody>
      </p:sp>
    </p:spTree>
    <p:extLst>
      <p:ext uri="{BB962C8B-B14F-4D97-AF65-F5344CB8AC3E}">
        <p14:creationId xmlns:p14="http://schemas.microsoft.com/office/powerpoint/2010/main" val="4240632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Copil</a:t>
            </a:r>
            <a:r>
              <a:rPr lang="fr-FR" sz="1200" dirty="0"/>
              <a:t> : Valide les étapes clefs : création de l’AGE, composition des comités de gestion, validation des plans de gestion et des bilans et évaluation des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S’assure du bon déroulé du dispositif en fonction des objectifs généraux.</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Entretient une dynamique au sein des différents acteurs impliqués.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COTECH</a:t>
            </a:r>
            <a:r>
              <a:rPr lang="fr-FR" baseline="0" dirty="0"/>
              <a:t> : </a:t>
            </a:r>
            <a:r>
              <a:rPr lang="fr-FR" sz="1200" dirty="0"/>
              <a:t>Il assiste les gestionnaires des AGE dans la construction de leurs plans de gestion et de ses modalités de mise en œuvre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Dresse un état d’avancement des actions tout au long de l’année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Assure une bonne cohésion entre les gestionnaires du site et une répartition des tâches / Partage les expériences entre les AGE</a:t>
            </a:r>
            <a:r>
              <a:rPr lang="fr-FR" sz="11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endParaRPr lang="fr-FR" dirty="0"/>
          </a:p>
        </p:txBody>
      </p:sp>
      <p:sp>
        <p:nvSpPr>
          <p:cNvPr id="4" name="Espace réservé du numéro de diapositive 3"/>
          <p:cNvSpPr>
            <a:spLocks noGrp="1"/>
          </p:cNvSpPr>
          <p:nvPr>
            <p:ph type="sldNum" sz="quarter" idx="10"/>
          </p:nvPr>
        </p:nvSpPr>
        <p:spPr/>
        <p:txBody>
          <a:bodyPr/>
          <a:lstStyle/>
          <a:p>
            <a:fld id="{D34C3492-DA46-40CB-B03D-F0016664700A}" type="slidenum">
              <a:rPr lang="fr-FR" smtClean="0"/>
              <a:t>4</a:t>
            </a:fld>
            <a:endParaRPr lang="fr-FR"/>
          </a:p>
        </p:txBody>
      </p:sp>
    </p:spTree>
    <p:extLst>
      <p:ext uri="{BB962C8B-B14F-4D97-AF65-F5344CB8AC3E}">
        <p14:creationId xmlns:p14="http://schemas.microsoft.com/office/powerpoint/2010/main" val="424063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Copil</a:t>
            </a:r>
            <a:r>
              <a:rPr lang="fr-FR" sz="1200" dirty="0"/>
              <a:t> : Valide les étapes clefs : création de l’AGE, composition des comités de gestion, validation des plans de gestion et des bilans et évaluation des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S’assure du bon déroulé du dispositif en fonction des objectifs généraux.</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Entretient une dynamique au sein des différents acteurs impliqués.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COTECH</a:t>
            </a:r>
            <a:r>
              <a:rPr lang="fr-FR" baseline="0" dirty="0"/>
              <a:t> : </a:t>
            </a:r>
            <a:r>
              <a:rPr lang="fr-FR" sz="1200" dirty="0"/>
              <a:t>Il assiste les gestionnaires des AGE dans la construction de leurs plans de gestion et de ses modalités de mise en œuvre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Dresse un état d’avancement des actions tout au long de l’année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Assure une bonne cohésion entre les gestionnaires du site et une répartition des tâches / Partage les expériences entre les AGE</a:t>
            </a:r>
            <a:r>
              <a:rPr lang="fr-FR" sz="11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endParaRPr lang="fr-FR" dirty="0"/>
          </a:p>
        </p:txBody>
      </p:sp>
      <p:sp>
        <p:nvSpPr>
          <p:cNvPr id="4" name="Espace réservé du numéro de diapositive 3"/>
          <p:cNvSpPr>
            <a:spLocks noGrp="1"/>
          </p:cNvSpPr>
          <p:nvPr>
            <p:ph type="sldNum" sz="quarter" idx="10"/>
          </p:nvPr>
        </p:nvSpPr>
        <p:spPr/>
        <p:txBody>
          <a:bodyPr/>
          <a:lstStyle/>
          <a:p>
            <a:fld id="{D34C3492-DA46-40CB-B03D-F0016664700A}" type="slidenum">
              <a:rPr lang="fr-FR" smtClean="0"/>
              <a:t>5</a:t>
            </a:fld>
            <a:endParaRPr lang="fr-FR"/>
          </a:p>
        </p:txBody>
      </p:sp>
    </p:spTree>
    <p:extLst>
      <p:ext uri="{BB962C8B-B14F-4D97-AF65-F5344CB8AC3E}">
        <p14:creationId xmlns:p14="http://schemas.microsoft.com/office/powerpoint/2010/main" val="424063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Copil</a:t>
            </a:r>
            <a:r>
              <a:rPr lang="fr-FR" sz="1200" dirty="0"/>
              <a:t> : Valide les étapes clefs : création de l’AGE, composition des comités de gestion, validation des plans de gestion et des bilans et évaluation des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S’assure du bon déroulé du dispositif en fonction des objectifs généraux.</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Entretient une dynamique au sein des différents acteurs impliqués.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COTECH</a:t>
            </a:r>
            <a:r>
              <a:rPr lang="fr-FR" baseline="0" dirty="0"/>
              <a:t> : </a:t>
            </a:r>
            <a:r>
              <a:rPr lang="fr-FR" sz="1200" dirty="0"/>
              <a:t>Il assiste les gestionnaires des AGE dans la construction de leurs plans de gestion et de ses modalités de mise en œuvre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Dresse un état d’avancement des actions tout au long de l’année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Assure une bonne cohésion entre les gestionnaires du site et une répartition des tâches / Partage les expériences entre les AGE</a:t>
            </a:r>
            <a:r>
              <a:rPr lang="fr-FR" sz="11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endParaRPr lang="fr-FR" dirty="0"/>
          </a:p>
        </p:txBody>
      </p:sp>
      <p:sp>
        <p:nvSpPr>
          <p:cNvPr id="4" name="Espace réservé du numéro de diapositive 3"/>
          <p:cNvSpPr>
            <a:spLocks noGrp="1"/>
          </p:cNvSpPr>
          <p:nvPr>
            <p:ph type="sldNum" sz="quarter" idx="10"/>
          </p:nvPr>
        </p:nvSpPr>
        <p:spPr/>
        <p:txBody>
          <a:bodyPr/>
          <a:lstStyle/>
          <a:p>
            <a:fld id="{D34C3492-DA46-40CB-B03D-F0016664700A}" type="slidenum">
              <a:rPr lang="fr-FR" smtClean="0"/>
              <a:t>6</a:t>
            </a:fld>
            <a:endParaRPr lang="fr-FR"/>
          </a:p>
        </p:txBody>
      </p:sp>
    </p:spTree>
    <p:extLst>
      <p:ext uri="{BB962C8B-B14F-4D97-AF65-F5344CB8AC3E}">
        <p14:creationId xmlns:p14="http://schemas.microsoft.com/office/powerpoint/2010/main" val="424063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Copil</a:t>
            </a:r>
            <a:r>
              <a:rPr lang="fr-FR" sz="1200" dirty="0"/>
              <a:t> : Valide les étapes clefs : création de l’AGE, composition des comités de gestion, validation des plans de gestion et des bilans et évaluation des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S’assure du bon déroulé du dispositif en fonction des objectifs généraux.</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Entretient une dynamique au sein des différents acteurs impliqués.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COTECH</a:t>
            </a:r>
            <a:r>
              <a:rPr lang="fr-FR" baseline="0" dirty="0"/>
              <a:t> : </a:t>
            </a:r>
            <a:r>
              <a:rPr lang="fr-FR" sz="1200" dirty="0"/>
              <a:t>Il assiste les gestionnaires des AGE dans la construction de leurs plans de gestion et de ses modalités de mise en œuvre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Dresse un état d’avancement des actions tout au long de l’année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Assure une bonne cohésion entre les gestionnaires du site et une répartition des tâches / Partage les expériences entre les AGE</a:t>
            </a:r>
            <a:r>
              <a:rPr lang="fr-FR" sz="11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endParaRPr lang="fr-FR" dirty="0"/>
          </a:p>
        </p:txBody>
      </p:sp>
      <p:sp>
        <p:nvSpPr>
          <p:cNvPr id="4" name="Espace réservé du numéro de diapositive 3"/>
          <p:cNvSpPr>
            <a:spLocks noGrp="1"/>
          </p:cNvSpPr>
          <p:nvPr>
            <p:ph type="sldNum" sz="quarter" idx="10"/>
          </p:nvPr>
        </p:nvSpPr>
        <p:spPr/>
        <p:txBody>
          <a:bodyPr/>
          <a:lstStyle/>
          <a:p>
            <a:fld id="{D34C3492-DA46-40CB-B03D-F0016664700A}" type="slidenum">
              <a:rPr lang="fr-FR" smtClean="0"/>
              <a:t>7</a:t>
            </a:fld>
            <a:endParaRPr lang="fr-FR"/>
          </a:p>
        </p:txBody>
      </p:sp>
    </p:spTree>
    <p:extLst>
      <p:ext uri="{BB962C8B-B14F-4D97-AF65-F5344CB8AC3E}">
        <p14:creationId xmlns:p14="http://schemas.microsoft.com/office/powerpoint/2010/main" val="424063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C306BE-D70F-4863-894F-6C2CE14633E5}" type="slidenum">
              <a:rPr lang="fr-FR" smtClean="0"/>
              <a:t>15</a:t>
            </a:fld>
            <a:endParaRPr lang="fr-FR"/>
          </a:p>
        </p:txBody>
      </p:sp>
    </p:spTree>
    <p:extLst>
      <p:ext uri="{BB962C8B-B14F-4D97-AF65-F5344CB8AC3E}">
        <p14:creationId xmlns:p14="http://schemas.microsoft.com/office/powerpoint/2010/main" val="181893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3" name="Groupe 9"/>
          <p:cNvGrpSpPr>
            <a:grpSpLocks/>
          </p:cNvGrpSpPr>
          <p:nvPr userDrawn="1"/>
        </p:nvGrpSpPr>
        <p:grpSpPr bwMode="auto">
          <a:xfrm>
            <a:off x="0" y="0"/>
            <a:ext cx="9144000" cy="6883400"/>
            <a:chOff x="-32" y="0"/>
            <a:chExt cx="9144032" cy="6883155"/>
          </a:xfrm>
        </p:grpSpPr>
        <p:pic>
          <p:nvPicPr>
            <p:cNvPr id="4" name="103b5140-3d78-4ea8-9702-4b3b320f3764" descr="EE8C0381-5CB9-4816-90B6-2BEBAC93B7D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23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103b5140-3d78-4ea8-9702-4b3b320f3764" descr="EE8C0381-5CB9-4816-90B6-2BEBAC93B7D1"/>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 y="499940"/>
              <a:ext cx="9144000" cy="638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4"/>
          <p:cNvSpPr>
            <a:spLocks noChangeArrowheads="1"/>
          </p:cNvSpPr>
          <p:nvPr userDrawn="1"/>
        </p:nvSpPr>
        <p:spPr bwMode="auto">
          <a:xfrm>
            <a:off x="407988" y="6438900"/>
            <a:ext cx="1355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b="1">
                <a:solidFill>
                  <a:srgbClr val="1F497D"/>
                </a:solidFill>
              </a:rPr>
              <a:t>province-sud.</a:t>
            </a:r>
            <a:r>
              <a:rPr lang="fr-FR" sz="1200">
                <a:solidFill>
                  <a:srgbClr val="1F497D"/>
                </a:solidFill>
              </a:rPr>
              <a:t>nc</a:t>
            </a:r>
          </a:p>
        </p:txBody>
      </p:sp>
      <p:sp>
        <p:nvSpPr>
          <p:cNvPr id="2" name="Titre 1"/>
          <p:cNvSpPr>
            <a:spLocks noGrp="1"/>
          </p:cNvSpPr>
          <p:nvPr>
            <p:ph type="ctrTitle"/>
          </p:nvPr>
        </p:nvSpPr>
        <p:spPr>
          <a:xfrm>
            <a:off x="683568" y="1700808"/>
            <a:ext cx="7772400" cy="1470025"/>
          </a:xfrm>
          <a:prstGeom prst="rect">
            <a:avLst/>
          </a:prstGeom>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414814134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Titre 1"/>
          <p:cNvSpPr txBox="1">
            <a:spLocks/>
          </p:cNvSpPr>
          <p:nvPr userDrawn="1"/>
        </p:nvSpPr>
        <p:spPr>
          <a:xfrm>
            <a:off x="3214688" y="928688"/>
            <a:ext cx="5514975" cy="428625"/>
          </a:xfrm>
          <a:prstGeom prst="rect">
            <a:avLst/>
          </a:prstGeom>
        </p:spPr>
        <p:txBody>
          <a:bodyPr anchor="ctr"/>
          <a:lstStyle>
            <a:lvl1pPr algn="ctr">
              <a:defRPr sz="4000"/>
            </a:lvl1pPr>
          </a:lstStyle>
          <a:p>
            <a:pPr algn="r">
              <a:defRPr/>
            </a:pPr>
            <a:endParaRPr lang="fr-FR" sz="2400" dirty="0">
              <a:solidFill>
                <a:srgbClr val="9BBB59"/>
              </a:solidFill>
            </a:endParaRPr>
          </a:p>
        </p:txBody>
      </p:sp>
      <p:pic>
        <p:nvPicPr>
          <p:cNvPr id="6" name="55f531a0-c68b-4d65-b1df-64870c949f23" descr="62DDC1F0-DF27-415B-9409-DE70FB790E6C"/>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4450" y="4868863"/>
            <a:ext cx="909955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527050" y="6319838"/>
            <a:ext cx="2532063" cy="277812"/>
          </a:xfrm>
          <a:prstGeom prst="rect">
            <a:avLst/>
          </a:prstGeom>
        </p:spPr>
        <p:txBody>
          <a:bodyPr>
            <a:spAutoFit/>
          </a:bodyPr>
          <a:lstStyle/>
          <a:p>
            <a:pPr defTabSz="1028700" fontAlgn="auto">
              <a:spcBef>
                <a:spcPts val="0"/>
              </a:spcBef>
              <a:spcAft>
                <a:spcPts val="0"/>
              </a:spcAft>
              <a:defRPr/>
            </a:pPr>
            <a:r>
              <a:rPr lang="fr-FR" sz="1200" spc="-100" dirty="0" err="1">
                <a:solidFill>
                  <a:schemeClr val="tx2"/>
                </a:solidFill>
                <a:ea typeface="+mn-ea"/>
                <a:cs typeface="ＭＳ Ｐゴシック" charset="0"/>
              </a:rPr>
              <a:t>www</a:t>
            </a:r>
            <a:r>
              <a:rPr lang="fr-FR" sz="1200" b="1" spc="-100" dirty="0" err="1">
                <a:solidFill>
                  <a:schemeClr val="tx2"/>
                </a:solidFill>
                <a:ea typeface="+mn-ea"/>
                <a:cs typeface="ＭＳ Ｐゴシック" charset="0"/>
              </a:rPr>
              <a:t>.province-sud.</a:t>
            </a:r>
            <a:r>
              <a:rPr lang="fr-FR" sz="1200" spc="-100" dirty="0" err="1">
                <a:solidFill>
                  <a:schemeClr val="tx2"/>
                </a:solidFill>
                <a:ea typeface="+mn-ea"/>
                <a:cs typeface="ＭＳ Ｐゴシック" charset="0"/>
              </a:rPr>
              <a:t>nc</a:t>
            </a:r>
            <a:endParaRPr lang="fr-FR" sz="1200" spc="-100" dirty="0">
              <a:solidFill>
                <a:schemeClr val="tx2"/>
              </a:solidFill>
              <a:ea typeface="+mn-ea"/>
              <a:cs typeface="ＭＳ Ｐゴシック" charset="0"/>
            </a:endParaRPr>
          </a:p>
        </p:txBody>
      </p:sp>
      <p:sp>
        <p:nvSpPr>
          <p:cNvPr id="2" name="Titre 1"/>
          <p:cNvSpPr>
            <a:spLocks noGrp="1"/>
          </p:cNvSpPr>
          <p:nvPr>
            <p:ph type="title"/>
          </p:nvPr>
        </p:nvSpPr>
        <p:spPr>
          <a:xfrm>
            <a:off x="971600" y="260648"/>
            <a:ext cx="8064896" cy="654032"/>
          </a:xfrm>
          <a:prstGeom prst="rect">
            <a:avLst/>
          </a:prstGeom>
        </p:spPr>
        <p:txBody>
          <a:bodyPr>
            <a:noAutofit/>
          </a:bodyPr>
          <a:lstStyle>
            <a:lvl1pPr algn="ctr">
              <a:defRPr sz="4000" b="1">
                <a:solidFill>
                  <a:schemeClr val="accent1">
                    <a:lumMod val="50000"/>
                  </a:schemeClr>
                </a:solidFill>
              </a:defRPr>
            </a:lvl1pPr>
          </a:lstStyle>
          <a:p>
            <a:r>
              <a:rPr lang="fr-FR"/>
              <a:t>Modifiez le style du titre</a:t>
            </a:r>
            <a:endParaRPr lang="fr-FR" dirty="0"/>
          </a:p>
        </p:txBody>
      </p:sp>
      <p:sp>
        <p:nvSpPr>
          <p:cNvPr id="24" name="Espace réservé du texte 23"/>
          <p:cNvSpPr>
            <a:spLocks noGrp="1"/>
          </p:cNvSpPr>
          <p:nvPr>
            <p:ph type="body" sz="quarter" idx="13"/>
          </p:nvPr>
        </p:nvSpPr>
        <p:spPr>
          <a:xfrm>
            <a:off x="3275856" y="1052736"/>
            <a:ext cx="5715000" cy="428625"/>
          </a:xfrm>
          <a:prstGeom prst="rect">
            <a:avLst/>
          </a:prstGeom>
        </p:spPr>
        <p:txBody>
          <a:bodyPr/>
          <a:lstStyle>
            <a:lvl1pPr algn="r">
              <a:buNone/>
              <a:defRPr sz="2400" baseline="0">
                <a:solidFill>
                  <a:schemeClr val="accent1"/>
                </a:solidFill>
              </a:defRPr>
            </a:lvl1pPr>
          </a:lstStyle>
          <a:p>
            <a:pPr lvl="0"/>
            <a:r>
              <a:rPr lang="fr-FR"/>
              <a:t>Modifiez les styles du texte du masque</a:t>
            </a:r>
          </a:p>
          <a:p>
            <a:pPr lvl="1"/>
            <a:r>
              <a:rPr lang="fr-FR"/>
              <a:t>Deuxième niveau</a:t>
            </a:r>
          </a:p>
        </p:txBody>
      </p:sp>
      <p:sp>
        <p:nvSpPr>
          <p:cNvPr id="3" name="Espace réservé du contenu 2"/>
          <p:cNvSpPr>
            <a:spLocks noGrp="1"/>
          </p:cNvSpPr>
          <p:nvPr>
            <p:ph idx="1"/>
          </p:nvPr>
        </p:nvSpPr>
        <p:spPr>
          <a:xfrm>
            <a:off x="1075986" y="1628801"/>
            <a:ext cx="8050088" cy="3888432"/>
          </a:xfrm>
          <a:prstGeom prst="rect">
            <a:avLst/>
          </a:prstGeom>
        </p:spPr>
        <p:txBody>
          <a:bodyPr/>
          <a:lstStyle>
            <a:lvl1pPr>
              <a:defRPr sz="2400"/>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87192281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143000"/>
          </a:xfrm>
          <a:prstGeom prst="rect">
            <a:avLst/>
          </a:prstGeom>
        </p:spPr>
        <p:txBody>
          <a:bodyPr/>
          <a:lstStyle/>
          <a:p>
            <a:r>
              <a:rPr lang="fr-FR"/>
              <a:t>Modifiez le style du titre</a:t>
            </a:r>
            <a:endParaRPr lang="en-US"/>
          </a:p>
        </p:txBody>
      </p:sp>
      <p:sp>
        <p:nvSpPr>
          <p:cNvPr id="3" name="Content Placeholder 2"/>
          <p:cNvSpPr>
            <a:spLocks noGrp="1"/>
          </p:cNvSpPr>
          <p:nvPr>
            <p:ph idx="1"/>
          </p:nvPr>
        </p:nvSpPr>
        <p:spPr>
          <a:xfrm>
            <a:off x="1043492" y="2323652"/>
            <a:ext cx="6777317" cy="3508977"/>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fld id="{05A93482-8E69-40F7-BCAD-5662A6CADB27}" type="datetime4">
              <a:rPr lang="en-US" smtClean="0"/>
              <a:pPr/>
              <a:t>November 27, 2018</a:t>
            </a:fld>
            <a:endParaRPr lang="en-US"/>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05940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41EF9BF0-E095-41E5-88E0-9A443455A844}" type="datetimeFigureOut">
              <a:rPr lang="fr-FR" smtClean="0"/>
              <a:t>27/11/2018</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D5C1097B-F520-4955-A045-498957B9F38E}" type="slidenum">
              <a:rPr lang="fr-FR" smtClean="0"/>
              <a:t>‹#›</a:t>
            </a:fld>
            <a:endParaRPr lang="fr-FR"/>
          </a:p>
        </p:txBody>
      </p:sp>
    </p:spTree>
    <p:extLst>
      <p:ext uri="{BB962C8B-B14F-4D97-AF65-F5344CB8AC3E}">
        <p14:creationId xmlns:p14="http://schemas.microsoft.com/office/powerpoint/2010/main" val="1838759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9" r:id="rId4"/>
  </p:sldLayoutIdLst>
  <p:transition spd="slow">
    <p:wipe/>
  </p:transition>
  <p:hf hdr="0" ftr="0" dt="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29.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png"/><Relationship Id="rId7"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9.png"/><Relationship Id="rId7" Type="http://schemas.openxmlformats.org/officeDocument/2006/relationships/image" Target="../media/image52.jpe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3696362"/>
            <a:ext cx="2088232" cy="20480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098" name="Titre 1"/>
          <p:cNvSpPr>
            <a:spLocks noGrp="1"/>
          </p:cNvSpPr>
          <p:nvPr>
            <p:ph type="ctrTitle"/>
          </p:nvPr>
        </p:nvSpPr>
        <p:spPr bwMode="auto">
          <a:xfrm>
            <a:off x="405418" y="267312"/>
            <a:ext cx="8568952" cy="1944216"/>
          </a:xfrm>
          <a:prstGeom prst="rect">
            <a:avLst/>
          </a:prstGeom>
          <a:noFill/>
          <a:ln>
            <a:noFill/>
          </a:ln>
          <a:effectLst>
            <a:glow rad="139700">
              <a:schemeClr val="accent1">
                <a:satMod val="175000"/>
                <a:alpha val="40000"/>
              </a:schemeClr>
            </a:glow>
          </a:effectLst>
          <a:extLst/>
        </p:spPr>
        <p:style>
          <a:lnRef idx="2">
            <a:schemeClr val="accent5"/>
          </a:lnRef>
          <a:fillRef idx="100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p>
            <a:r>
              <a:rPr lang="fr-FR" cap="small" dirty="0">
                <a:solidFill>
                  <a:schemeClr val="tx2">
                    <a:lumMod val="75000"/>
                  </a:schemeClr>
                </a:solidFill>
                <a:latin typeface="Arial Black" panose="020B0A04020102020204" pitchFamily="34" charset="0"/>
                <a:ea typeface="ＭＳ Ｐゴシック" pitchFamily="34" charset="-128"/>
              </a:rPr>
              <a:t>Aire de Gestion Educative</a:t>
            </a:r>
            <a:br>
              <a:rPr lang="fr-FR" cap="small" dirty="0">
                <a:solidFill>
                  <a:schemeClr val="tx2">
                    <a:lumMod val="75000"/>
                  </a:schemeClr>
                </a:solidFill>
                <a:latin typeface="Arial Black" panose="020B0A04020102020204" pitchFamily="34" charset="0"/>
                <a:ea typeface="ＭＳ Ｐゴシック" pitchFamily="34" charset="-128"/>
              </a:rPr>
            </a:br>
            <a:r>
              <a:rPr lang="fr-FR" cap="small" dirty="0">
                <a:solidFill>
                  <a:schemeClr val="tx2">
                    <a:lumMod val="75000"/>
                  </a:schemeClr>
                </a:solidFill>
                <a:latin typeface="Arial Black" panose="020B0A04020102020204" pitchFamily="34" charset="0"/>
                <a:ea typeface="ＭＳ Ｐゴシック" pitchFamily="34" charset="-128"/>
              </a:rPr>
              <a:t>en province sud </a:t>
            </a:r>
            <a:br>
              <a:rPr lang="fr-FR" sz="6600" cap="small" dirty="0">
                <a:solidFill>
                  <a:schemeClr val="tx2">
                    <a:lumMod val="75000"/>
                  </a:schemeClr>
                </a:solidFill>
                <a:latin typeface="Arial Black" panose="020B0A04020102020204" pitchFamily="34" charset="0"/>
                <a:ea typeface="ＭＳ Ｐゴシック" pitchFamily="34" charset="-128"/>
              </a:rPr>
            </a:br>
            <a:r>
              <a:rPr lang="fr-FR" sz="3600" cap="small" dirty="0">
                <a:solidFill>
                  <a:srgbClr val="0070C0"/>
                </a:solidFill>
                <a:latin typeface="Arial Black" panose="020B0A04020102020204" pitchFamily="34" charset="0"/>
                <a:ea typeface="ＭＳ Ｐゴシック" pitchFamily="34" charset="-128"/>
              </a:rPr>
              <a:t>Nouvelle - Calédonie</a:t>
            </a:r>
          </a:p>
        </p:txBody>
      </p:sp>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78" y="3933056"/>
            <a:ext cx="2733256" cy="24482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ZoneTexte 9"/>
          <p:cNvSpPr txBox="1"/>
          <p:nvPr/>
        </p:nvSpPr>
        <p:spPr>
          <a:xfrm>
            <a:off x="1626530" y="2564904"/>
            <a:ext cx="7128792" cy="830997"/>
          </a:xfrm>
          <a:prstGeom prst="rect">
            <a:avLst/>
          </a:prstGeom>
          <a:noFill/>
        </p:spPr>
        <p:txBody>
          <a:bodyPr wrap="square" rtlCol="0">
            <a:spAutoFit/>
          </a:bodyPr>
          <a:lstStyle/>
          <a:p>
            <a:r>
              <a:rPr lang="fr-FR" sz="1600" i="1" dirty="0"/>
              <a:t>Conférence sur la biodiversité du Pacifique- Sénat, le 31 mai 2018 </a:t>
            </a:r>
          </a:p>
          <a:p>
            <a:r>
              <a:rPr lang="fr-FR" sz="1600" i="1" dirty="0"/>
              <a:t>par Nina </a:t>
            </a:r>
            <a:r>
              <a:rPr lang="fr-FR" sz="1600" i="1" dirty="0" err="1"/>
              <a:t>Julié</a:t>
            </a:r>
            <a:r>
              <a:rPr lang="fr-FR" sz="1600" i="1" dirty="0"/>
              <a:t> – Elue en charge de l’environnement et du développement durable en province Sud Nouvelle-Calédonie </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3"/>
          <p:cNvSpPr txBox="1">
            <a:spLocks/>
          </p:cNvSpPr>
          <p:nvPr/>
        </p:nvSpPr>
        <p:spPr>
          <a:xfrm>
            <a:off x="4734018" y="2"/>
            <a:ext cx="3376710" cy="553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Century Gothic"/>
              </a:rPr>
              <a:t>EVALUATION DU DISPOSITIF AGE </a:t>
            </a:r>
          </a:p>
        </p:txBody>
      </p:sp>
      <p:sp>
        <p:nvSpPr>
          <p:cNvPr id="4" name="Rectangle 3">
            <a:extLst>
              <a:ext uri="{FF2B5EF4-FFF2-40B4-BE49-F238E27FC236}">
                <a16:creationId xmlns:a16="http://schemas.microsoft.com/office/drawing/2014/main" id="{5419F7DF-CC16-498E-9561-0245E49FDD74}"/>
              </a:ext>
            </a:extLst>
          </p:cNvPr>
          <p:cNvSpPr/>
          <p:nvPr/>
        </p:nvSpPr>
        <p:spPr>
          <a:xfrm>
            <a:off x="995816" y="1052736"/>
            <a:ext cx="5034263" cy="461665"/>
          </a:xfrm>
          <a:prstGeom prst="rect">
            <a:avLst/>
          </a:prstGeom>
        </p:spPr>
        <p:txBody>
          <a:bodyPr wrap="none">
            <a:spAutoFit/>
          </a:bodyPr>
          <a:lstStyle/>
          <a:p>
            <a:r>
              <a:rPr lang="fr-FR" b="1" dirty="0">
                <a:solidFill>
                  <a:srgbClr val="244061"/>
                </a:solidFill>
                <a:latin typeface="Cambria" panose="02040503050406030204" pitchFamily="18" charset="0"/>
                <a:ea typeface="Calibri" panose="020F0502020204030204" pitchFamily="34" charset="0"/>
                <a:cs typeface="Times New Roman" panose="02020603050405020304" pitchFamily="18" charset="0"/>
              </a:rPr>
              <a:t> </a:t>
            </a:r>
            <a:r>
              <a:rPr lang="fr-FR" sz="2400" b="1" dirty="0">
                <a:solidFill>
                  <a:srgbClr val="244061"/>
                </a:solidFill>
                <a:latin typeface="Cambria" panose="02040503050406030204" pitchFamily="18" charset="0"/>
                <a:ea typeface="Calibri" panose="020F0502020204030204" pitchFamily="34" charset="0"/>
                <a:cs typeface="Times New Roman" panose="02020603050405020304" pitchFamily="18" charset="0"/>
              </a:rPr>
              <a:t>Un projet innovateur et ambitieux</a:t>
            </a:r>
            <a:endParaRPr lang="fr-FR" sz="2400" dirty="0"/>
          </a:p>
        </p:txBody>
      </p:sp>
      <p:sp>
        <p:nvSpPr>
          <p:cNvPr id="14" name="Rectangle 13"/>
          <p:cNvSpPr/>
          <p:nvPr/>
        </p:nvSpPr>
        <p:spPr>
          <a:xfrm>
            <a:off x="1899" y="160338"/>
            <a:ext cx="9144000" cy="648072"/>
          </a:xfrm>
          <a:prstGeom prst="rect">
            <a:avLst/>
          </a:prstGeom>
          <a:solidFill>
            <a:srgbClr val="3898B2"/>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000" cap="small" dirty="0">
                <a:solidFill>
                  <a:schemeClr val="bg1"/>
                </a:solidFill>
                <a:latin typeface="Calibri Light" pitchFamily="34" charset="0"/>
              </a:rPr>
              <a:t>L’EVALUATION DU DISPOSITIF – Conclusion  </a:t>
            </a:r>
            <a:endParaRPr lang="fr-FR" sz="2000" cap="small" dirty="0">
              <a:latin typeface="Calibri Light" pitchFamily="34" charset="0"/>
            </a:endParaRPr>
          </a:p>
        </p:txBody>
      </p:sp>
      <p:graphicFrame>
        <p:nvGraphicFramePr>
          <p:cNvPr id="17" name="Diagramme 16"/>
          <p:cNvGraphicFramePr/>
          <p:nvPr>
            <p:extLst>
              <p:ext uri="{D42A27DB-BD31-4B8C-83A1-F6EECF244321}">
                <p14:modId xmlns:p14="http://schemas.microsoft.com/office/powerpoint/2010/main" val="435990614"/>
              </p:ext>
            </p:extLst>
          </p:nvPr>
        </p:nvGraphicFramePr>
        <p:xfrm>
          <a:off x="323528" y="1124744"/>
          <a:ext cx="7272808" cy="576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me 1"/>
          <p:cNvGraphicFramePr/>
          <p:nvPr>
            <p:extLst>
              <p:ext uri="{D42A27DB-BD31-4B8C-83A1-F6EECF244321}">
                <p14:modId xmlns:p14="http://schemas.microsoft.com/office/powerpoint/2010/main" val="3754114750"/>
              </p:ext>
            </p:extLst>
          </p:nvPr>
        </p:nvGraphicFramePr>
        <p:xfrm>
          <a:off x="649463" y="1772816"/>
          <a:ext cx="7848872" cy="46805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3881737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5501"/>
            <a:ext cx="9144000" cy="648072"/>
          </a:xfrm>
          <a:prstGeom prst="rect">
            <a:avLst/>
          </a:prstGeom>
          <a:solidFill>
            <a:srgbClr val="3898B2"/>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000" cap="small" dirty="0">
                <a:solidFill>
                  <a:schemeClr val="bg1"/>
                </a:solidFill>
                <a:latin typeface="Calibri Light" pitchFamily="34" charset="0"/>
              </a:rPr>
              <a:t>PERSPECTIVES : le développement d’un réseau AGE sur notre territoire </a:t>
            </a:r>
          </a:p>
        </p:txBody>
      </p:sp>
      <p:grpSp>
        <p:nvGrpSpPr>
          <p:cNvPr id="4" name="Groupe 3"/>
          <p:cNvGrpSpPr/>
          <p:nvPr/>
        </p:nvGrpSpPr>
        <p:grpSpPr>
          <a:xfrm>
            <a:off x="-117023" y="603281"/>
            <a:ext cx="9162041" cy="7656923"/>
            <a:chOff x="-1" y="603281"/>
            <a:chExt cx="9162041" cy="7656923"/>
          </a:xfrm>
        </p:grpSpPr>
        <p:grpSp>
          <p:nvGrpSpPr>
            <p:cNvPr id="10" name="Groupe 9"/>
            <p:cNvGrpSpPr/>
            <p:nvPr/>
          </p:nvGrpSpPr>
          <p:grpSpPr>
            <a:xfrm>
              <a:off x="-1" y="603281"/>
              <a:ext cx="9162041" cy="6508887"/>
              <a:chOff x="-338099" y="-195019"/>
              <a:chExt cx="9782046" cy="7096737"/>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53" y="-195019"/>
                <a:ext cx="9662500" cy="709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29"/>
              <p:cNvSpPr txBox="1"/>
              <p:nvPr/>
            </p:nvSpPr>
            <p:spPr>
              <a:xfrm>
                <a:off x="323528" y="2741002"/>
                <a:ext cx="1967324" cy="104644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fontAlgn="base">
                  <a:spcAft>
                    <a:spcPts val="0"/>
                  </a:spcAft>
                </a:pPr>
                <a:r>
                  <a:rPr lang="fr-FR" sz="1400" b="1" kern="1200" dirty="0">
                    <a:solidFill>
                      <a:schemeClr val="accent3">
                        <a:lumMod val="50000"/>
                      </a:schemeClr>
                    </a:solidFill>
                    <a:effectLst>
                      <a:outerShdw blurRad="38100" dist="38100" dir="2700000" algn="tl">
                        <a:srgbClr val="000000">
                          <a:alpha val="43000"/>
                        </a:srgbClr>
                      </a:outerShdw>
                    </a:effectLst>
                    <a:ea typeface="Times New Roman"/>
                    <a:cs typeface="Times New Roman"/>
                  </a:rPr>
                  <a:t>Bourail  </a:t>
                </a:r>
                <a:endParaRPr lang="fr-FR" sz="1200" dirty="0">
                  <a:solidFill>
                    <a:schemeClr val="accent3">
                      <a:lumMod val="50000"/>
                    </a:schemeClr>
                  </a:solidFill>
                  <a:effectLst/>
                  <a:latin typeface="Times New Roman"/>
                  <a:ea typeface="Times New Roman"/>
                </a:endParaRPr>
              </a:p>
              <a:p>
                <a:pPr lvl="0" fontAlgn="base"/>
                <a:r>
                  <a:rPr lang="fr-FR" sz="1200" b="1" dirty="0">
                    <a:solidFill>
                      <a:srgbClr val="215868"/>
                    </a:solidFill>
                    <a:latin typeface="Tahoma"/>
                    <a:ea typeface="Times New Roman"/>
                    <a:cs typeface="Times New Roman"/>
                  </a:rPr>
                  <a:t>Creek Salé de </a:t>
                </a:r>
                <a:r>
                  <a:rPr lang="fr-FR" sz="1200" b="1" dirty="0" err="1">
                    <a:solidFill>
                      <a:srgbClr val="215868"/>
                    </a:solidFill>
                    <a:latin typeface="Tahoma"/>
                    <a:ea typeface="Times New Roman"/>
                    <a:cs typeface="Times New Roman"/>
                  </a:rPr>
                  <a:t>Poé</a:t>
                </a:r>
                <a:r>
                  <a:rPr lang="fr-FR" sz="1200" b="1" dirty="0">
                    <a:solidFill>
                      <a:srgbClr val="215868"/>
                    </a:solidFill>
                    <a:latin typeface="Tahoma"/>
                    <a:ea typeface="Times New Roman"/>
                    <a:cs typeface="Times New Roman"/>
                  </a:rPr>
                  <a:t> : collège Sacré Cœur de Bourail</a:t>
                </a:r>
                <a:endParaRPr lang="fr-FR" sz="1200" dirty="0">
                  <a:ea typeface="Calibri"/>
                  <a:cs typeface="Times New Roman"/>
                </a:endParaRPr>
              </a:p>
              <a:p>
                <a:pPr fontAlgn="base">
                  <a:spcAft>
                    <a:spcPts val="0"/>
                  </a:spcAft>
                </a:pPr>
                <a:endParaRPr lang="fr-FR" sz="1200" dirty="0">
                  <a:effectLst/>
                  <a:latin typeface="Times New Roman"/>
                  <a:ea typeface="Times New Roman"/>
                </a:endParaRPr>
              </a:p>
            </p:txBody>
          </p:sp>
          <p:sp>
            <p:nvSpPr>
              <p:cNvPr id="9" name="ZoneTexte 30"/>
              <p:cNvSpPr txBox="1"/>
              <p:nvPr/>
            </p:nvSpPr>
            <p:spPr>
              <a:xfrm>
                <a:off x="7524329" y="4963172"/>
                <a:ext cx="1728191" cy="108645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fontAlgn="base"/>
                <a:r>
                  <a:rPr lang="fr-FR" sz="1400" b="1" dirty="0">
                    <a:solidFill>
                      <a:schemeClr val="accent3">
                        <a:lumMod val="50000"/>
                      </a:schemeClr>
                    </a:solidFill>
                    <a:effectLst>
                      <a:outerShdw blurRad="38100" dist="38100" dir="2700000" algn="tl">
                        <a:srgbClr val="000000">
                          <a:alpha val="43000"/>
                        </a:srgbClr>
                      </a:outerShdw>
                    </a:effectLst>
                    <a:ea typeface="Times New Roman"/>
                    <a:cs typeface="Times New Roman"/>
                  </a:rPr>
                  <a:t>Ile des Pins</a:t>
                </a:r>
              </a:p>
              <a:p>
                <a:pPr marL="342900" lvl="0" indent="-342900" algn="just">
                  <a:lnSpc>
                    <a:spcPct val="115000"/>
                  </a:lnSpc>
                  <a:spcAft>
                    <a:spcPts val="0"/>
                  </a:spcAft>
                  <a:buFont typeface="Symbol"/>
                  <a:buChar char=""/>
                </a:pPr>
                <a:r>
                  <a:rPr lang="fr-FR" sz="1100" b="1" dirty="0">
                    <a:solidFill>
                      <a:srgbClr val="215868"/>
                    </a:solidFill>
                    <a:latin typeface="Tahoma"/>
                    <a:ea typeface="Times New Roman"/>
                    <a:cs typeface="Times New Roman"/>
                  </a:rPr>
                  <a:t>Maquis minier de </a:t>
                </a:r>
                <a:r>
                  <a:rPr lang="fr-FR" sz="1100" b="1" dirty="0" err="1">
                    <a:solidFill>
                      <a:srgbClr val="215868"/>
                    </a:solidFill>
                    <a:latin typeface="Tahoma"/>
                    <a:ea typeface="Times New Roman"/>
                    <a:cs typeface="Times New Roman"/>
                  </a:rPr>
                  <a:t>Touété</a:t>
                </a:r>
                <a:r>
                  <a:rPr lang="fr-FR" sz="1100" b="1" dirty="0">
                    <a:solidFill>
                      <a:srgbClr val="215868"/>
                    </a:solidFill>
                    <a:latin typeface="Tahoma"/>
                    <a:ea typeface="Times New Roman"/>
                    <a:cs typeface="Times New Roman"/>
                  </a:rPr>
                  <a:t> : Collège et Ecole St Joseph de Vao</a:t>
                </a:r>
                <a:endParaRPr lang="fr-FR" sz="1100" dirty="0">
                  <a:ea typeface="Calibri"/>
                  <a:cs typeface="Times New Roman"/>
                </a:endParaRPr>
              </a:p>
            </p:txBody>
          </p:sp>
          <p:sp>
            <p:nvSpPr>
              <p:cNvPr id="12" name="ZoneTexte 29"/>
              <p:cNvSpPr txBox="1"/>
              <p:nvPr/>
            </p:nvSpPr>
            <p:spPr>
              <a:xfrm>
                <a:off x="4320320" y="5682052"/>
                <a:ext cx="1967324" cy="108645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fontAlgn="base">
                  <a:spcAft>
                    <a:spcPts val="0"/>
                  </a:spcAft>
                </a:pPr>
                <a:r>
                  <a:rPr lang="fr-FR" sz="1400" b="1" dirty="0">
                    <a:solidFill>
                      <a:schemeClr val="accent3">
                        <a:lumMod val="50000"/>
                      </a:schemeClr>
                    </a:solidFill>
                    <a:effectLst>
                      <a:outerShdw blurRad="38100" dist="38100" dir="2700000" algn="tl">
                        <a:srgbClr val="000000">
                          <a:alpha val="43000"/>
                        </a:srgbClr>
                      </a:outerShdw>
                    </a:effectLst>
                    <a:ea typeface="Times New Roman"/>
                    <a:cs typeface="Times New Roman"/>
                  </a:rPr>
                  <a:t>Mont-Dore </a:t>
                </a:r>
              </a:p>
              <a:p>
                <a:pPr marL="342900" lvl="0" indent="-342900" algn="just">
                  <a:lnSpc>
                    <a:spcPct val="115000"/>
                  </a:lnSpc>
                  <a:spcAft>
                    <a:spcPts val="0"/>
                  </a:spcAft>
                  <a:buFont typeface="Symbol"/>
                  <a:buChar char=""/>
                </a:pPr>
                <a:r>
                  <a:rPr lang="fr-FR" sz="1100" b="1" dirty="0">
                    <a:solidFill>
                      <a:srgbClr val="215868"/>
                    </a:solidFill>
                    <a:latin typeface="Tahoma"/>
                    <a:ea typeface="Times New Roman"/>
                    <a:cs typeface="Times New Roman"/>
                  </a:rPr>
                  <a:t>Mangrove de la butte Cornaille : Lycée St Pierre Chanel </a:t>
                </a:r>
                <a:endParaRPr lang="fr-FR" sz="1100" dirty="0">
                  <a:ea typeface="Calibri"/>
                  <a:cs typeface="Times New Roman"/>
                </a:endParaRPr>
              </a:p>
            </p:txBody>
          </p:sp>
          <p:sp>
            <p:nvSpPr>
              <p:cNvPr id="13" name="ZoneTexte 1"/>
              <p:cNvSpPr txBox="1"/>
              <p:nvPr/>
            </p:nvSpPr>
            <p:spPr>
              <a:xfrm>
                <a:off x="2094931" y="4718823"/>
                <a:ext cx="1967324" cy="205979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fontAlgn="base"/>
                <a:r>
                  <a:rPr lang="fr-FR" sz="1400" b="1" dirty="0">
                    <a:solidFill>
                      <a:schemeClr val="accent3">
                        <a:lumMod val="50000"/>
                      </a:schemeClr>
                    </a:solidFill>
                    <a:effectLst>
                      <a:outerShdw blurRad="38100" dist="38100" dir="2700000" algn="tl">
                        <a:srgbClr val="000000">
                          <a:alpha val="43000"/>
                        </a:srgbClr>
                      </a:outerShdw>
                    </a:effectLst>
                    <a:ea typeface="Times New Roman"/>
                    <a:cs typeface="Times New Roman"/>
                  </a:rPr>
                  <a:t>Nouméa  </a:t>
                </a:r>
              </a:p>
              <a:p>
                <a:pPr marL="342900" lvl="0" indent="-342900" algn="just">
                  <a:lnSpc>
                    <a:spcPct val="115000"/>
                  </a:lnSpc>
                  <a:spcAft>
                    <a:spcPts val="0"/>
                  </a:spcAft>
                  <a:buFont typeface="Symbol"/>
                  <a:buChar char=""/>
                </a:pPr>
                <a:r>
                  <a:rPr lang="fr-FR" sz="1100" b="1" dirty="0">
                    <a:solidFill>
                      <a:srgbClr val="215868"/>
                    </a:solidFill>
                    <a:latin typeface="Tahoma"/>
                    <a:ea typeface="Times New Roman"/>
                    <a:cs typeface="Times New Roman"/>
                  </a:rPr>
                  <a:t>Platier </a:t>
                </a:r>
                <a:r>
                  <a:rPr lang="fr-FR" sz="1100" b="1" dirty="0" err="1">
                    <a:solidFill>
                      <a:srgbClr val="215868"/>
                    </a:solidFill>
                    <a:latin typeface="Tahoma"/>
                    <a:ea typeface="Times New Roman"/>
                    <a:cs typeface="Times New Roman"/>
                  </a:rPr>
                  <a:t>Ricaudy</a:t>
                </a:r>
                <a:r>
                  <a:rPr lang="fr-FR" sz="1100" b="1" dirty="0">
                    <a:solidFill>
                      <a:srgbClr val="215868"/>
                    </a:solidFill>
                    <a:latin typeface="Tahoma"/>
                    <a:ea typeface="Times New Roman"/>
                    <a:cs typeface="Times New Roman"/>
                  </a:rPr>
                  <a:t> : Collège Jean Mariotti </a:t>
                </a:r>
                <a:endParaRPr lang="fr-FR" sz="1100" dirty="0">
                  <a:ea typeface="Calibri"/>
                  <a:cs typeface="Times New Roman"/>
                </a:endParaRPr>
              </a:p>
              <a:p>
                <a:pPr marL="342900" lvl="0" indent="-342900" algn="just">
                  <a:lnSpc>
                    <a:spcPct val="115000"/>
                  </a:lnSpc>
                  <a:spcAft>
                    <a:spcPts val="0"/>
                  </a:spcAft>
                  <a:buFont typeface="Symbol"/>
                  <a:buChar char=""/>
                </a:pPr>
                <a:r>
                  <a:rPr lang="fr-FR" sz="1100" b="1" dirty="0">
                    <a:solidFill>
                      <a:srgbClr val="215868"/>
                    </a:solidFill>
                    <a:latin typeface="Tahoma"/>
                    <a:ea typeface="Times New Roman"/>
                    <a:cs typeface="Times New Roman"/>
                  </a:rPr>
                  <a:t>Forêt sèche de Cap </a:t>
                </a:r>
                <a:r>
                  <a:rPr lang="fr-FR" sz="1100" b="1" dirty="0" err="1">
                    <a:solidFill>
                      <a:srgbClr val="215868"/>
                    </a:solidFill>
                    <a:latin typeface="Tahoma"/>
                    <a:ea typeface="Times New Roman"/>
                    <a:cs typeface="Times New Roman"/>
                  </a:rPr>
                  <a:t>Kaméré</a:t>
                </a:r>
                <a:r>
                  <a:rPr lang="fr-FR" sz="1100" b="1" dirty="0">
                    <a:solidFill>
                      <a:srgbClr val="215868"/>
                    </a:solidFill>
                    <a:latin typeface="Tahoma"/>
                    <a:ea typeface="Times New Roman"/>
                    <a:cs typeface="Times New Roman"/>
                  </a:rPr>
                  <a:t> : Collège de </a:t>
                </a:r>
                <a:r>
                  <a:rPr lang="fr-FR" sz="1100" b="1" dirty="0" err="1">
                    <a:solidFill>
                      <a:srgbClr val="215868"/>
                    </a:solidFill>
                    <a:latin typeface="Tahoma"/>
                    <a:ea typeface="Times New Roman"/>
                    <a:cs typeface="Times New Roman"/>
                  </a:rPr>
                  <a:t>Kaméré</a:t>
                </a:r>
                <a:r>
                  <a:rPr lang="fr-FR" sz="1100" b="1" dirty="0">
                    <a:solidFill>
                      <a:srgbClr val="215868"/>
                    </a:solidFill>
                    <a:latin typeface="Tahoma"/>
                    <a:ea typeface="Times New Roman"/>
                    <a:cs typeface="Times New Roman"/>
                  </a:rPr>
                  <a:t> </a:t>
                </a:r>
                <a:endParaRPr lang="fr-FR" sz="1100" dirty="0">
                  <a:ea typeface="Calibri"/>
                  <a:cs typeface="Times New Roman"/>
                </a:endParaRPr>
              </a:p>
              <a:p>
                <a:pPr marL="342900" lvl="0" indent="-342900" algn="just">
                  <a:lnSpc>
                    <a:spcPct val="115000"/>
                  </a:lnSpc>
                  <a:spcAft>
                    <a:spcPts val="0"/>
                  </a:spcAft>
                  <a:buFont typeface="Symbol"/>
                  <a:buChar char=""/>
                </a:pPr>
                <a:r>
                  <a:rPr lang="fr-FR" sz="1100" b="1" dirty="0">
                    <a:solidFill>
                      <a:srgbClr val="215868"/>
                    </a:solidFill>
                    <a:latin typeface="Tahoma"/>
                    <a:ea typeface="Times New Roman"/>
                    <a:cs typeface="Times New Roman"/>
                  </a:rPr>
                  <a:t>Baie des Bœufs de </a:t>
                </a:r>
                <a:r>
                  <a:rPr lang="fr-FR" sz="1100" b="1" dirty="0" err="1">
                    <a:solidFill>
                      <a:srgbClr val="215868"/>
                    </a:solidFill>
                    <a:latin typeface="Tahoma"/>
                    <a:ea typeface="Times New Roman"/>
                    <a:cs typeface="Times New Roman"/>
                  </a:rPr>
                  <a:t>Nouville</a:t>
                </a:r>
                <a:r>
                  <a:rPr lang="fr-FR" sz="1100" b="1" dirty="0">
                    <a:solidFill>
                      <a:srgbClr val="215868"/>
                    </a:solidFill>
                    <a:latin typeface="Tahoma"/>
                    <a:ea typeface="Times New Roman"/>
                    <a:cs typeface="Times New Roman"/>
                  </a:rPr>
                  <a:t> : Lycée Jules Garnier</a:t>
                </a:r>
                <a:endParaRPr lang="fr-FR" sz="1100" dirty="0">
                  <a:ea typeface="Calibri"/>
                  <a:cs typeface="Times New Roman"/>
                </a:endParaRPr>
              </a:p>
            </p:txBody>
          </p:sp>
          <p:sp>
            <p:nvSpPr>
              <p:cNvPr id="15" name="ZoneTexte 14"/>
              <p:cNvSpPr txBox="1"/>
              <p:nvPr/>
            </p:nvSpPr>
            <p:spPr>
              <a:xfrm>
                <a:off x="-338099" y="-20875"/>
                <a:ext cx="7719009" cy="1987077"/>
              </a:xfrm>
              <a:prstGeom prst="rect">
                <a:avLst/>
              </a:prstGeom>
              <a:noFill/>
            </p:spPr>
            <p:txBody>
              <a:bodyPr wrap="square" rtlCol="0">
                <a:spAutoFit/>
              </a:bodyPr>
              <a:lstStyle/>
              <a:p>
                <a:pPr algn="ctr"/>
                <a:r>
                  <a:rPr lang="fr-FR" sz="3600" dirty="0">
                    <a:solidFill>
                      <a:srgbClr val="1B8EC7"/>
                    </a:solidFill>
                    <a:latin typeface="Aharoni" panose="02010803020104030203" pitchFamily="2" charset="-79"/>
                    <a:cs typeface="Aharoni" panose="02010803020104030203" pitchFamily="2" charset="-79"/>
                  </a:rPr>
                  <a:t>LE RESEAU AGE </a:t>
                </a:r>
              </a:p>
              <a:p>
                <a:pPr algn="ctr"/>
                <a:r>
                  <a:rPr lang="fr-FR" sz="3600" dirty="0">
                    <a:solidFill>
                      <a:srgbClr val="1B8EC7"/>
                    </a:solidFill>
                    <a:latin typeface="Aharoni" panose="02010803020104030203" pitchFamily="2" charset="-79"/>
                    <a:cs typeface="Aharoni" panose="02010803020104030203" pitchFamily="2" charset="-79"/>
                  </a:rPr>
                  <a:t>« AIRE DE GESTION EDUCATIVE » </a:t>
                </a:r>
              </a:p>
              <a:p>
                <a:pPr algn="ctr"/>
                <a:r>
                  <a:rPr lang="fr-FR" sz="3600" dirty="0">
                    <a:solidFill>
                      <a:srgbClr val="1B8EC7"/>
                    </a:solidFill>
                    <a:latin typeface="Aharoni" panose="02010803020104030203" pitchFamily="2" charset="-79"/>
                    <a:cs typeface="Aharoni" panose="02010803020104030203" pitchFamily="2" charset="-79"/>
                  </a:rPr>
                  <a:t>EN PROVINCE SUD</a:t>
                </a:r>
              </a:p>
            </p:txBody>
          </p:sp>
          <p:grpSp>
            <p:nvGrpSpPr>
              <p:cNvPr id="69" name="Groupe 68"/>
              <p:cNvGrpSpPr/>
              <p:nvPr/>
            </p:nvGrpSpPr>
            <p:grpSpPr>
              <a:xfrm>
                <a:off x="6105561" y="1181850"/>
                <a:ext cx="3079013" cy="2082372"/>
                <a:chOff x="5796136" y="188640"/>
                <a:chExt cx="3576915" cy="2352780"/>
              </a:xfrm>
            </p:grpSpPr>
            <p:pic>
              <p:nvPicPr>
                <p:cNvPr id="1027" name="Picture 3" descr="T:\Communication-Education\4-Education\AGE Aires Gestion Educatives\Communication\LOGO\Label AGE - OK-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88640"/>
                  <a:ext cx="2352779" cy="23527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9-Logothèque\Province Sud\Province Sud\Logo province Sud SS NC.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634755"/>
                  <a:ext cx="1481585" cy="1460550"/>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3" descr="T:\Communication-Education\4-Education\AGE Aires Gestion Educatives\Communication\LOGO\Label AGE - OK-0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2259145"/>
                <a:ext cx="963714" cy="9637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3" descr="T:\Communication-Education\4-Education\AGE Aires Gestion Educatives\Communication\LOGO\Label AGE - OK-0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20320" y="4712596"/>
                <a:ext cx="899752" cy="8997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3" descr="T:\Communication-Education\4-Education\AGE Aires Gestion Educatives\Communication\LOGO\Label AGE - OK-01[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376" y="5993904"/>
                <a:ext cx="864096" cy="8640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3" descr="T:\Communication-Education\4-Education\AGE Aires Gestion Educatives\Communication\LOGO\Label AGE - OK-01[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8336" y="5175173"/>
                <a:ext cx="874450" cy="874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7" name="Connecteur droit 16"/>
              <p:cNvCxnSpPr/>
              <p:nvPr/>
            </p:nvCxnSpPr>
            <p:spPr>
              <a:xfrm>
                <a:off x="5292080" y="5877272"/>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971600" y="2924944"/>
                <a:ext cx="1512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2893617" y="4869160"/>
                <a:ext cx="14267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p:cNvCxnSpPr>
                <a:endCxn id="22" idx="1"/>
              </p:cNvCxnSpPr>
              <p:nvPr/>
            </p:nvCxnSpPr>
            <p:spPr>
              <a:xfrm>
                <a:off x="4320320" y="4869160"/>
                <a:ext cx="0" cy="293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flipV="1">
                <a:off x="7524329" y="5166670"/>
                <a:ext cx="0" cy="1283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7524329" y="5166670"/>
                <a:ext cx="720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7524329" y="6450402"/>
                <a:ext cx="5760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cteur droit 49"/>
              <p:cNvCxnSpPr>
                <a:stCxn id="22" idx="1"/>
                <a:endCxn id="22" idx="1"/>
              </p:cNvCxnSpPr>
              <p:nvPr/>
            </p:nvCxnSpPr>
            <p:spPr>
              <a:xfrm>
                <a:off x="4320320" y="516247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cteur droit 51"/>
              <p:cNvCxnSpPr>
                <a:stCxn id="22" idx="1"/>
              </p:cNvCxnSpPr>
              <p:nvPr/>
            </p:nvCxnSpPr>
            <p:spPr>
              <a:xfrm>
                <a:off x="4320320" y="5162472"/>
                <a:ext cx="10766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ZoneTexte 1"/>
            <p:cNvSpPr txBox="1"/>
            <p:nvPr/>
          </p:nvSpPr>
          <p:spPr>
            <a:xfrm>
              <a:off x="218575" y="4386461"/>
              <a:ext cx="2016223"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dirty="0"/>
                <a:t>2018 : 6 sites inscrits au dispositif</a:t>
              </a:r>
            </a:p>
          </p:txBody>
        </p:sp>
        <p:sp>
          <p:nvSpPr>
            <p:cNvPr id="3" name="Arc 2"/>
            <p:cNvSpPr/>
            <p:nvPr/>
          </p:nvSpPr>
          <p:spPr>
            <a:xfrm>
              <a:off x="2600522" y="3329047"/>
              <a:ext cx="2043486" cy="3859096"/>
            </a:xfrm>
            <a:prstGeom prst="arc">
              <a:avLst>
                <a:gd name="adj1" fmla="val 15760908"/>
                <a:gd name="adj2" fmla="val 213279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Arc 27"/>
            <p:cNvSpPr/>
            <p:nvPr/>
          </p:nvSpPr>
          <p:spPr>
            <a:xfrm>
              <a:off x="2843808" y="2857538"/>
              <a:ext cx="3191439" cy="4003843"/>
            </a:xfrm>
            <a:prstGeom prst="arc">
              <a:avLst>
                <a:gd name="adj1" fmla="val 14110132"/>
                <a:gd name="adj2" fmla="val 16668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Arc 29"/>
            <p:cNvSpPr/>
            <p:nvPr/>
          </p:nvSpPr>
          <p:spPr>
            <a:xfrm>
              <a:off x="5967605" y="4401108"/>
              <a:ext cx="1795127" cy="3859096"/>
            </a:xfrm>
            <a:prstGeom prst="arc">
              <a:avLst>
                <a:gd name="adj1" fmla="val 13346961"/>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Arc 30"/>
            <p:cNvSpPr/>
            <p:nvPr/>
          </p:nvSpPr>
          <p:spPr>
            <a:xfrm>
              <a:off x="4826690" y="4000054"/>
              <a:ext cx="2942064" cy="3859096"/>
            </a:xfrm>
            <a:prstGeom prst="arc">
              <a:avLst>
                <a:gd name="adj1" fmla="val 12509498"/>
                <a:gd name="adj2" fmla="val 82497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Arc 31"/>
            <p:cNvSpPr/>
            <p:nvPr/>
          </p:nvSpPr>
          <p:spPr>
            <a:xfrm>
              <a:off x="4308318" y="4848125"/>
              <a:ext cx="1795127" cy="2749013"/>
            </a:xfrm>
            <a:prstGeom prst="arc">
              <a:avLst>
                <a:gd name="adj1" fmla="val 14485313"/>
                <a:gd name="adj2" fmla="val 19522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1068449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AutoShape 8" descr="http://www.province-sud.intra/catalog/print/document/print1239159703208784710504.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fr-FR" altLang="fr-FR"/>
          </a:p>
        </p:txBody>
      </p:sp>
      <p:grpSp>
        <p:nvGrpSpPr>
          <p:cNvPr id="4" name="Groupe 3"/>
          <p:cNvGrpSpPr/>
          <p:nvPr/>
        </p:nvGrpSpPr>
        <p:grpSpPr>
          <a:xfrm>
            <a:off x="179511" y="27371"/>
            <a:ext cx="8868890" cy="6838013"/>
            <a:chOff x="179511" y="27371"/>
            <a:chExt cx="8868890" cy="6838013"/>
          </a:xfrm>
        </p:grpSpPr>
        <p:sp>
          <p:nvSpPr>
            <p:cNvPr id="13" name="ZoneTexte 2"/>
            <p:cNvSpPr txBox="1">
              <a:spLocks noChangeArrowheads="1"/>
            </p:cNvSpPr>
            <p:nvPr/>
          </p:nvSpPr>
          <p:spPr bwMode="auto">
            <a:xfrm>
              <a:off x="257363" y="5695833"/>
              <a:ext cx="4320282" cy="116955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285750" indent="-285750">
                <a:buFont typeface="Wingdings" pitchFamily="2" charset="2"/>
                <a:buChar char="§"/>
                <a:defRPr/>
              </a:pPr>
              <a:r>
                <a:rPr lang="fr-FR" sz="1400" dirty="0">
                  <a:solidFill>
                    <a:schemeClr val="accent5">
                      <a:lumMod val="75000"/>
                    </a:schemeClr>
                  </a:solidFill>
                  <a:latin typeface="Arial Black" panose="020B0A04020102020204" pitchFamily="34" charset="0"/>
                  <a:cs typeface="Aharoni" panose="02010803020104030203" pitchFamily="2" charset="-79"/>
                </a:rPr>
                <a:t>Elèves de 6ème du collège de </a:t>
              </a:r>
              <a:r>
                <a:rPr lang="fr-FR" sz="1400" dirty="0" err="1">
                  <a:solidFill>
                    <a:schemeClr val="accent5">
                      <a:lumMod val="75000"/>
                    </a:schemeClr>
                  </a:solidFill>
                  <a:latin typeface="Arial Black" panose="020B0A04020102020204" pitchFamily="34" charset="0"/>
                  <a:cs typeface="Aharoni" panose="02010803020104030203" pitchFamily="2" charset="-79"/>
                </a:rPr>
                <a:t>Kaméré</a:t>
              </a:r>
              <a:endParaRPr lang="fr-FR" sz="1400" dirty="0">
                <a:solidFill>
                  <a:schemeClr val="accent5">
                    <a:lumMod val="75000"/>
                  </a:schemeClr>
                </a:solidFill>
                <a:latin typeface="Arial Black" panose="020B0A04020102020204" pitchFamily="34" charset="0"/>
                <a:cs typeface="Aharoni" panose="02010803020104030203" pitchFamily="2" charset="-79"/>
              </a:endParaRPr>
            </a:p>
            <a:p>
              <a:pPr marL="285750" indent="-285750">
                <a:buFont typeface="Wingdings" pitchFamily="2" charset="2"/>
                <a:buChar char="§"/>
                <a:defRPr/>
              </a:pPr>
              <a:r>
                <a:rPr lang="fr-FR" sz="1400" dirty="0">
                  <a:solidFill>
                    <a:schemeClr val="accent5">
                      <a:lumMod val="75000"/>
                    </a:schemeClr>
                  </a:solidFill>
                  <a:latin typeface="Arial Black" panose="020B0A04020102020204" pitchFamily="34" charset="0"/>
                  <a:cs typeface="Aharoni" panose="02010803020104030203" pitchFamily="2" charset="-79"/>
                </a:rPr>
                <a:t>Association Mieux Vivre à </a:t>
              </a:r>
              <a:r>
                <a:rPr lang="fr-FR" sz="1400" dirty="0" err="1">
                  <a:solidFill>
                    <a:schemeClr val="accent5">
                      <a:lumMod val="75000"/>
                    </a:schemeClr>
                  </a:solidFill>
                  <a:latin typeface="Arial Black" panose="020B0A04020102020204" pitchFamily="34" charset="0"/>
                  <a:cs typeface="Aharoni" panose="02010803020104030203" pitchFamily="2" charset="-79"/>
                </a:rPr>
                <a:t>Kaméré</a:t>
              </a:r>
              <a:r>
                <a:rPr lang="fr-FR" sz="1400" dirty="0">
                  <a:solidFill>
                    <a:schemeClr val="accent5">
                      <a:lumMod val="75000"/>
                    </a:schemeClr>
                  </a:solidFill>
                  <a:latin typeface="Arial Black" panose="020B0A04020102020204" pitchFamily="34" charset="0"/>
                  <a:cs typeface="Aharoni" panose="02010803020104030203" pitchFamily="2" charset="-79"/>
                </a:rPr>
                <a:t> (MVK)</a:t>
              </a:r>
            </a:p>
            <a:p>
              <a:pPr marL="285750" indent="-285750">
                <a:buFont typeface="Wingdings" pitchFamily="2" charset="2"/>
                <a:buChar char="§"/>
                <a:defRPr/>
              </a:pPr>
              <a:r>
                <a:rPr lang="fr-FR" sz="1400" dirty="0">
                  <a:solidFill>
                    <a:schemeClr val="accent5">
                      <a:lumMod val="75000"/>
                    </a:schemeClr>
                  </a:solidFill>
                  <a:latin typeface="Arial Black" panose="020B0A04020102020204" pitchFamily="34" charset="0"/>
                  <a:cs typeface="Aharoni" panose="02010803020104030203" pitchFamily="2" charset="-79"/>
                </a:rPr>
                <a:t>Association Symbiose</a:t>
              </a:r>
            </a:p>
            <a:p>
              <a:pPr>
                <a:defRPr/>
              </a:pPr>
              <a:endParaRPr lang="fr-FR" sz="1400" dirty="0"/>
            </a:p>
          </p:txBody>
        </p:sp>
        <p:pic>
          <p:nvPicPr>
            <p:cNvPr id="1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376125"/>
              <a:ext cx="5517687" cy="3905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3837" y="27371"/>
              <a:ext cx="2078737" cy="129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179511" y="198882"/>
              <a:ext cx="6634959" cy="1200329"/>
            </a:xfrm>
            <a:prstGeom prst="rect">
              <a:avLst/>
            </a:prstGeom>
          </p:spPr>
          <p:txBody>
            <a:bodyPr wrap="square">
              <a:spAutoFit/>
            </a:bodyPr>
            <a:lstStyle/>
            <a:p>
              <a:pPr lvl="0"/>
              <a:r>
                <a:rPr lang="fr-FR" sz="3600" dirty="0">
                  <a:solidFill>
                    <a:srgbClr val="1B8EC7"/>
                  </a:solidFill>
                  <a:latin typeface="Aharoni" panose="02010803020104030203" pitchFamily="2" charset="-79"/>
                  <a:cs typeface="Aharoni" panose="02010803020104030203" pitchFamily="2" charset="-79"/>
                </a:rPr>
                <a:t>AIRE DE GESTION EDUCATIVE Forêt sèche de Cap </a:t>
              </a:r>
              <a:r>
                <a:rPr lang="fr-FR" sz="3600" dirty="0" err="1">
                  <a:solidFill>
                    <a:srgbClr val="1B8EC7"/>
                  </a:solidFill>
                  <a:latin typeface="Aharoni" panose="02010803020104030203" pitchFamily="2" charset="-79"/>
                  <a:cs typeface="Aharoni" panose="02010803020104030203" pitchFamily="2" charset="-79"/>
                </a:rPr>
                <a:t>Kaméré</a:t>
              </a:r>
              <a:endParaRPr lang="fr-FR" sz="3600" dirty="0">
                <a:solidFill>
                  <a:srgbClr val="1B8EC7"/>
                </a:solidFill>
                <a:latin typeface="Aharoni" panose="02010803020104030203" pitchFamily="2" charset="-79"/>
                <a:cs typeface="Aharoni" panose="02010803020104030203" pitchFamily="2" charset="-79"/>
              </a:endParaRPr>
            </a:p>
          </p:txBody>
        </p:sp>
        <p:sp>
          <p:nvSpPr>
            <p:cNvPr id="19" name="Title 1"/>
            <p:cNvSpPr txBox="1">
              <a:spLocks/>
            </p:cNvSpPr>
            <p:nvPr/>
          </p:nvSpPr>
          <p:spPr bwMode="auto">
            <a:xfrm>
              <a:off x="225961" y="5276121"/>
              <a:ext cx="4988913" cy="4357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571500" indent="-571500">
                <a:spcBef>
                  <a:spcPct val="0"/>
                </a:spcBef>
                <a:buFont typeface="Wingdings" pitchFamily="2" charset="2"/>
                <a:buChar char="Ø"/>
                <a:defRPr u="sng">
                  <a:solidFill>
                    <a:schemeClr val="accent1"/>
                  </a:solidFill>
                  <a:effectLst>
                    <a:outerShdw blurRad="38100" dist="38100" dir="2700000" algn="tl">
                      <a:srgbClr val="000000">
                        <a:alpha val="43137"/>
                      </a:srgbClr>
                    </a:outerShdw>
                  </a:effectLst>
                  <a:latin typeface="Arial" charset="0"/>
                  <a:ea typeface="+mj-ea"/>
                  <a:cs typeface="Arial"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indent="0">
                <a:buNone/>
              </a:pPr>
              <a:r>
                <a:rPr lang="fr-FR" sz="2000" dirty="0">
                  <a:solidFill>
                    <a:schemeClr val="accent5">
                      <a:lumMod val="75000"/>
                    </a:schemeClr>
                  </a:solidFill>
                  <a:effectLst/>
                  <a:latin typeface="Arial Black" panose="020B0A04020102020204" pitchFamily="34" charset="0"/>
                </a:rPr>
                <a:t>Les gestionnaires du site </a:t>
              </a:r>
            </a:p>
          </p:txBody>
        </p:sp>
        <p:pic>
          <p:nvPicPr>
            <p:cNvPr id="2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1852" y="1484783"/>
              <a:ext cx="3063536" cy="12764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T:\Communication-Education\4-Education\AGE Aires Gestion Educatives\AGE KAMERE\photos\20150929_1450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2712" y="3075468"/>
              <a:ext cx="1025689" cy="182344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1852" y="2791606"/>
              <a:ext cx="2098703" cy="1195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631" y="4149080"/>
              <a:ext cx="1873678" cy="99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Image 7"/>
            <p:cNvPicPr>
              <a:picLocks noChangeAspect="1"/>
            </p:cNvPicPr>
            <p:nvPr/>
          </p:nvPicPr>
          <p:blipFill>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5773542" y="5244490"/>
              <a:ext cx="2214437" cy="15433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5655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78132" y="197920"/>
            <a:ext cx="8693063" cy="6312250"/>
            <a:chOff x="179511" y="27371"/>
            <a:chExt cx="8693063" cy="6312250"/>
          </a:xfrm>
        </p:grpSpPr>
        <p:sp>
          <p:nvSpPr>
            <p:cNvPr id="23554" name="ZoneTexte 4"/>
            <p:cNvSpPr txBox="1">
              <a:spLocks noChangeArrowheads="1"/>
            </p:cNvSpPr>
            <p:nvPr/>
          </p:nvSpPr>
          <p:spPr bwMode="auto">
            <a:xfrm>
              <a:off x="7126288" y="2565400"/>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fr-FR" altLang="fr-FR" sz="1200">
                  <a:solidFill>
                    <a:schemeClr val="bg1"/>
                  </a:solidFill>
                </a:rPr>
                <a:t>forêt sèche</a:t>
              </a:r>
            </a:p>
          </p:txBody>
        </p:sp>
        <p:sp>
          <p:nvSpPr>
            <p:cNvPr id="23555" name="ZoneTexte 4"/>
            <p:cNvSpPr txBox="1">
              <a:spLocks noChangeArrowheads="1"/>
            </p:cNvSpPr>
            <p:nvPr/>
          </p:nvSpPr>
          <p:spPr bwMode="auto">
            <a:xfrm>
              <a:off x="6347385" y="3468688"/>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fr-FR" altLang="fr-FR" sz="1200">
                  <a:solidFill>
                    <a:schemeClr val="bg1"/>
                  </a:solidFill>
                </a:rPr>
                <a:t>récif</a:t>
              </a:r>
            </a:p>
          </p:txBody>
        </p:sp>
        <p:sp>
          <p:nvSpPr>
            <p:cNvPr id="13" name="ZoneTexte 2"/>
            <p:cNvSpPr txBox="1">
              <a:spLocks noChangeArrowheads="1"/>
            </p:cNvSpPr>
            <p:nvPr/>
          </p:nvSpPr>
          <p:spPr bwMode="auto">
            <a:xfrm>
              <a:off x="431075" y="5170070"/>
              <a:ext cx="4320282" cy="116955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285750" indent="-285750">
                <a:buFont typeface="Wingdings" pitchFamily="2" charset="2"/>
                <a:buChar char="§"/>
                <a:defRPr/>
              </a:pPr>
              <a:r>
                <a:rPr lang="fr-FR" altLang="fr-FR" sz="1400" dirty="0">
                  <a:solidFill>
                    <a:schemeClr val="accent5">
                      <a:lumMod val="75000"/>
                    </a:schemeClr>
                  </a:solidFill>
                  <a:latin typeface="Arial Black" panose="020B0A04020102020204" pitchFamily="34" charset="0"/>
                  <a:cs typeface="Aharoni" panose="02010803020104030203" pitchFamily="2" charset="-79"/>
                </a:rPr>
                <a:t>Elèves du lycée professionnel de St Pierre Chanel : secondes bac pro vente et commerce </a:t>
              </a:r>
            </a:p>
            <a:p>
              <a:pPr marL="285750" indent="-285750">
                <a:buFont typeface="Wingdings" pitchFamily="2" charset="2"/>
                <a:buChar char="§"/>
                <a:defRPr/>
              </a:pPr>
              <a:r>
                <a:rPr lang="fr-FR" sz="1400" dirty="0">
                  <a:solidFill>
                    <a:schemeClr val="accent5">
                      <a:lumMod val="75000"/>
                    </a:schemeClr>
                  </a:solidFill>
                  <a:latin typeface="Arial Black" panose="020B0A04020102020204" pitchFamily="34" charset="0"/>
                  <a:cs typeface="Aharoni" panose="02010803020104030203" pitchFamily="2" charset="-79"/>
                </a:rPr>
                <a:t>Elèves du collège de </a:t>
              </a:r>
              <a:r>
                <a:rPr lang="fr-FR" sz="1400" dirty="0" err="1">
                  <a:solidFill>
                    <a:schemeClr val="accent5">
                      <a:lumMod val="75000"/>
                    </a:schemeClr>
                  </a:solidFill>
                  <a:latin typeface="Arial Black" panose="020B0A04020102020204" pitchFamily="34" charset="0"/>
                  <a:cs typeface="Aharoni" panose="02010803020104030203" pitchFamily="2" charset="-79"/>
                </a:rPr>
                <a:t>Boulari</a:t>
              </a:r>
              <a:r>
                <a:rPr lang="fr-FR" sz="1400" dirty="0">
                  <a:solidFill>
                    <a:schemeClr val="accent5">
                      <a:lumMod val="75000"/>
                    </a:schemeClr>
                  </a:solidFill>
                  <a:latin typeface="Arial Black" panose="020B0A04020102020204" pitchFamily="34" charset="0"/>
                  <a:cs typeface="Aharoni" panose="02010803020104030203" pitchFamily="2" charset="-79"/>
                </a:rPr>
                <a:t> (6</a:t>
              </a:r>
              <a:r>
                <a:rPr lang="fr-FR" sz="1400" baseline="30000" dirty="0">
                  <a:solidFill>
                    <a:schemeClr val="accent5">
                      <a:lumMod val="75000"/>
                    </a:schemeClr>
                  </a:solidFill>
                  <a:latin typeface="Arial Black" panose="020B0A04020102020204" pitchFamily="34" charset="0"/>
                  <a:cs typeface="Aharoni" panose="02010803020104030203" pitchFamily="2" charset="-79"/>
                </a:rPr>
                <a:t>ème</a:t>
              </a:r>
              <a:r>
                <a:rPr lang="fr-FR" sz="1400" dirty="0">
                  <a:solidFill>
                    <a:schemeClr val="accent5">
                      <a:lumMod val="75000"/>
                    </a:schemeClr>
                  </a:solidFill>
                  <a:latin typeface="Arial Black" panose="020B0A04020102020204" pitchFamily="34" charset="0"/>
                  <a:cs typeface="Aharoni" panose="02010803020104030203" pitchFamily="2" charset="-79"/>
                </a:rPr>
                <a:t>) </a:t>
              </a:r>
            </a:p>
            <a:p>
              <a:pPr>
                <a:defRPr/>
              </a:pPr>
              <a:endParaRPr lang="fr-FR" sz="1400" dirty="0">
                <a:solidFill>
                  <a:schemeClr val="accent5">
                    <a:lumMod val="75000"/>
                  </a:schemeClr>
                </a:solidFill>
              </a:endParaRPr>
            </a:p>
          </p:txBody>
        </p:sp>
        <p:pic>
          <p:nvPicPr>
            <p:cNvPr id="14"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795" y="1276100"/>
              <a:ext cx="4937041" cy="34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
            <p:cNvSpPr txBox="1">
              <a:spLocks/>
            </p:cNvSpPr>
            <p:nvPr/>
          </p:nvSpPr>
          <p:spPr bwMode="auto">
            <a:xfrm>
              <a:off x="431075" y="4759671"/>
              <a:ext cx="4644981" cy="4357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571500" indent="-571500">
                <a:spcBef>
                  <a:spcPct val="0"/>
                </a:spcBef>
                <a:buFont typeface="Wingdings" pitchFamily="2" charset="2"/>
                <a:buChar char="Ø"/>
                <a:defRPr u="sng">
                  <a:solidFill>
                    <a:schemeClr val="accent1"/>
                  </a:solidFill>
                  <a:effectLst>
                    <a:outerShdw blurRad="38100" dist="38100" dir="2700000" algn="tl">
                      <a:srgbClr val="000000">
                        <a:alpha val="43137"/>
                      </a:srgbClr>
                    </a:outerShdw>
                  </a:effectLst>
                  <a:latin typeface="Arial" charset="0"/>
                  <a:ea typeface="+mj-ea"/>
                  <a:cs typeface="Arial"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indent="0">
                <a:buNone/>
              </a:pPr>
              <a:r>
                <a:rPr lang="fr-FR" sz="2000" dirty="0">
                  <a:solidFill>
                    <a:schemeClr val="accent5">
                      <a:lumMod val="75000"/>
                    </a:schemeClr>
                  </a:solidFill>
                  <a:effectLst/>
                  <a:latin typeface="Arial Black" panose="020B0A04020102020204" pitchFamily="34" charset="0"/>
                </a:rPr>
                <a:t>Les gestionnaires du site </a:t>
              </a:r>
            </a:p>
          </p:txBody>
        </p:sp>
        <p:pic>
          <p:nvPicPr>
            <p:cNvPr id="20" name="Picture 3" descr="F:\0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8836" y="3801445"/>
              <a:ext cx="3006952" cy="24431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088" y="1518812"/>
              <a:ext cx="2984700" cy="212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9511" y="198882"/>
              <a:ext cx="6634959" cy="1200329"/>
            </a:xfrm>
            <a:prstGeom prst="rect">
              <a:avLst/>
            </a:prstGeom>
          </p:spPr>
          <p:txBody>
            <a:bodyPr wrap="square">
              <a:spAutoFit/>
            </a:bodyPr>
            <a:lstStyle/>
            <a:p>
              <a:pPr lvl="0"/>
              <a:r>
                <a:rPr lang="fr-FR" sz="3600" dirty="0">
                  <a:solidFill>
                    <a:srgbClr val="1B8EC7"/>
                  </a:solidFill>
                  <a:latin typeface="Aharoni" panose="02010803020104030203" pitchFamily="2" charset="-79"/>
                  <a:cs typeface="Aharoni" panose="02010803020104030203" pitchFamily="2" charset="-79"/>
                </a:rPr>
                <a:t>AIRE DE GESTION EDUCATIVE Mangrove de </a:t>
              </a:r>
              <a:r>
                <a:rPr lang="fr-FR" sz="3600" dirty="0" err="1">
                  <a:solidFill>
                    <a:srgbClr val="1B8EC7"/>
                  </a:solidFill>
                  <a:latin typeface="Aharoni" panose="02010803020104030203" pitchFamily="2" charset="-79"/>
                  <a:cs typeface="Aharoni" panose="02010803020104030203" pitchFamily="2" charset="-79"/>
                </a:rPr>
                <a:t>Boulari</a:t>
              </a:r>
              <a:r>
                <a:rPr lang="fr-FR" sz="3600" dirty="0">
                  <a:solidFill>
                    <a:srgbClr val="1B8EC7"/>
                  </a:solidFill>
                  <a:latin typeface="Aharoni" panose="02010803020104030203" pitchFamily="2" charset="-79"/>
                  <a:cs typeface="Aharoni" panose="02010803020104030203" pitchFamily="2" charset="-79"/>
                </a:rPr>
                <a:t> </a:t>
              </a: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3837" y="27371"/>
              <a:ext cx="2078737" cy="129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89904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155575" y="-144463"/>
            <a:ext cx="8735036" cy="6722663"/>
            <a:chOff x="155575" y="-144463"/>
            <a:chExt cx="8735036" cy="6722663"/>
          </a:xfrm>
        </p:grpSpPr>
        <p:sp>
          <p:nvSpPr>
            <p:cNvPr id="23554" name="ZoneTexte 4"/>
            <p:cNvSpPr txBox="1">
              <a:spLocks noChangeArrowheads="1"/>
            </p:cNvSpPr>
            <p:nvPr/>
          </p:nvSpPr>
          <p:spPr bwMode="auto">
            <a:xfrm>
              <a:off x="7126288" y="2565400"/>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fr-FR" altLang="fr-FR" sz="1200">
                  <a:solidFill>
                    <a:schemeClr val="bg1"/>
                  </a:solidFill>
                </a:rPr>
                <a:t>forêt sèche</a:t>
              </a:r>
            </a:p>
          </p:txBody>
        </p:sp>
        <p:sp>
          <p:nvSpPr>
            <p:cNvPr id="23555" name="ZoneTexte 4"/>
            <p:cNvSpPr txBox="1">
              <a:spLocks noChangeArrowheads="1"/>
            </p:cNvSpPr>
            <p:nvPr/>
          </p:nvSpPr>
          <p:spPr bwMode="auto">
            <a:xfrm>
              <a:off x="6372225" y="3468688"/>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fr-FR" altLang="fr-FR" sz="1200">
                  <a:solidFill>
                    <a:schemeClr val="bg1"/>
                  </a:solidFill>
                </a:rPr>
                <a:t>récif</a:t>
              </a:r>
            </a:p>
          </p:txBody>
        </p:sp>
        <p:sp>
          <p:nvSpPr>
            <p:cNvPr id="23558" name="AutoShape 8" descr="http://www.province-sud.intra/catalog/print/document/print1239159703208784710504.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fr-FR" altLang="fr-FR"/>
            </a:p>
          </p:txBody>
        </p:sp>
        <p:pic>
          <p:nvPicPr>
            <p:cNvPr id="23559"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8733" y="1399210"/>
              <a:ext cx="5214549" cy="368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txBox="1">
              <a:spLocks/>
            </p:cNvSpPr>
            <p:nvPr/>
          </p:nvSpPr>
          <p:spPr bwMode="auto">
            <a:xfrm>
              <a:off x="375175" y="5178731"/>
              <a:ext cx="4988913" cy="4357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571500" indent="-571500">
                <a:spcBef>
                  <a:spcPct val="0"/>
                </a:spcBef>
                <a:buFont typeface="Wingdings" pitchFamily="2" charset="2"/>
                <a:buChar char="Ø"/>
                <a:defRPr u="sng">
                  <a:solidFill>
                    <a:schemeClr val="accent1"/>
                  </a:solidFill>
                  <a:effectLst>
                    <a:outerShdw blurRad="38100" dist="38100" dir="2700000" algn="tl">
                      <a:srgbClr val="000000">
                        <a:alpha val="43137"/>
                      </a:srgbClr>
                    </a:outerShdw>
                  </a:effectLst>
                  <a:latin typeface="Arial" charset="0"/>
                  <a:ea typeface="+mj-ea"/>
                  <a:cs typeface="Arial"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indent="0">
                <a:buNone/>
              </a:pPr>
              <a:r>
                <a:rPr lang="fr-FR" sz="2000" dirty="0">
                  <a:solidFill>
                    <a:schemeClr val="accent5">
                      <a:lumMod val="75000"/>
                    </a:schemeClr>
                  </a:solidFill>
                  <a:effectLst/>
                  <a:latin typeface="Arial Black" panose="020B0A04020102020204" pitchFamily="34" charset="0"/>
                </a:rPr>
                <a:t>Les gestionnaires du site </a:t>
              </a:r>
            </a:p>
          </p:txBody>
        </p:sp>
        <p:sp>
          <p:nvSpPr>
            <p:cNvPr id="13" name="ZoneTexte 2"/>
            <p:cNvSpPr txBox="1">
              <a:spLocks noChangeArrowheads="1"/>
            </p:cNvSpPr>
            <p:nvPr/>
          </p:nvSpPr>
          <p:spPr bwMode="auto">
            <a:xfrm>
              <a:off x="342106" y="5624093"/>
              <a:ext cx="4320282" cy="95410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285750" indent="-285750">
                <a:buFont typeface="Wingdings" pitchFamily="2" charset="2"/>
                <a:buChar char="§"/>
                <a:defRPr/>
              </a:pPr>
              <a:r>
                <a:rPr lang="fr-FR" altLang="fr-FR" sz="1400" dirty="0">
                  <a:solidFill>
                    <a:schemeClr val="accent5">
                      <a:lumMod val="75000"/>
                    </a:schemeClr>
                  </a:solidFill>
                  <a:latin typeface="Arial Black" panose="020B0A04020102020204" pitchFamily="34" charset="0"/>
                  <a:cs typeface="Aharoni" panose="02010803020104030203" pitchFamily="2" charset="-79"/>
                </a:rPr>
                <a:t>Elèves de 5ème du Collège Jean Mariotti</a:t>
              </a:r>
            </a:p>
            <a:p>
              <a:pPr marL="285750" indent="-285750">
                <a:buFont typeface="Wingdings" pitchFamily="2" charset="2"/>
                <a:buChar char="§"/>
                <a:defRPr/>
              </a:pPr>
              <a:r>
                <a:rPr lang="fr-FR" sz="1400" dirty="0">
                  <a:solidFill>
                    <a:schemeClr val="accent5">
                      <a:lumMod val="75000"/>
                    </a:schemeClr>
                  </a:solidFill>
                  <a:latin typeface="Arial Black" panose="020B0A04020102020204" pitchFamily="34" charset="0"/>
                  <a:cs typeface="Aharoni" panose="02010803020104030203" pitchFamily="2" charset="-79"/>
                </a:rPr>
                <a:t>Elèves de CM2 de l’école Eloi Franc </a:t>
              </a:r>
            </a:p>
            <a:p>
              <a:pPr>
                <a:defRPr/>
              </a:pPr>
              <a:endParaRPr lang="fr-FR" sz="1400" dirty="0">
                <a:solidFill>
                  <a:schemeClr val="accent5">
                    <a:lumMod val="75000"/>
                  </a:schemeClr>
                </a:solidFill>
                <a:latin typeface="Arial Black" panose="020B0A04020102020204" pitchFamily="34" charset="0"/>
                <a:cs typeface="Aharoni" panose="02010803020104030203" pitchFamily="2" charset="-79"/>
              </a:endParaRPr>
            </a:p>
          </p:txBody>
        </p:sp>
        <p:sp>
          <p:nvSpPr>
            <p:cNvPr id="18" name="Rectangle 17"/>
            <p:cNvSpPr/>
            <p:nvPr/>
          </p:nvSpPr>
          <p:spPr>
            <a:xfrm>
              <a:off x="179511" y="198882"/>
              <a:ext cx="6634959" cy="1200329"/>
            </a:xfrm>
            <a:prstGeom prst="rect">
              <a:avLst/>
            </a:prstGeom>
          </p:spPr>
          <p:txBody>
            <a:bodyPr wrap="square">
              <a:spAutoFit/>
            </a:bodyPr>
            <a:lstStyle/>
            <a:p>
              <a:pPr lvl="0"/>
              <a:r>
                <a:rPr lang="fr-FR" sz="3600" dirty="0">
                  <a:solidFill>
                    <a:srgbClr val="1B8EC7"/>
                  </a:solidFill>
                  <a:latin typeface="Aharoni" panose="02010803020104030203" pitchFamily="2" charset="-79"/>
                  <a:cs typeface="Aharoni" panose="02010803020104030203" pitchFamily="2" charset="-79"/>
                </a:rPr>
                <a:t>AIRE DE GESTION EDUCATIVE Platier </a:t>
              </a:r>
              <a:r>
                <a:rPr lang="fr-FR" sz="3600" dirty="0" err="1">
                  <a:solidFill>
                    <a:srgbClr val="1B8EC7"/>
                  </a:solidFill>
                  <a:latin typeface="Aharoni" panose="02010803020104030203" pitchFamily="2" charset="-79"/>
                  <a:cs typeface="Aharoni" panose="02010803020104030203" pitchFamily="2" charset="-79"/>
                </a:rPr>
                <a:t>Ricaudy</a:t>
              </a:r>
              <a:endParaRPr lang="fr-FR" sz="3600" dirty="0">
                <a:solidFill>
                  <a:srgbClr val="1B8EC7"/>
                </a:solidFill>
                <a:latin typeface="Aharoni" panose="02010803020104030203" pitchFamily="2" charset="-79"/>
                <a:cs typeface="Aharoni" panose="02010803020104030203" pitchFamily="2" charset="-79"/>
              </a:endParaRPr>
            </a:p>
          </p:txBody>
        </p:sp>
        <p:pic>
          <p:nvPicPr>
            <p:cNvPr id="3074" name="Picture 2" descr="T:\Communication-Education\4-Education\AGE Aires Gestion Educatives\AGE RICAUDY\photos\sortie platier\AGE RICAUDU DECOUVERTE PLATI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7597" y="1399211"/>
              <a:ext cx="1840699" cy="138052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T:\Communication-Education\4-Education\AGE Aires Gestion Educatives\AGE RICAUDY\photos\sortie platier\DSC027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7856" y="2841625"/>
              <a:ext cx="2808238" cy="21061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Communication-Education\4-Education\AGE Aires Gestion Educatives\AGE RICAUDY\photos\sortie platier\AGE RICAUDY FAU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8232" y="5063226"/>
              <a:ext cx="1950064" cy="146254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T:\Communication-Education\4-Education\AGE Aires Gestion Educatives\AGE RICAUDY\photos\sortie platier\AGE RICAUDY DECOUVERTE PLATIER .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0965" y="5075622"/>
              <a:ext cx="1369646" cy="102723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3837" y="27371"/>
              <a:ext cx="2078737" cy="129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64171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25869" y="27371"/>
            <a:ext cx="9017186" cy="6818959"/>
            <a:chOff x="25869" y="27371"/>
            <a:chExt cx="9017186" cy="6818959"/>
          </a:xfrm>
        </p:grpSpPr>
        <p:sp>
          <p:nvSpPr>
            <p:cNvPr id="23554" name="ZoneTexte 4"/>
            <p:cNvSpPr txBox="1">
              <a:spLocks noChangeArrowheads="1"/>
            </p:cNvSpPr>
            <p:nvPr/>
          </p:nvSpPr>
          <p:spPr bwMode="auto">
            <a:xfrm>
              <a:off x="7126288" y="2565400"/>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fr-FR" altLang="fr-FR" sz="1200">
                  <a:solidFill>
                    <a:schemeClr val="bg1"/>
                  </a:solidFill>
                </a:rPr>
                <a:t>forêt sèche</a:t>
              </a:r>
            </a:p>
          </p:txBody>
        </p:sp>
        <p:sp>
          <p:nvSpPr>
            <p:cNvPr id="23555" name="ZoneTexte 4"/>
            <p:cNvSpPr txBox="1">
              <a:spLocks noChangeArrowheads="1"/>
            </p:cNvSpPr>
            <p:nvPr/>
          </p:nvSpPr>
          <p:spPr bwMode="auto">
            <a:xfrm>
              <a:off x="6347385" y="3468688"/>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fr-FR" altLang="fr-FR" sz="1200">
                  <a:solidFill>
                    <a:schemeClr val="bg1"/>
                  </a:solidFill>
                </a:rPr>
                <a:t>récif</a:t>
              </a:r>
            </a:p>
          </p:txBody>
        </p:sp>
        <p:sp>
          <p:nvSpPr>
            <p:cNvPr id="13" name="ZoneTexte 2"/>
            <p:cNvSpPr txBox="1">
              <a:spLocks noChangeArrowheads="1"/>
            </p:cNvSpPr>
            <p:nvPr/>
          </p:nvSpPr>
          <p:spPr bwMode="auto">
            <a:xfrm>
              <a:off x="25869" y="5461335"/>
              <a:ext cx="4320282" cy="13849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285750" indent="-285750">
                <a:buFont typeface="Wingdings" pitchFamily="2" charset="2"/>
                <a:buChar char="§"/>
                <a:defRPr/>
              </a:pPr>
              <a:r>
                <a:rPr lang="fr-FR" altLang="fr-FR" sz="1400" dirty="0">
                  <a:solidFill>
                    <a:schemeClr val="accent5">
                      <a:lumMod val="75000"/>
                    </a:schemeClr>
                  </a:solidFill>
                  <a:latin typeface="Arial Black" panose="020B0A04020102020204" pitchFamily="34" charset="0"/>
                  <a:cs typeface="Aharoni" panose="02010803020104030203" pitchFamily="2" charset="-79"/>
                </a:rPr>
                <a:t>Elèves de 2nde, 1ère et terminale lycée Jules Garnier</a:t>
              </a:r>
            </a:p>
            <a:p>
              <a:pPr marL="285750" indent="-285750">
                <a:buFont typeface="Wingdings" pitchFamily="2" charset="2"/>
                <a:buChar char="§"/>
                <a:defRPr/>
              </a:pPr>
              <a:r>
                <a:rPr lang="fr-FR" sz="1400" dirty="0">
                  <a:solidFill>
                    <a:schemeClr val="accent5">
                      <a:lumMod val="75000"/>
                    </a:schemeClr>
                  </a:solidFill>
                  <a:latin typeface="Arial Black" panose="020B0A04020102020204" pitchFamily="34" charset="0"/>
                  <a:cs typeface="Aharoni" panose="02010803020104030203" pitchFamily="2" charset="-79"/>
                </a:rPr>
                <a:t>Pala </a:t>
              </a:r>
              <a:r>
                <a:rPr lang="fr-FR" sz="1400" dirty="0" err="1">
                  <a:solidFill>
                    <a:schemeClr val="accent5">
                      <a:lumMod val="75000"/>
                    </a:schemeClr>
                  </a:solidFill>
                  <a:latin typeface="Arial Black" panose="020B0A04020102020204" pitchFamily="34" charset="0"/>
                  <a:cs typeface="Aharoni" panose="02010803020104030203" pitchFamily="2" charset="-79"/>
                </a:rPr>
                <a:t>Dalik</a:t>
              </a:r>
              <a:r>
                <a:rPr lang="fr-FR" sz="1400" dirty="0">
                  <a:solidFill>
                    <a:schemeClr val="accent5">
                      <a:lumMod val="75000"/>
                    </a:schemeClr>
                  </a:solidFill>
                  <a:latin typeface="Arial Black" panose="020B0A04020102020204" pitchFamily="34" charset="0"/>
                  <a:cs typeface="Aharoni" panose="02010803020104030203" pitchFamily="2" charset="-79"/>
                </a:rPr>
                <a:t>, Centre d’Initiation à l’environnement, </a:t>
              </a:r>
              <a:r>
                <a:rPr lang="fr-FR" sz="1400" dirty="0" err="1">
                  <a:solidFill>
                    <a:schemeClr val="accent5">
                      <a:lumMod val="75000"/>
                    </a:schemeClr>
                  </a:solidFill>
                  <a:latin typeface="Arial Black" panose="020B0A04020102020204" pitchFamily="34" charset="0"/>
                  <a:cs typeface="Aharoni" panose="02010803020104030203" pitchFamily="2" charset="-79"/>
                </a:rPr>
                <a:t>Endemia</a:t>
              </a:r>
              <a:r>
                <a:rPr lang="fr-FR" sz="1400" dirty="0">
                  <a:solidFill>
                    <a:schemeClr val="accent5">
                      <a:lumMod val="75000"/>
                    </a:schemeClr>
                  </a:solidFill>
                  <a:latin typeface="Arial Black" panose="020B0A04020102020204" pitchFamily="34" charset="0"/>
                  <a:cs typeface="Aharoni" panose="02010803020104030203" pitchFamily="2" charset="-79"/>
                </a:rPr>
                <a:t>, Conservatoire des Espaces Naturels</a:t>
              </a:r>
            </a:p>
            <a:p>
              <a:pPr>
                <a:defRPr/>
              </a:pPr>
              <a:endParaRPr lang="fr-FR" sz="1400" dirty="0"/>
            </a:p>
          </p:txBody>
        </p:sp>
        <p:sp>
          <p:nvSpPr>
            <p:cNvPr id="11" name="Rectangle 10"/>
            <p:cNvSpPr/>
            <p:nvPr/>
          </p:nvSpPr>
          <p:spPr>
            <a:xfrm>
              <a:off x="187456" y="118745"/>
              <a:ext cx="6408713" cy="1200329"/>
            </a:xfrm>
            <a:prstGeom prst="rect">
              <a:avLst/>
            </a:prstGeom>
          </p:spPr>
          <p:txBody>
            <a:bodyPr wrap="square">
              <a:spAutoFit/>
            </a:bodyPr>
            <a:lstStyle/>
            <a:p>
              <a:pPr lvl="0"/>
              <a:r>
                <a:rPr lang="fr-FR" sz="3600" dirty="0">
                  <a:solidFill>
                    <a:srgbClr val="1B8EC7"/>
                  </a:solidFill>
                  <a:latin typeface="Aharoni" panose="02010803020104030203" pitchFamily="2" charset="-79"/>
                  <a:cs typeface="Aharoni" panose="02010803020104030203" pitchFamily="2" charset="-79"/>
                </a:rPr>
                <a:t>AIRE DE GESTION EDUCATIVE Baie des Bœufs </a:t>
              </a:r>
              <a:r>
                <a:rPr lang="fr-FR" sz="3600" dirty="0" err="1">
                  <a:solidFill>
                    <a:srgbClr val="1B8EC7"/>
                  </a:solidFill>
                  <a:latin typeface="Aharoni" panose="02010803020104030203" pitchFamily="2" charset="-79"/>
                  <a:cs typeface="Aharoni" panose="02010803020104030203" pitchFamily="2" charset="-79"/>
                </a:rPr>
                <a:t>Nouville</a:t>
              </a:r>
              <a:endParaRPr lang="fr-FR" sz="3600" dirty="0">
                <a:solidFill>
                  <a:srgbClr val="1B8EC7"/>
                </a:solidFill>
                <a:latin typeface="Aharoni" panose="02010803020104030203" pitchFamily="2" charset="-79"/>
                <a:cs typeface="Aharoni" panose="02010803020104030203" pitchFamily="2" charset="-79"/>
              </a:endParaRPr>
            </a:p>
          </p:txBody>
        </p:sp>
        <p:sp>
          <p:nvSpPr>
            <p:cNvPr id="12" name="Title 1"/>
            <p:cNvSpPr txBox="1">
              <a:spLocks/>
            </p:cNvSpPr>
            <p:nvPr/>
          </p:nvSpPr>
          <p:spPr bwMode="auto">
            <a:xfrm>
              <a:off x="159383" y="5104960"/>
              <a:ext cx="4988913" cy="4357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571500" indent="-571500">
                <a:spcBef>
                  <a:spcPct val="0"/>
                </a:spcBef>
                <a:buFont typeface="Wingdings" pitchFamily="2" charset="2"/>
                <a:buChar char="Ø"/>
                <a:defRPr u="sng">
                  <a:solidFill>
                    <a:schemeClr val="accent1"/>
                  </a:solidFill>
                  <a:effectLst>
                    <a:outerShdw blurRad="38100" dist="38100" dir="2700000" algn="tl">
                      <a:srgbClr val="000000">
                        <a:alpha val="43137"/>
                      </a:srgbClr>
                    </a:outerShdw>
                  </a:effectLst>
                  <a:latin typeface="Arial" charset="0"/>
                  <a:ea typeface="+mj-ea"/>
                  <a:cs typeface="Arial"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indent="0">
                <a:buNone/>
              </a:pPr>
              <a:r>
                <a:rPr lang="fr-FR" sz="2000" dirty="0">
                  <a:solidFill>
                    <a:schemeClr val="accent5">
                      <a:lumMod val="75000"/>
                    </a:schemeClr>
                  </a:solidFill>
                  <a:effectLst/>
                  <a:latin typeface="Arial Black" panose="020B0A04020102020204" pitchFamily="34" charset="0"/>
                </a:rPr>
                <a:t>Les gestionnaires du site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60" y="1191681"/>
              <a:ext cx="4323678" cy="395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3837" y="27371"/>
              <a:ext cx="2078737" cy="129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Image 8" descr="image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1550" y="4025094"/>
              <a:ext cx="2122287" cy="15771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Image 6" descr="image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9241" y="5810349"/>
              <a:ext cx="4443814" cy="9536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4"/>
            <p:cNvPicPr/>
            <p:nvPr/>
          </p:nvPicPr>
          <p:blipFill>
            <a:blip r:embed="rId7" cstate="print">
              <a:extLst>
                <a:ext uri="{28A0092B-C50C-407E-A947-70E740481C1C}">
                  <a14:useLocalDpi xmlns:a14="http://schemas.microsoft.com/office/drawing/2010/main" val="0"/>
                </a:ext>
              </a:extLst>
            </a:blip>
            <a:stretch>
              <a:fillRect/>
            </a:stretch>
          </p:blipFill>
          <p:spPr>
            <a:xfrm>
              <a:off x="4660181" y="1317262"/>
              <a:ext cx="3921605" cy="2656014"/>
            </a:xfrm>
            <a:prstGeom prst="rect">
              <a:avLst/>
            </a:prstGeom>
          </p:spPr>
        </p:pic>
        <p:pic>
          <p:nvPicPr>
            <p:cNvPr id="2051" name="Image 7" descr="image00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91505" y="4118990"/>
              <a:ext cx="1683400" cy="12604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2493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AutoShape 8" descr="http://www.province-sud.intra/catalog/print/document/print1239159703208784710504.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fr-FR" altLang="fr-FR"/>
          </a:p>
        </p:txBody>
      </p:sp>
      <p:grpSp>
        <p:nvGrpSpPr>
          <p:cNvPr id="3" name="Groupe 2"/>
          <p:cNvGrpSpPr/>
          <p:nvPr/>
        </p:nvGrpSpPr>
        <p:grpSpPr>
          <a:xfrm>
            <a:off x="168260" y="235349"/>
            <a:ext cx="8693063" cy="6512702"/>
            <a:chOff x="168260" y="235349"/>
            <a:chExt cx="8693063" cy="6512702"/>
          </a:xfrm>
        </p:grpSpPr>
        <p:sp>
          <p:nvSpPr>
            <p:cNvPr id="23554" name="ZoneTexte 4"/>
            <p:cNvSpPr txBox="1">
              <a:spLocks noChangeArrowheads="1"/>
            </p:cNvSpPr>
            <p:nvPr/>
          </p:nvSpPr>
          <p:spPr bwMode="auto">
            <a:xfrm>
              <a:off x="7115037" y="2773378"/>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fr-FR" altLang="fr-FR" sz="1200" dirty="0">
                  <a:solidFill>
                    <a:schemeClr val="bg1"/>
                  </a:solidFill>
                </a:rPr>
                <a:t>forêt sèche</a:t>
              </a:r>
            </a:p>
          </p:txBody>
        </p:sp>
        <p:sp>
          <p:nvSpPr>
            <p:cNvPr id="23555" name="ZoneTexte 4"/>
            <p:cNvSpPr txBox="1">
              <a:spLocks noChangeArrowheads="1"/>
            </p:cNvSpPr>
            <p:nvPr/>
          </p:nvSpPr>
          <p:spPr bwMode="auto">
            <a:xfrm>
              <a:off x="6360974" y="3676666"/>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fr-FR" altLang="fr-FR" sz="1200">
                  <a:solidFill>
                    <a:schemeClr val="bg1"/>
                  </a:solidFill>
                </a:rPr>
                <a:t>récif</a:t>
              </a:r>
            </a:p>
          </p:txBody>
        </p:sp>
        <p:sp>
          <p:nvSpPr>
            <p:cNvPr id="17" name="Titre 1"/>
            <p:cNvSpPr txBox="1">
              <a:spLocks/>
            </p:cNvSpPr>
            <p:nvPr/>
          </p:nvSpPr>
          <p:spPr>
            <a:xfrm>
              <a:off x="600309" y="900674"/>
              <a:ext cx="7772400" cy="1470025"/>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fr-FR" sz="2800" dirty="0">
                <a:latin typeface="Arial" panose="020B0604020202020204" pitchFamily="34" charset="0"/>
                <a:cs typeface="Arial" panose="020B0604020202020204" pitchFamily="34" charset="0"/>
              </a:endParaRPr>
            </a:p>
          </p:txBody>
        </p:sp>
        <p:sp>
          <p:nvSpPr>
            <p:cNvPr id="20" name="ZoneTexte 2"/>
            <p:cNvSpPr txBox="1">
              <a:spLocks noChangeArrowheads="1"/>
            </p:cNvSpPr>
            <p:nvPr/>
          </p:nvSpPr>
          <p:spPr bwMode="auto">
            <a:xfrm>
              <a:off x="378453" y="5444922"/>
              <a:ext cx="4320282" cy="116955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285750" indent="-285750">
                <a:buFont typeface="Wingdings" pitchFamily="2" charset="2"/>
                <a:buChar char="§"/>
                <a:defRPr/>
              </a:pPr>
              <a:endParaRPr lang="fr-FR" sz="1400" dirty="0"/>
            </a:p>
            <a:p>
              <a:pPr marL="285750" indent="-285750">
                <a:buFont typeface="Wingdings" pitchFamily="2" charset="2"/>
                <a:buChar char="§"/>
                <a:defRPr/>
              </a:pPr>
              <a:r>
                <a:rPr lang="fr-FR" altLang="fr-FR" sz="1400" dirty="0">
                  <a:solidFill>
                    <a:schemeClr val="accent5">
                      <a:lumMod val="75000"/>
                    </a:schemeClr>
                  </a:solidFill>
                  <a:latin typeface="Arial Black" panose="020B0A04020102020204" pitchFamily="34" charset="0"/>
                  <a:cs typeface="Aharoni" panose="02010803020104030203" pitchFamily="2" charset="-79"/>
                </a:rPr>
                <a:t>Elèves de 4</a:t>
              </a:r>
              <a:r>
                <a:rPr lang="fr-FR" altLang="fr-FR" sz="1400" baseline="30000" dirty="0">
                  <a:solidFill>
                    <a:schemeClr val="accent5">
                      <a:lumMod val="75000"/>
                    </a:schemeClr>
                  </a:solidFill>
                  <a:latin typeface="Arial Black" panose="020B0A04020102020204" pitchFamily="34" charset="0"/>
                  <a:cs typeface="Aharoni" panose="02010803020104030203" pitchFamily="2" charset="-79"/>
                </a:rPr>
                <a:t>ème</a:t>
              </a:r>
              <a:endParaRPr lang="fr-FR" altLang="fr-FR" sz="1400" dirty="0">
                <a:solidFill>
                  <a:schemeClr val="accent5">
                    <a:lumMod val="75000"/>
                  </a:schemeClr>
                </a:solidFill>
                <a:latin typeface="Arial Black" panose="020B0A04020102020204" pitchFamily="34" charset="0"/>
                <a:cs typeface="Aharoni" panose="02010803020104030203" pitchFamily="2" charset="-79"/>
              </a:endParaRPr>
            </a:p>
            <a:p>
              <a:pPr marL="285750" indent="-285750">
                <a:buFont typeface="Wingdings" pitchFamily="2" charset="2"/>
                <a:buChar char="§"/>
                <a:defRPr/>
              </a:pPr>
              <a:r>
                <a:rPr lang="fr-FR" altLang="fr-FR" sz="1400" dirty="0">
                  <a:solidFill>
                    <a:schemeClr val="accent5">
                      <a:lumMod val="75000"/>
                    </a:schemeClr>
                  </a:solidFill>
                  <a:latin typeface="Arial Black" panose="020B0A04020102020204" pitchFamily="34" charset="0"/>
                  <a:cs typeface="Aharoni" panose="02010803020104030203" pitchFamily="2" charset="-79"/>
                </a:rPr>
                <a:t>Comité de gestion ZCO Patrimoine mondial </a:t>
              </a:r>
            </a:p>
            <a:p>
              <a:pPr>
                <a:defRPr/>
              </a:pPr>
              <a:endParaRPr lang="fr-FR" sz="1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307" y="5718248"/>
              <a:ext cx="1853645" cy="102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952" y="4305789"/>
              <a:ext cx="1931670" cy="1112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2586" y="235349"/>
              <a:ext cx="2078737" cy="129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68260" y="406860"/>
              <a:ext cx="6634959" cy="1200329"/>
            </a:xfrm>
            <a:prstGeom prst="rect">
              <a:avLst/>
            </a:prstGeom>
          </p:spPr>
          <p:txBody>
            <a:bodyPr wrap="square">
              <a:spAutoFit/>
            </a:bodyPr>
            <a:lstStyle/>
            <a:p>
              <a:pPr lvl="0"/>
              <a:r>
                <a:rPr lang="fr-FR" sz="3600" dirty="0">
                  <a:solidFill>
                    <a:srgbClr val="1B8EC7"/>
                  </a:solidFill>
                  <a:latin typeface="Aharoni" panose="02010803020104030203" pitchFamily="2" charset="-79"/>
                  <a:cs typeface="Aharoni" panose="02010803020104030203" pitchFamily="2" charset="-79"/>
                </a:rPr>
                <a:t>AIRE DE GESTION EDUCATIVE Creek Salé </a:t>
              </a:r>
              <a:r>
                <a:rPr lang="fr-FR" sz="3600" dirty="0" err="1">
                  <a:solidFill>
                    <a:srgbClr val="1B8EC7"/>
                  </a:solidFill>
                  <a:latin typeface="Aharoni" panose="02010803020104030203" pitchFamily="2" charset="-79"/>
                  <a:cs typeface="Aharoni" panose="02010803020104030203" pitchFamily="2" charset="-79"/>
                </a:rPr>
                <a:t>Poé</a:t>
              </a:r>
              <a:endParaRPr lang="fr-FR" sz="3600" dirty="0">
                <a:solidFill>
                  <a:srgbClr val="1B8EC7"/>
                </a:solidFill>
                <a:latin typeface="Aharoni" panose="02010803020104030203" pitchFamily="2" charset="-79"/>
                <a:cs typeface="Aharoni" panose="02010803020104030203" pitchFamily="2" charset="-79"/>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269" y="1528419"/>
              <a:ext cx="443865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1"/>
            <p:cNvSpPr txBox="1">
              <a:spLocks/>
            </p:cNvSpPr>
            <p:nvPr/>
          </p:nvSpPr>
          <p:spPr bwMode="auto">
            <a:xfrm>
              <a:off x="296724" y="5227033"/>
              <a:ext cx="4988913" cy="4357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571500" indent="-571500">
                <a:spcBef>
                  <a:spcPct val="0"/>
                </a:spcBef>
                <a:buFont typeface="Wingdings" pitchFamily="2" charset="2"/>
                <a:buChar char="Ø"/>
                <a:defRPr u="sng">
                  <a:solidFill>
                    <a:schemeClr val="accent1"/>
                  </a:solidFill>
                  <a:effectLst>
                    <a:outerShdw blurRad="38100" dist="38100" dir="2700000" algn="tl">
                      <a:srgbClr val="000000">
                        <a:alpha val="43137"/>
                      </a:srgbClr>
                    </a:outerShdw>
                  </a:effectLst>
                  <a:latin typeface="Arial" charset="0"/>
                  <a:ea typeface="+mj-ea"/>
                  <a:cs typeface="Arial"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indent="0">
                <a:buNone/>
              </a:pPr>
              <a:r>
                <a:rPr lang="fr-FR" sz="2000" dirty="0">
                  <a:solidFill>
                    <a:schemeClr val="accent5">
                      <a:lumMod val="75000"/>
                    </a:schemeClr>
                  </a:solidFill>
                  <a:effectLst/>
                  <a:latin typeface="Arial Black" panose="020B0A04020102020204" pitchFamily="34" charset="0"/>
                </a:rPr>
                <a:t>Les gestionnaires du site </a:t>
              </a:r>
            </a:p>
          </p:txBody>
        </p:sp>
        <p:pic>
          <p:nvPicPr>
            <p:cNvPr id="5123" name="Image 5" descr="image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2054" y="1525388"/>
              <a:ext cx="3704406" cy="269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0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2054" y="4372464"/>
              <a:ext cx="1718153" cy="128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 2" descr="image0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2908" y="5482982"/>
              <a:ext cx="1683757" cy="1265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45012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79511" y="27371"/>
            <a:ext cx="8693063" cy="7135430"/>
            <a:chOff x="179511" y="27371"/>
            <a:chExt cx="8693063" cy="7135430"/>
          </a:xfrm>
        </p:grpSpPr>
        <p:grpSp>
          <p:nvGrpSpPr>
            <p:cNvPr id="12" name="Groupe 11"/>
            <p:cNvGrpSpPr/>
            <p:nvPr/>
          </p:nvGrpSpPr>
          <p:grpSpPr>
            <a:xfrm>
              <a:off x="290270" y="1345440"/>
              <a:ext cx="6413439" cy="3501572"/>
              <a:chOff x="192677" y="1340768"/>
              <a:chExt cx="8572838" cy="4985856"/>
            </a:xfrm>
          </p:grpSpPr>
          <p:pic>
            <p:nvPicPr>
              <p:cNvPr id="15" name="Image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2677" y="1340768"/>
                <a:ext cx="8572838" cy="4985856"/>
              </a:xfrm>
              <a:prstGeom prst="rect">
                <a:avLst/>
              </a:prstGeom>
            </p:spPr>
          </p:pic>
          <p:sp>
            <p:nvSpPr>
              <p:cNvPr id="16" name="ZoneTexte 15"/>
              <p:cNvSpPr txBox="1"/>
              <p:nvPr/>
            </p:nvSpPr>
            <p:spPr>
              <a:xfrm>
                <a:off x="5953317" y="3027549"/>
                <a:ext cx="646406" cy="507831"/>
              </a:xfrm>
              <a:prstGeom prst="rect">
                <a:avLst/>
              </a:prstGeom>
              <a:noFill/>
            </p:spPr>
            <p:txBody>
              <a:bodyPr wrap="square" lIns="0" tIns="0" rIns="0" bIns="0" rtlCol="0">
                <a:spAutoFit/>
              </a:bodyPr>
              <a:lstStyle/>
              <a:p>
                <a:pPr algn="ctr"/>
                <a:r>
                  <a:rPr lang="fr-FR" sz="1100" dirty="0"/>
                  <a:t>Zone </a:t>
                </a:r>
                <a:r>
                  <a:rPr lang="fr-FR" sz="1100" dirty="0" err="1"/>
                  <a:t>RIMaP</a:t>
                </a:r>
                <a:endParaRPr lang="fr-FR" sz="1100" dirty="0"/>
              </a:p>
              <a:p>
                <a:pPr algn="ctr"/>
                <a:r>
                  <a:rPr lang="fr-FR" sz="1100" dirty="0"/>
                  <a:t>0,35 ha</a:t>
                </a:r>
              </a:p>
            </p:txBody>
          </p:sp>
          <p:sp>
            <p:nvSpPr>
              <p:cNvPr id="17" name="ZoneTexte 16"/>
              <p:cNvSpPr txBox="1"/>
              <p:nvPr/>
            </p:nvSpPr>
            <p:spPr>
              <a:xfrm>
                <a:off x="5148064" y="4238295"/>
                <a:ext cx="720080" cy="507831"/>
              </a:xfrm>
              <a:prstGeom prst="rect">
                <a:avLst/>
              </a:prstGeom>
              <a:solidFill>
                <a:schemeClr val="bg1">
                  <a:alpha val="52000"/>
                </a:schemeClr>
              </a:solidFill>
              <a:ln>
                <a:noFill/>
              </a:ln>
            </p:spPr>
            <p:txBody>
              <a:bodyPr wrap="square" lIns="0" tIns="0" rIns="0" bIns="0" rtlCol="0">
                <a:spAutoFit/>
              </a:bodyPr>
              <a:lstStyle/>
              <a:p>
                <a:pPr algn="ctr"/>
                <a:r>
                  <a:rPr lang="fr-FR" sz="1100" dirty="0"/>
                  <a:t>Zone Enfants</a:t>
                </a:r>
              </a:p>
              <a:p>
                <a:pPr algn="ctr"/>
                <a:r>
                  <a:rPr lang="fr-FR" sz="1100" dirty="0"/>
                  <a:t>0,38 ha</a:t>
                </a:r>
              </a:p>
            </p:txBody>
          </p:sp>
        </p:grpSp>
        <p:sp>
          <p:nvSpPr>
            <p:cNvPr id="23554" name="ZoneTexte 4"/>
            <p:cNvSpPr txBox="1">
              <a:spLocks noChangeArrowheads="1"/>
            </p:cNvSpPr>
            <p:nvPr/>
          </p:nvSpPr>
          <p:spPr bwMode="auto">
            <a:xfrm>
              <a:off x="7126288" y="2565400"/>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fr-FR" altLang="fr-FR" sz="1200">
                  <a:solidFill>
                    <a:schemeClr val="bg1"/>
                  </a:solidFill>
                </a:rPr>
                <a:t>forêt sèche</a:t>
              </a:r>
            </a:p>
          </p:txBody>
        </p:sp>
        <p:sp>
          <p:nvSpPr>
            <p:cNvPr id="23555" name="ZoneTexte 4"/>
            <p:cNvSpPr txBox="1">
              <a:spLocks noChangeArrowheads="1"/>
            </p:cNvSpPr>
            <p:nvPr/>
          </p:nvSpPr>
          <p:spPr bwMode="auto">
            <a:xfrm>
              <a:off x="6347385" y="3468688"/>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fr-FR" altLang="fr-FR" sz="1200">
                  <a:solidFill>
                    <a:schemeClr val="bg1"/>
                  </a:solidFill>
                </a:rPr>
                <a:t>récif</a:t>
              </a:r>
            </a:p>
          </p:txBody>
        </p:sp>
        <p:sp>
          <p:nvSpPr>
            <p:cNvPr id="23558" name="AutoShape 8" descr="http://www.province-sud.intra/catalog/print/document/print1239159703208784710504.png"/>
            <p:cNvSpPr>
              <a:spLocks noChangeAspect="1" noChangeArrowheads="1"/>
            </p:cNvSpPr>
            <p:nvPr/>
          </p:nvSpPr>
          <p:spPr bwMode="auto">
            <a:xfrm>
              <a:off x="5940152" y="6858000"/>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fr-FR" altLang="fr-FR"/>
            </a:p>
          </p:txBody>
        </p:sp>
        <p:sp>
          <p:nvSpPr>
            <p:cNvPr id="13" name="ZoneTexte 2"/>
            <p:cNvSpPr txBox="1">
              <a:spLocks noChangeArrowheads="1"/>
            </p:cNvSpPr>
            <p:nvPr/>
          </p:nvSpPr>
          <p:spPr bwMode="auto">
            <a:xfrm>
              <a:off x="222184" y="5254567"/>
              <a:ext cx="4320282" cy="13849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285750" indent="-285750">
                <a:buFont typeface="Wingdings" pitchFamily="2" charset="2"/>
                <a:buChar char="§"/>
                <a:defRPr/>
              </a:pPr>
              <a:endParaRPr lang="fr-FR" sz="1400" dirty="0">
                <a:solidFill>
                  <a:schemeClr val="accent5">
                    <a:lumMod val="75000"/>
                  </a:schemeClr>
                </a:solidFill>
                <a:latin typeface="Arial Black" panose="020B0A04020102020204" pitchFamily="34" charset="0"/>
                <a:cs typeface="Aharoni" panose="02010803020104030203" pitchFamily="2" charset="-79"/>
              </a:endParaRPr>
            </a:p>
            <a:p>
              <a:pPr marL="285750" indent="-285750">
                <a:buFont typeface="Wingdings" pitchFamily="2" charset="2"/>
                <a:buChar char="§"/>
                <a:defRPr/>
              </a:pPr>
              <a:r>
                <a:rPr lang="fr-FR" altLang="fr-FR" sz="1400" dirty="0">
                  <a:solidFill>
                    <a:schemeClr val="accent5">
                      <a:lumMod val="75000"/>
                    </a:schemeClr>
                  </a:solidFill>
                  <a:latin typeface="Arial Black" panose="020B0A04020102020204" pitchFamily="34" charset="0"/>
                  <a:cs typeface="Aharoni" panose="02010803020104030203" pitchFamily="2" charset="-79"/>
                </a:rPr>
                <a:t>Elèves du collège 4ème Sainte Marie de Vao </a:t>
              </a:r>
            </a:p>
            <a:p>
              <a:pPr marL="285750" indent="-285750">
                <a:buFont typeface="Wingdings" pitchFamily="2" charset="2"/>
                <a:buChar char="§"/>
                <a:defRPr/>
              </a:pPr>
              <a:r>
                <a:rPr lang="fr-FR" sz="1400" dirty="0">
                  <a:solidFill>
                    <a:schemeClr val="accent5">
                      <a:lumMod val="75000"/>
                    </a:schemeClr>
                  </a:solidFill>
                  <a:latin typeface="Arial Black" panose="020B0A04020102020204" pitchFamily="34" charset="0"/>
                  <a:cs typeface="Aharoni" panose="02010803020104030203" pitchFamily="2" charset="-79"/>
                </a:rPr>
                <a:t>Elèves du primaire CM1</a:t>
              </a:r>
              <a:r>
                <a:rPr lang="fr-FR" altLang="fr-FR" sz="1400" dirty="0">
                  <a:solidFill>
                    <a:schemeClr val="accent5">
                      <a:lumMod val="75000"/>
                    </a:schemeClr>
                  </a:solidFill>
                  <a:latin typeface="Arial Black" panose="020B0A04020102020204" pitchFamily="34" charset="0"/>
                  <a:cs typeface="Aharoni" panose="02010803020104030203" pitchFamily="2" charset="-79"/>
                </a:rPr>
                <a:t> Sainte Marie de Vao </a:t>
              </a:r>
              <a:endParaRPr lang="fr-FR" sz="1400" dirty="0">
                <a:solidFill>
                  <a:schemeClr val="accent5">
                    <a:lumMod val="75000"/>
                  </a:schemeClr>
                </a:solidFill>
                <a:latin typeface="Arial Black" panose="020B0A04020102020204" pitchFamily="34" charset="0"/>
                <a:cs typeface="Aharoni" panose="02010803020104030203" pitchFamily="2" charset="-79"/>
              </a:endParaRPr>
            </a:p>
            <a:p>
              <a:pPr marL="285750" indent="-285750">
                <a:buFont typeface="Wingdings" pitchFamily="2" charset="2"/>
                <a:buChar char="§"/>
                <a:defRPr/>
              </a:pPr>
              <a:endParaRPr lang="fr-FR" sz="1400" dirty="0">
                <a:solidFill>
                  <a:schemeClr val="accent5">
                    <a:lumMod val="75000"/>
                  </a:schemeClr>
                </a:solidFill>
                <a:latin typeface="Arial Black" panose="020B0A04020102020204" pitchFamily="34" charset="0"/>
                <a:cs typeface="Aharoni" panose="02010803020104030203" pitchFamily="2" charset="-79"/>
              </a:endParaRPr>
            </a:p>
          </p:txBody>
        </p:sp>
        <p:sp>
          <p:nvSpPr>
            <p:cNvPr id="24" name="ZoneTexte 23"/>
            <p:cNvSpPr txBox="1"/>
            <p:nvPr/>
          </p:nvSpPr>
          <p:spPr>
            <a:xfrm>
              <a:off x="2430697" y="2334567"/>
              <a:ext cx="1392057"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sz="1200" dirty="0">
                  <a:solidFill>
                    <a:schemeClr val="bg1"/>
                  </a:solidFill>
                </a:rPr>
                <a:t>Aire de gestion éducative </a:t>
              </a:r>
            </a:p>
          </p:txBody>
        </p:sp>
        <p:pic>
          <p:nvPicPr>
            <p:cNvPr id="25" name="Image 24" descr="C:\Users\suzelle.wilson\AppData\Local\Microsoft\Windows\Temporary Internet Files\Content.Word\age ile des pins perimetr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4470" y="4638514"/>
              <a:ext cx="1909926" cy="2030820"/>
            </a:xfrm>
            <a:prstGeom prst="rect">
              <a:avLst/>
            </a:prstGeom>
            <a:ln>
              <a:noFill/>
            </a:ln>
            <a:effectLst>
              <a:outerShdw blurRad="292100" dist="139700" dir="2700000" algn="tl" rotWithShape="0">
                <a:srgbClr val="333333">
                  <a:alpha val="65000"/>
                </a:srgbClr>
              </a:outerShdw>
            </a:effectLst>
          </p:spPr>
        </p:pic>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3837" y="27371"/>
              <a:ext cx="2078737" cy="129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179511" y="198882"/>
              <a:ext cx="6634959" cy="1200329"/>
            </a:xfrm>
            <a:prstGeom prst="rect">
              <a:avLst/>
            </a:prstGeom>
          </p:spPr>
          <p:txBody>
            <a:bodyPr wrap="square">
              <a:spAutoFit/>
            </a:bodyPr>
            <a:lstStyle/>
            <a:p>
              <a:pPr lvl="0"/>
              <a:r>
                <a:rPr lang="fr-FR" sz="3600" dirty="0">
                  <a:solidFill>
                    <a:srgbClr val="1B8EC7"/>
                  </a:solidFill>
                  <a:latin typeface="Aharoni" panose="02010803020104030203" pitchFamily="2" charset="-79"/>
                  <a:cs typeface="Aharoni" panose="02010803020104030203" pitchFamily="2" charset="-79"/>
                </a:rPr>
                <a:t>AIRE DE GESTION EDUCATIVE Maquis minier de </a:t>
              </a:r>
              <a:r>
                <a:rPr lang="fr-FR" sz="3600" dirty="0" err="1">
                  <a:solidFill>
                    <a:srgbClr val="1B8EC7"/>
                  </a:solidFill>
                  <a:latin typeface="Aharoni" panose="02010803020104030203" pitchFamily="2" charset="-79"/>
                  <a:cs typeface="Aharoni" panose="02010803020104030203" pitchFamily="2" charset="-79"/>
                </a:rPr>
                <a:t>Touété</a:t>
              </a:r>
              <a:endParaRPr lang="fr-FR" sz="3600" dirty="0">
                <a:solidFill>
                  <a:srgbClr val="1B8EC7"/>
                </a:solidFill>
                <a:latin typeface="Aharoni" panose="02010803020104030203" pitchFamily="2" charset="-79"/>
                <a:cs typeface="Aharoni" panose="02010803020104030203" pitchFamily="2" charset="-79"/>
              </a:endParaRPr>
            </a:p>
          </p:txBody>
        </p:sp>
        <p:sp>
          <p:nvSpPr>
            <p:cNvPr id="22" name="Title 1"/>
            <p:cNvSpPr txBox="1">
              <a:spLocks/>
            </p:cNvSpPr>
            <p:nvPr/>
          </p:nvSpPr>
          <p:spPr bwMode="auto">
            <a:xfrm>
              <a:off x="222184" y="4941168"/>
              <a:ext cx="4988913" cy="4357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571500" indent="-571500">
                <a:spcBef>
                  <a:spcPct val="0"/>
                </a:spcBef>
                <a:buFont typeface="Wingdings" pitchFamily="2" charset="2"/>
                <a:buChar char="Ø"/>
                <a:defRPr u="sng">
                  <a:solidFill>
                    <a:schemeClr val="accent1"/>
                  </a:solidFill>
                  <a:effectLst>
                    <a:outerShdw blurRad="38100" dist="38100" dir="2700000" algn="tl">
                      <a:srgbClr val="000000">
                        <a:alpha val="43137"/>
                      </a:srgbClr>
                    </a:outerShdw>
                  </a:effectLst>
                  <a:latin typeface="Arial" charset="0"/>
                  <a:ea typeface="+mj-ea"/>
                  <a:cs typeface="Arial"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indent="0">
                <a:buNone/>
              </a:pPr>
              <a:r>
                <a:rPr lang="fr-FR" sz="2000" dirty="0">
                  <a:solidFill>
                    <a:schemeClr val="accent5">
                      <a:lumMod val="75000"/>
                    </a:schemeClr>
                  </a:solidFill>
                  <a:effectLst/>
                  <a:latin typeface="Arial Black" panose="020B0A04020102020204" pitchFamily="34" charset="0"/>
                </a:rPr>
                <a:t>Les gestionnaires du site </a:t>
              </a:r>
            </a:p>
          </p:txBody>
        </p:sp>
        <p:cxnSp>
          <p:nvCxnSpPr>
            <p:cNvPr id="3" name="Connecteur droit avec flèche 2"/>
            <p:cNvCxnSpPr/>
            <p:nvPr/>
          </p:nvCxnSpPr>
          <p:spPr>
            <a:xfrm>
              <a:off x="3851920" y="2565400"/>
              <a:ext cx="28803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26" name="Image 2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64594" y="4941168"/>
              <a:ext cx="2339115" cy="1754336"/>
            </a:xfrm>
            <a:prstGeom prst="rect">
              <a:avLst/>
            </a:prstGeom>
            <a:ln>
              <a:noFill/>
            </a:ln>
            <a:effectLst>
              <a:outerShdw blurRad="292100" dist="139700" dir="2700000" algn="tl" rotWithShape="0">
                <a:srgbClr val="333333">
                  <a:alpha val="65000"/>
                </a:srgbClr>
              </a:outerShdw>
            </a:effectLst>
          </p:spPr>
        </p:pic>
        <p:pic>
          <p:nvPicPr>
            <p:cNvPr id="27" name="Picture 3" descr="P:\8-Evénementiels\2017\2017 09 08 restauration captage Ile des Pins JDD\2017 09 08 plantation Ile des Pins JDD ij (11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8493" y="1362084"/>
              <a:ext cx="1543947" cy="20182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8" name="Image 27"/>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88882">
              <a:off x="6807167" y="3270189"/>
              <a:ext cx="2025088" cy="143171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232318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7200" dirty="0"/>
              <a:t>MERCI DE VOTRE ATTENTION</a:t>
            </a:r>
          </a:p>
        </p:txBody>
      </p:sp>
      <p:sp>
        <p:nvSpPr>
          <p:cNvPr id="3" name="ZoneTexte 2"/>
          <p:cNvSpPr txBox="1"/>
          <p:nvPr/>
        </p:nvSpPr>
        <p:spPr>
          <a:xfrm>
            <a:off x="3291266" y="6211669"/>
            <a:ext cx="4288301" cy="523220"/>
          </a:xfrm>
          <a:prstGeom prst="rect">
            <a:avLst/>
          </a:prstGeom>
          <a:noFill/>
        </p:spPr>
        <p:txBody>
          <a:bodyPr wrap="square" rtlCol="0">
            <a:spAutoFit/>
          </a:bodyPr>
          <a:lstStyle/>
          <a:p>
            <a:r>
              <a:rPr lang="fr-FR" sz="1400" i="1" dirty="0"/>
              <a:t>Conférence sur la biodiversité du Pacifique- Sénat, le 31 mai 2018  </a:t>
            </a:r>
          </a:p>
        </p:txBody>
      </p:sp>
    </p:spTree>
    <p:extLst>
      <p:ext uri="{BB962C8B-B14F-4D97-AF65-F5344CB8AC3E}">
        <p14:creationId xmlns:p14="http://schemas.microsoft.com/office/powerpoint/2010/main" val="211664170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88640"/>
            <a:ext cx="9144000" cy="648072"/>
          </a:xfrm>
          <a:prstGeom prst="rect">
            <a:avLst/>
          </a:prstGeom>
          <a:solidFill>
            <a:srgbClr val="3898B2"/>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000" cap="small" dirty="0">
                <a:solidFill>
                  <a:schemeClr val="bg1"/>
                </a:solidFill>
                <a:latin typeface="Calibri Light" pitchFamily="34" charset="0"/>
              </a:rPr>
              <a:t>LE DISPOSITIF AGE « AIRES DE GESTION EDUCATIVES » </a:t>
            </a:r>
            <a:endParaRPr lang="fr-FR" sz="2000" cap="small" dirty="0">
              <a:latin typeface="Calibri Light" pitchFamily="34" charset="0"/>
            </a:endParaRPr>
          </a:p>
        </p:txBody>
      </p:sp>
      <p:sp>
        <p:nvSpPr>
          <p:cNvPr id="2" name="ZoneTexte 1"/>
          <p:cNvSpPr txBox="1"/>
          <p:nvPr/>
        </p:nvSpPr>
        <p:spPr>
          <a:xfrm>
            <a:off x="622105" y="1929921"/>
            <a:ext cx="6624736" cy="3416320"/>
          </a:xfrm>
          <a:prstGeom prst="rect">
            <a:avLst/>
          </a:prstGeom>
          <a:noFill/>
        </p:spPr>
        <p:txBody>
          <a:bodyPr wrap="square" rtlCol="0">
            <a:spAutoFit/>
          </a:bodyPr>
          <a:lstStyle/>
          <a:p>
            <a:pPr marL="285750" lvl="0" indent="-285750" algn="just">
              <a:buFont typeface="Wingdings" panose="05000000000000000000" pitchFamily="2" charset="2"/>
              <a:buChar char="Ø"/>
            </a:pPr>
            <a:r>
              <a:rPr lang="fr-FR" dirty="0"/>
              <a:t>Engager la jeunesse calédonienne dans des projets éco citoyens </a:t>
            </a:r>
          </a:p>
          <a:p>
            <a:pPr lvl="0" algn="just"/>
            <a:endParaRPr lang="fr-FR" dirty="0"/>
          </a:p>
          <a:p>
            <a:pPr marL="285750" lvl="0" indent="-285750" algn="just">
              <a:buFont typeface="Wingdings" panose="05000000000000000000" pitchFamily="2" charset="2"/>
              <a:buChar char="Ø"/>
            </a:pPr>
            <a:r>
              <a:rPr lang="fr-FR" dirty="0"/>
              <a:t>Faire connaître pour une meilleure appropriation des enjeux et donc une meilleure sensibilisation à la protection de l’environnement</a:t>
            </a:r>
          </a:p>
          <a:p>
            <a:pPr lvl="0" algn="just"/>
            <a:endParaRPr lang="fr-FR" dirty="0"/>
          </a:p>
          <a:p>
            <a:pPr marL="285750" lvl="0" indent="-285750" algn="just">
              <a:buFont typeface="Wingdings" panose="05000000000000000000" pitchFamily="2" charset="2"/>
              <a:buChar char="Ø"/>
            </a:pPr>
            <a:r>
              <a:rPr lang="fr-FR" dirty="0"/>
              <a:t>Préserver ou restaurer un milieu</a:t>
            </a:r>
          </a:p>
          <a:p>
            <a:pPr lvl="0" algn="just"/>
            <a:endParaRPr lang="fr-FR" dirty="0"/>
          </a:p>
          <a:p>
            <a:pPr marL="285750" lvl="0" indent="-285750" algn="just">
              <a:buFont typeface="Wingdings" panose="05000000000000000000" pitchFamily="2" charset="2"/>
              <a:buChar char="Ø"/>
            </a:pPr>
            <a:r>
              <a:rPr lang="fr-FR" dirty="0"/>
              <a:t>Susciter des vocations dans des filières porteuses et innovantes</a:t>
            </a:r>
          </a:p>
          <a:p>
            <a:pPr algn="just"/>
            <a:r>
              <a:rPr lang="fr-FR" dirty="0"/>
              <a:t> </a:t>
            </a:r>
          </a:p>
        </p:txBody>
      </p:sp>
      <p:graphicFrame>
        <p:nvGraphicFramePr>
          <p:cNvPr id="8" name="Diagramme 7"/>
          <p:cNvGraphicFramePr/>
          <p:nvPr>
            <p:extLst>
              <p:ext uri="{D42A27DB-BD31-4B8C-83A1-F6EECF244321}">
                <p14:modId xmlns:p14="http://schemas.microsoft.com/office/powerpoint/2010/main" val="2780620442"/>
              </p:ext>
            </p:extLst>
          </p:nvPr>
        </p:nvGraphicFramePr>
        <p:xfrm>
          <a:off x="251520" y="980728"/>
          <a:ext cx="7560000"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1993" y="2315576"/>
            <a:ext cx="1529592" cy="114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86127" y="993891"/>
            <a:ext cx="1554461" cy="116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21993" y="3609027"/>
            <a:ext cx="1539936" cy="115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e 14"/>
          <p:cNvGrpSpPr>
            <a:grpSpLocks/>
          </p:cNvGrpSpPr>
          <p:nvPr/>
        </p:nvGrpSpPr>
        <p:grpSpPr bwMode="auto">
          <a:xfrm rot="848484">
            <a:off x="1102473" y="5121823"/>
            <a:ext cx="2293938" cy="1541462"/>
            <a:chOff x="0" y="0"/>
            <a:chExt cx="3209965" cy="2386453"/>
          </a:xfrm>
        </p:grpSpPr>
        <p:pic>
          <p:nvPicPr>
            <p:cNvPr id="11" name="Imag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84714">
              <a:off x="0" y="0"/>
              <a:ext cx="3209965" cy="238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3" descr="E:\IMG_589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1267" y="340685"/>
              <a:ext cx="2771775" cy="1824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9631509">
            <a:off x="3836630" y="5057685"/>
            <a:ext cx="1469293" cy="146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741932">
            <a:off x="5686984" y="5104378"/>
            <a:ext cx="1840304" cy="151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31735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88640"/>
            <a:ext cx="9144000" cy="648072"/>
          </a:xfrm>
          <a:prstGeom prst="rect">
            <a:avLst/>
          </a:prstGeom>
          <a:solidFill>
            <a:srgbClr val="3898B2"/>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000" cap="small" dirty="0">
                <a:solidFill>
                  <a:schemeClr val="bg1"/>
                </a:solidFill>
                <a:latin typeface="Calibri Light" pitchFamily="34" charset="0"/>
              </a:rPr>
              <a:t>LE DISPOSITIF AGE « AIRES DE GESTION EDUCATIVES » </a:t>
            </a:r>
            <a:endParaRPr lang="fr-FR" sz="2000" cap="small" dirty="0">
              <a:latin typeface="Calibri Light" pitchFamily="34" charset="0"/>
            </a:endParaRPr>
          </a:p>
        </p:txBody>
      </p:sp>
      <p:sp>
        <p:nvSpPr>
          <p:cNvPr id="2" name="ZoneTexte 1"/>
          <p:cNvSpPr txBox="1"/>
          <p:nvPr/>
        </p:nvSpPr>
        <p:spPr>
          <a:xfrm>
            <a:off x="395536" y="1927043"/>
            <a:ext cx="6624736" cy="3847207"/>
          </a:xfrm>
          <a:prstGeom prst="rect">
            <a:avLst/>
          </a:prstGeom>
          <a:noFill/>
        </p:spPr>
        <p:txBody>
          <a:bodyPr wrap="square" rtlCol="0">
            <a:spAutoFit/>
          </a:bodyPr>
          <a:lstStyle/>
          <a:p>
            <a:pPr marL="285750" indent="-285750" algn="just">
              <a:spcBef>
                <a:spcPts val="600"/>
              </a:spcBef>
              <a:buFont typeface="Wingdings" panose="05000000000000000000" pitchFamily="2" charset="2"/>
              <a:buChar char="Ø"/>
            </a:pPr>
            <a:r>
              <a:rPr lang="fr-FR" dirty="0"/>
              <a:t>Une « Aire de Gestion Educative » est une zone maritime littorale ou une zone terrestre gérée de manière participative par les élèves et les enseignants d’un établissement scolaire en partenariat avec les usagers, les associations, les organismes de recherche et les collectivités territoriales. </a:t>
            </a:r>
          </a:p>
          <a:p>
            <a:pPr algn="just">
              <a:spcBef>
                <a:spcPts val="600"/>
              </a:spcBef>
            </a:pPr>
            <a:endParaRPr lang="fr-FR" sz="1050" dirty="0"/>
          </a:p>
          <a:p>
            <a:pPr marL="285750" indent="-285750" algn="just">
              <a:spcBef>
                <a:spcPts val="600"/>
              </a:spcBef>
              <a:buFont typeface="Wingdings" panose="05000000000000000000" pitchFamily="2" charset="2"/>
              <a:buChar char="Ø"/>
            </a:pPr>
            <a:r>
              <a:rPr lang="fr-FR" dirty="0"/>
              <a:t>Il s’agit d’une démarche impliquant des élèves du primaire et du secondaire autour d’un projet d’action citoyenne de protection et de gestion d’un milieu. </a:t>
            </a:r>
          </a:p>
          <a:p>
            <a:pPr algn="just">
              <a:spcBef>
                <a:spcPts val="600"/>
              </a:spcBef>
            </a:pPr>
            <a:endParaRPr lang="fr-FR" sz="1000" dirty="0"/>
          </a:p>
          <a:p>
            <a:pPr marL="285750" indent="-285750" algn="just">
              <a:spcBef>
                <a:spcPts val="600"/>
              </a:spcBef>
              <a:buFont typeface="Wingdings" panose="05000000000000000000" pitchFamily="2" charset="2"/>
              <a:buChar char="Ø"/>
            </a:pPr>
            <a:r>
              <a:rPr lang="fr-FR" dirty="0"/>
              <a:t>L’AGE peut concerner des représentants de la société civile : usagers, associations, chercheurs, spécialistes et collectivités territoriales. </a:t>
            </a:r>
          </a:p>
        </p:txBody>
      </p:sp>
      <p:graphicFrame>
        <p:nvGraphicFramePr>
          <p:cNvPr id="8" name="Diagramme 7"/>
          <p:cNvGraphicFramePr/>
          <p:nvPr>
            <p:extLst>
              <p:ext uri="{D42A27DB-BD31-4B8C-83A1-F6EECF244321}">
                <p14:modId xmlns:p14="http://schemas.microsoft.com/office/powerpoint/2010/main" val="3273375718"/>
              </p:ext>
            </p:extLst>
          </p:nvPr>
        </p:nvGraphicFramePr>
        <p:xfrm>
          <a:off x="251520" y="980728"/>
          <a:ext cx="7560000"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20272" y="1844825"/>
            <a:ext cx="2014846" cy="15121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5043" y="3429000"/>
            <a:ext cx="2208213" cy="16541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04817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88640"/>
            <a:ext cx="9144000" cy="3096344"/>
          </a:xfrm>
          <a:prstGeom prst="rect">
            <a:avLst/>
          </a:prstGeom>
          <a:solidFill>
            <a:srgbClr val="3898B2"/>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4000" cap="small" dirty="0">
                <a:solidFill>
                  <a:schemeClr val="bg1"/>
                </a:solidFill>
                <a:latin typeface="Calibri Light" pitchFamily="34" charset="0"/>
              </a:rPr>
              <a:t>LE DISPOSITIF AGE « AIRE DE GESTION EDUCATIVE »</a:t>
            </a:r>
          </a:p>
          <a:p>
            <a:pPr algn="ctr"/>
            <a:r>
              <a:rPr lang="fr-FR" sz="4000" cap="small" dirty="0">
                <a:solidFill>
                  <a:schemeClr val="tx1"/>
                </a:solidFill>
                <a:latin typeface="Calibri Light" pitchFamily="34" charset="0"/>
              </a:rPr>
              <a:t>En image </a:t>
            </a:r>
          </a:p>
          <a:p>
            <a:pPr algn="ctr"/>
            <a:r>
              <a:rPr lang="fr-FR" sz="2800" cap="small" dirty="0">
                <a:solidFill>
                  <a:schemeClr val="bg1"/>
                </a:solidFill>
                <a:latin typeface="Calibri Light" pitchFamily="34" charset="0"/>
              </a:rPr>
              <a:t> </a:t>
            </a:r>
            <a:endParaRPr lang="fr-FR" sz="2800" cap="small" dirty="0">
              <a:latin typeface="Calibri Light" pitchFamily="34" charset="0"/>
            </a:endParaRPr>
          </a:p>
        </p:txBody>
      </p:sp>
      <p:sp>
        <p:nvSpPr>
          <p:cNvPr id="11" name="Bouton d'action : Fin 10">
            <a:hlinkClick r:id="" action="ppaction://hlinkshowjump?jump=lastslide" highlightClick="1"/>
          </p:cNvPr>
          <p:cNvSpPr/>
          <p:nvPr/>
        </p:nvSpPr>
        <p:spPr>
          <a:xfrm>
            <a:off x="4067944" y="4041068"/>
            <a:ext cx="1512168" cy="792088"/>
          </a:xfrm>
          <a:prstGeom prst="actionButtonE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 name="AutoShape 2" descr="Résultat de recherche d'images pour &quot;pellicule film&quot;"/>
          <p:cNvSpPr>
            <a:spLocks noChangeAspect="1" noChangeArrowheads="1"/>
          </p:cNvSpPr>
          <p:nvPr/>
        </p:nvSpPr>
        <p:spPr bwMode="auto">
          <a:xfrm>
            <a:off x="155575" y="-1652588"/>
            <a:ext cx="2762250" cy="3448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1" y="3341596"/>
            <a:ext cx="2099846" cy="2622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5" name="Picture 9" descr="Image associé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4215" y="3341469"/>
            <a:ext cx="2445704" cy="15774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64464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88640"/>
            <a:ext cx="9144000" cy="648072"/>
          </a:xfrm>
          <a:prstGeom prst="rect">
            <a:avLst/>
          </a:prstGeom>
          <a:solidFill>
            <a:srgbClr val="3898B2"/>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000" cap="small" dirty="0">
                <a:solidFill>
                  <a:schemeClr val="bg1"/>
                </a:solidFill>
                <a:latin typeface="Calibri Light" pitchFamily="34" charset="0"/>
              </a:rPr>
              <a:t>LE DISPOSITIF AGE « AIRES DE GESTION EDUCATIVES » </a:t>
            </a:r>
            <a:endParaRPr lang="fr-FR" sz="2000" cap="small" dirty="0">
              <a:latin typeface="Calibri Light" pitchFamily="34" charset="0"/>
            </a:endParaRPr>
          </a:p>
        </p:txBody>
      </p:sp>
      <p:sp>
        <p:nvSpPr>
          <p:cNvPr id="2" name="ZoneTexte 1"/>
          <p:cNvSpPr txBox="1"/>
          <p:nvPr/>
        </p:nvSpPr>
        <p:spPr>
          <a:xfrm>
            <a:off x="395536" y="1927043"/>
            <a:ext cx="6912768" cy="1277273"/>
          </a:xfrm>
          <a:prstGeom prst="rect">
            <a:avLst/>
          </a:prstGeom>
          <a:noFill/>
        </p:spPr>
        <p:txBody>
          <a:bodyPr wrap="square" rtlCol="0">
            <a:spAutoFit/>
          </a:bodyPr>
          <a:lstStyle/>
          <a:p>
            <a:pPr marL="285750" indent="-285750" algn="just">
              <a:spcBef>
                <a:spcPts val="600"/>
              </a:spcBef>
              <a:buFont typeface="Wingdings" panose="05000000000000000000" pitchFamily="2" charset="2"/>
              <a:buChar char="Ø"/>
            </a:pPr>
            <a:r>
              <a:rPr lang="fr-FR" dirty="0"/>
              <a:t>Il est porté par la direction de l’Environnement de la province Sud en partenariat avec le Centre d’Initiation à l’Environnement (CIE)</a:t>
            </a:r>
          </a:p>
          <a:p>
            <a:pPr marL="285750" indent="-285750" algn="just">
              <a:spcBef>
                <a:spcPts val="600"/>
              </a:spcBef>
              <a:buFont typeface="Wingdings" panose="05000000000000000000" pitchFamily="2" charset="2"/>
              <a:buChar char="Ø"/>
            </a:pPr>
            <a:r>
              <a:rPr lang="fr-FR" dirty="0"/>
              <a:t>Il est encadré par 2 types d’organes :</a:t>
            </a:r>
          </a:p>
        </p:txBody>
      </p:sp>
      <p:graphicFrame>
        <p:nvGraphicFramePr>
          <p:cNvPr id="8" name="Diagramme 7"/>
          <p:cNvGraphicFramePr/>
          <p:nvPr>
            <p:extLst>
              <p:ext uri="{D42A27DB-BD31-4B8C-83A1-F6EECF244321}">
                <p14:modId xmlns:p14="http://schemas.microsoft.com/office/powerpoint/2010/main" val="2968474173"/>
              </p:ext>
            </p:extLst>
          </p:nvPr>
        </p:nvGraphicFramePr>
        <p:xfrm>
          <a:off x="251520" y="980728"/>
          <a:ext cx="7560000"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6" descr="Image associé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52320" y="1772816"/>
            <a:ext cx="1567383" cy="1174025"/>
          </a:xfrm>
          <a:prstGeom prst="rect">
            <a:avLst/>
          </a:prstGeom>
          <a:noFill/>
        </p:spPr>
      </p:pic>
      <p:sp>
        <p:nvSpPr>
          <p:cNvPr id="3" name="Rectangle 2"/>
          <p:cNvSpPr/>
          <p:nvPr/>
        </p:nvSpPr>
        <p:spPr>
          <a:xfrm>
            <a:off x="987653" y="4114992"/>
            <a:ext cx="2272150" cy="92333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lgn="ctr"/>
            <a:r>
              <a:rPr lang="fr-FR" dirty="0"/>
              <a:t>Décisionnaire   </a:t>
            </a:r>
          </a:p>
          <a:p>
            <a:pPr lvl="0" algn="ctr"/>
            <a:r>
              <a:rPr lang="fr-FR" dirty="0"/>
              <a:t>COPIL AGE (Comité de pilotage)   </a:t>
            </a:r>
            <a:endParaRPr lang="fr-FR" sz="1600" dirty="0"/>
          </a:p>
        </p:txBody>
      </p:sp>
      <p:sp>
        <p:nvSpPr>
          <p:cNvPr id="14" name="Rectangle 13"/>
          <p:cNvSpPr/>
          <p:nvPr/>
        </p:nvSpPr>
        <p:spPr>
          <a:xfrm>
            <a:off x="1861420" y="5410938"/>
            <a:ext cx="3980999"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fr-FR" dirty="0"/>
              <a:t>Réunit les comités de gestion,  la DENV et le CIE (+ techniciens, scientifiques au besoin)</a:t>
            </a:r>
          </a:p>
        </p:txBody>
      </p:sp>
      <p:sp>
        <p:nvSpPr>
          <p:cNvPr id="15" name="Rectangle 14"/>
          <p:cNvSpPr/>
          <p:nvPr/>
        </p:nvSpPr>
        <p:spPr>
          <a:xfrm>
            <a:off x="4310578" y="4114992"/>
            <a:ext cx="2395051"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dirty="0"/>
              <a:t>Technique </a:t>
            </a:r>
          </a:p>
          <a:p>
            <a:pPr algn="ctr"/>
            <a:r>
              <a:rPr lang="fr-FR" dirty="0"/>
              <a:t>COTECH AGE (Comité technique)  </a:t>
            </a:r>
          </a:p>
        </p:txBody>
      </p:sp>
      <p:sp>
        <p:nvSpPr>
          <p:cNvPr id="4" name="Flèche vers le bas 3"/>
          <p:cNvSpPr/>
          <p:nvPr/>
        </p:nvSpPr>
        <p:spPr>
          <a:xfrm>
            <a:off x="1691680" y="3372889"/>
            <a:ext cx="864096" cy="64807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3" name="Flèche vers le bas 12"/>
          <p:cNvSpPr/>
          <p:nvPr/>
        </p:nvSpPr>
        <p:spPr>
          <a:xfrm>
            <a:off x="5076056" y="3352219"/>
            <a:ext cx="864096" cy="64807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5950220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88640"/>
            <a:ext cx="9144000" cy="648072"/>
          </a:xfrm>
          <a:prstGeom prst="rect">
            <a:avLst/>
          </a:prstGeom>
          <a:solidFill>
            <a:srgbClr val="3898B2"/>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000" cap="small" dirty="0">
                <a:solidFill>
                  <a:schemeClr val="bg1"/>
                </a:solidFill>
                <a:latin typeface="Calibri Light" pitchFamily="34" charset="0"/>
              </a:rPr>
              <a:t>LE DISPOSITIF AGE « AIRES DE GESTION EDUCATIVES » </a:t>
            </a:r>
            <a:endParaRPr lang="fr-FR" sz="2000" cap="small" dirty="0">
              <a:latin typeface="Calibri Light" pitchFamily="34" charset="0"/>
            </a:endParaRPr>
          </a:p>
        </p:txBody>
      </p:sp>
      <p:sp>
        <p:nvSpPr>
          <p:cNvPr id="2" name="ZoneTexte 1"/>
          <p:cNvSpPr txBox="1"/>
          <p:nvPr/>
        </p:nvSpPr>
        <p:spPr>
          <a:xfrm>
            <a:off x="395536" y="1927043"/>
            <a:ext cx="7272808" cy="3693319"/>
          </a:xfrm>
          <a:prstGeom prst="rect">
            <a:avLst/>
          </a:prstGeom>
          <a:noFill/>
        </p:spPr>
        <p:txBody>
          <a:bodyPr wrap="square" rtlCol="0">
            <a:spAutoFit/>
          </a:bodyPr>
          <a:lstStyle/>
          <a:p>
            <a:pPr marL="285750" lvl="0" indent="-285750">
              <a:buFont typeface="Wingdings" panose="05000000000000000000" pitchFamily="2" charset="2"/>
              <a:buChar char="Ø"/>
            </a:pPr>
            <a:r>
              <a:rPr lang="fr-FR" b="1" dirty="0"/>
              <a:t>Le comité de gestion AGE</a:t>
            </a:r>
            <a:endParaRPr lang="fr-FR" dirty="0"/>
          </a:p>
          <a:p>
            <a:r>
              <a:rPr lang="fr-FR" dirty="0"/>
              <a:t> </a:t>
            </a:r>
          </a:p>
          <a:p>
            <a:r>
              <a:rPr lang="fr-FR" dirty="0"/>
              <a:t>Chaque AGE est géré par </a:t>
            </a:r>
            <a:r>
              <a:rPr lang="fr-FR" b="1" dirty="0"/>
              <a:t>un</a:t>
            </a:r>
            <a:r>
              <a:rPr lang="fr-FR" dirty="0"/>
              <a:t> comité de gestion qui se compose </a:t>
            </a:r>
            <a:r>
              <a:rPr lang="fr-FR" b="1" dirty="0"/>
              <a:t>du/des professeur(s) pilote(s) et de ses élèves et d’un référent et/ou de partenaires</a:t>
            </a:r>
            <a:endParaRPr lang="fr-FR" dirty="0"/>
          </a:p>
          <a:p>
            <a:r>
              <a:rPr lang="fr-FR" b="1" dirty="0"/>
              <a:t> </a:t>
            </a:r>
            <a:endParaRPr lang="fr-FR" dirty="0"/>
          </a:p>
          <a:p>
            <a:pPr marL="285750" indent="-285750">
              <a:buFont typeface="Wingdings" panose="05000000000000000000" pitchFamily="2" charset="2"/>
              <a:buChar char="Ø"/>
            </a:pPr>
            <a:r>
              <a:rPr lang="fr-FR" b="1" dirty="0"/>
              <a:t>Missions  </a:t>
            </a:r>
          </a:p>
          <a:p>
            <a:endParaRPr lang="fr-FR" b="1" dirty="0"/>
          </a:p>
          <a:p>
            <a:pPr marL="285750" lvl="0" indent="-285750">
              <a:buFont typeface="Wingdings" panose="05000000000000000000" pitchFamily="2" charset="2"/>
              <a:buChar char="§"/>
            </a:pPr>
            <a:r>
              <a:rPr lang="fr-FR" dirty="0"/>
              <a:t>Il élabore le plan de gestion du site: définitions des objectifs en fonction de l’état des lieux du site, des actions à mettre en place pour les atteindre et des modalités d’évaluations de l’AGE sur l’année </a:t>
            </a:r>
          </a:p>
          <a:p>
            <a:pPr marL="285750" lvl="0" indent="-285750">
              <a:buFont typeface="Wingdings" panose="05000000000000000000" pitchFamily="2" charset="2"/>
              <a:buChar char="§"/>
            </a:pPr>
            <a:r>
              <a:rPr lang="fr-FR" dirty="0"/>
              <a:t>Il met en œuvre les actions qui s’y réfèrent et les évalue</a:t>
            </a:r>
          </a:p>
        </p:txBody>
      </p:sp>
      <p:graphicFrame>
        <p:nvGraphicFramePr>
          <p:cNvPr id="8" name="Diagramme 7"/>
          <p:cNvGraphicFramePr/>
          <p:nvPr>
            <p:extLst>
              <p:ext uri="{D42A27DB-BD31-4B8C-83A1-F6EECF244321}">
                <p14:modId xmlns:p14="http://schemas.microsoft.com/office/powerpoint/2010/main" val="2776681226"/>
              </p:ext>
            </p:extLst>
          </p:nvPr>
        </p:nvGraphicFramePr>
        <p:xfrm>
          <a:off x="251520" y="980728"/>
          <a:ext cx="7560000"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6" descr="Image associé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52320" y="1772816"/>
            <a:ext cx="1567383" cy="1174025"/>
          </a:xfrm>
          <a:prstGeom prst="rect">
            <a:avLst/>
          </a:prstGeom>
          <a:noFill/>
        </p:spPr>
      </p:pic>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0583" y="6008037"/>
            <a:ext cx="120173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48679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88640"/>
            <a:ext cx="9144000" cy="648072"/>
          </a:xfrm>
          <a:prstGeom prst="rect">
            <a:avLst/>
          </a:prstGeom>
          <a:solidFill>
            <a:srgbClr val="3898B2"/>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000" cap="small" dirty="0">
                <a:solidFill>
                  <a:schemeClr val="bg1"/>
                </a:solidFill>
                <a:latin typeface="Calibri Light" pitchFamily="34" charset="0"/>
              </a:rPr>
              <a:t>LE DISPOSITIF AGE « AIRES DE GESTION EDUCATIVES » </a:t>
            </a:r>
            <a:endParaRPr lang="fr-FR" sz="2000" cap="small" dirty="0">
              <a:latin typeface="Calibri Light" pitchFamily="34" charset="0"/>
            </a:endParaRPr>
          </a:p>
        </p:txBody>
      </p:sp>
      <p:sp>
        <p:nvSpPr>
          <p:cNvPr id="2" name="ZoneTexte 1"/>
          <p:cNvSpPr txBox="1"/>
          <p:nvPr/>
        </p:nvSpPr>
        <p:spPr>
          <a:xfrm>
            <a:off x="395536" y="1927043"/>
            <a:ext cx="7272808" cy="2308324"/>
          </a:xfrm>
          <a:prstGeom prst="rect">
            <a:avLst/>
          </a:prstGeom>
          <a:noFill/>
        </p:spPr>
        <p:txBody>
          <a:bodyPr wrap="square" rtlCol="0">
            <a:spAutoFit/>
          </a:bodyPr>
          <a:lstStyle/>
          <a:p>
            <a:pPr lvl="0"/>
            <a:r>
              <a:rPr lang="fr-FR" b="1" dirty="0"/>
              <a:t>Le plan de gestion</a:t>
            </a:r>
            <a:r>
              <a:rPr lang="fr-FR" dirty="0"/>
              <a:t> : </a:t>
            </a:r>
          </a:p>
          <a:p>
            <a:r>
              <a:rPr lang="fr-FR" dirty="0"/>
              <a:t> </a:t>
            </a:r>
          </a:p>
          <a:p>
            <a:r>
              <a:rPr lang="fr-FR" dirty="0"/>
              <a:t>Chaque AGE doit se doter d’un plan de gestion pour une période de 2 ans qui est validé par le Comité de Pilotage (COPIL) AGE. </a:t>
            </a:r>
          </a:p>
          <a:p>
            <a:r>
              <a:rPr lang="fr-FR" dirty="0"/>
              <a:t>Il est élaboré par le comité de gestion et mis à jour chaque année par ses nouveaux gestionnaires. </a:t>
            </a:r>
          </a:p>
          <a:p>
            <a:r>
              <a:rPr lang="fr-FR" dirty="0"/>
              <a:t>Il se définit selon le processus suivant :</a:t>
            </a:r>
          </a:p>
          <a:p>
            <a:r>
              <a:rPr lang="fr-FR" dirty="0"/>
              <a:t>  </a:t>
            </a:r>
          </a:p>
        </p:txBody>
      </p:sp>
      <p:graphicFrame>
        <p:nvGraphicFramePr>
          <p:cNvPr id="8" name="Diagramme 7"/>
          <p:cNvGraphicFramePr/>
          <p:nvPr>
            <p:extLst>
              <p:ext uri="{D42A27DB-BD31-4B8C-83A1-F6EECF244321}">
                <p14:modId xmlns:p14="http://schemas.microsoft.com/office/powerpoint/2010/main" val="2241825804"/>
              </p:ext>
            </p:extLst>
          </p:nvPr>
        </p:nvGraphicFramePr>
        <p:xfrm>
          <a:off x="251520" y="980728"/>
          <a:ext cx="7560000"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0583" y="6008037"/>
            <a:ext cx="120173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6385" name="Picture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2545" y="3861048"/>
            <a:ext cx="3237173" cy="1749687"/>
          </a:xfrm>
          <a:prstGeom prst="rect">
            <a:avLst/>
          </a:prstGeom>
          <a:noFill/>
          <a:extLst>
            <a:ext uri="{909E8E84-426E-40DD-AFC4-6F175D3DCCD1}">
              <a14:hiddenFill xmlns:a14="http://schemas.microsoft.com/office/drawing/2010/main">
                <a:solidFill>
                  <a:srgbClr val="FFFFFF"/>
                </a:solidFill>
              </a14:hiddenFill>
            </a:ext>
          </a:extLst>
        </p:spPr>
      </p:pic>
      <p:sp>
        <p:nvSpPr>
          <p:cNvPr id="4" name="Flèche droite 3"/>
          <p:cNvSpPr/>
          <p:nvPr/>
        </p:nvSpPr>
        <p:spPr>
          <a:xfrm>
            <a:off x="4427984" y="4195831"/>
            <a:ext cx="3024336"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Exemple du plan de gestion de Cap </a:t>
            </a:r>
            <a:r>
              <a:rPr lang="fr-FR" dirty="0" err="1"/>
              <a:t>Kaméré</a:t>
            </a:r>
            <a:endParaRPr lang="fr-FR" dirty="0"/>
          </a:p>
        </p:txBody>
      </p:sp>
    </p:spTree>
    <p:extLst>
      <p:ext uri="{BB962C8B-B14F-4D97-AF65-F5344CB8AC3E}">
        <p14:creationId xmlns:p14="http://schemas.microsoft.com/office/powerpoint/2010/main" val="161633118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B37D5FE-740C-46F5-801A-FA5477D9711F}" type="slidenum">
              <a:rPr lang="en-US" smtClean="0"/>
              <a:pPr/>
              <a:t>8</a:t>
            </a:fld>
            <a:endParaRPr lang="en-US"/>
          </a:p>
        </p:txBody>
      </p:sp>
      <p:graphicFrame>
        <p:nvGraphicFramePr>
          <p:cNvPr id="5" name="Objet 4"/>
          <p:cNvGraphicFramePr>
            <a:graphicFrameLocks noChangeAspect="1"/>
          </p:cNvGraphicFramePr>
          <p:nvPr>
            <p:extLst>
              <p:ext uri="{D42A27DB-BD31-4B8C-83A1-F6EECF244321}">
                <p14:modId xmlns:p14="http://schemas.microsoft.com/office/powerpoint/2010/main" val="2889631227"/>
              </p:ext>
            </p:extLst>
          </p:nvPr>
        </p:nvGraphicFramePr>
        <p:xfrm>
          <a:off x="633413" y="104775"/>
          <a:ext cx="8248650" cy="5892800"/>
        </p:xfrm>
        <a:graphic>
          <a:graphicData uri="http://schemas.openxmlformats.org/presentationml/2006/ole">
            <mc:AlternateContent xmlns:mc="http://schemas.openxmlformats.org/markup-compatibility/2006">
              <mc:Choice xmlns:v="urn:schemas-microsoft-com:vml" Requires="v">
                <p:oleObj spid="_x0000_s17413" name="Worksheet" r:id="rId3" imgW="8248650" imgH="5892981" progId="Excel.Sheet.12">
                  <p:embed/>
                </p:oleObj>
              </mc:Choice>
              <mc:Fallback>
                <p:oleObj name="Worksheet" r:id="rId3" imgW="8248650" imgH="5892981" progId="Excel.Sheet.12">
                  <p:embed/>
                  <p:pic>
                    <p:nvPicPr>
                      <p:cNvPr id="0" name=""/>
                      <p:cNvPicPr/>
                      <p:nvPr/>
                    </p:nvPicPr>
                    <p:blipFill>
                      <a:blip r:embed="rId4"/>
                      <a:stretch>
                        <a:fillRect/>
                      </a:stretch>
                    </p:blipFill>
                    <p:spPr>
                      <a:xfrm>
                        <a:off x="633413" y="104775"/>
                        <a:ext cx="8248650" cy="5892800"/>
                      </a:xfrm>
                      <a:prstGeom prst="rect">
                        <a:avLst/>
                      </a:prstGeom>
                    </p:spPr>
                  </p:pic>
                </p:oleObj>
              </mc:Fallback>
            </mc:AlternateContent>
          </a:graphicData>
        </a:graphic>
      </p:graphicFrame>
    </p:spTree>
    <p:extLst>
      <p:ext uri="{BB962C8B-B14F-4D97-AF65-F5344CB8AC3E}">
        <p14:creationId xmlns:p14="http://schemas.microsoft.com/office/powerpoint/2010/main" val="2606360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p:cNvGraphicFramePr>
            <a:graphicFrameLocks noGrp="1"/>
          </p:cNvGraphicFramePr>
          <p:nvPr>
            <p:extLst>
              <p:ext uri="{D42A27DB-BD31-4B8C-83A1-F6EECF244321}">
                <p14:modId xmlns:p14="http://schemas.microsoft.com/office/powerpoint/2010/main" val="4251903301"/>
              </p:ext>
            </p:extLst>
          </p:nvPr>
        </p:nvGraphicFramePr>
        <p:xfrm>
          <a:off x="459099" y="980728"/>
          <a:ext cx="8229600" cy="4506619"/>
        </p:xfrm>
        <a:graphic>
          <a:graphicData uri="http://schemas.openxmlformats.org/drawingml/2006/table">
            <a:tbl>
              <a:tblPr firstRow="1" firstCol="1" bandRow="1">
                <a:tableStyleId>{5C22544A-7EE6-4342-B048-85BDC9FD1C3A}</a:tableStyleId>
              </a:tblPr>
              <a:tblGrid>
                <a:gridCol w="1552703">
                  <a:extLst>
                    <a:ext uri="{9D8B030D-6E8A-4147-A177-3AD203B41FA5}">
                      <a16:colId xmlns:a16="http://schemas.microsoft.com/office/drawing/2014/main" val="20000"/>
                    </a:ext>
                  </a:extLst>
                </a:gridCol>
                <a:gridCol w="4735881">
                  <a:extLst>
                    <a:ext uri="{9D8B030D-6E8A-4147-A177-3AD203B41FA5}">
                      <a16:colId xmlns:a16="http://schemas.microsoft.com/office/drawing/2014/main" val="20001"/>
                    </a:ext>
                  </a:extLst>
                </a:gridCol>
                <a:gridCol w="1941016">
                  <a:extLst>
                    <a:ext uri="{9D8B030D-6E8A-4147-A177-3AD203B41FA5}">
                      <a16:colId xmlns:a16="http://schemas.microsoft.com/office/drawing/2014/main" val="20002"/>
                    </a:ext>
                  </a:extLst>
                </a:gridCol>
              </a:tblGrid>
              <a:tr h="287209">
                <a:tc gridSpan="3">
                  <a:txBody>
                    <a:bodyPr/>
                    <a:lstStyle/>
                    <a:p>
                      <a:pPr algn="ctr">
                        <a:lnSpc>
                          <a:spcPct val="115000"/>
                        </a:lnSpc>
                        <a:spcAft>
                          <a:spcPts val="0"/>
                        </a:spcAft>
                      </a:pPr>
                      <a:r>
                        <a:rPr lang="fr-FR" sz="1200" dirty="0">
                          <a:effectLst/>
                        </a:rPr>
                        <a:t>GRILLE D’EVALUATION DU PROJET AGE  </a:t>
                      </a:r>
                      <a:endParaRPr lang="fr-FR" sz="900" dirty="0">
                        <a:effectLst/>
                      </a:endParaRPr>
                    </a:p>
                    <a:p>
                      <a:pPr algn="ctr">
                        <a:lnSpc>
                          <a:spcPct val="115000"/>
                        </a:lnSpc>
                        <a:spcAft>
                          <a:spcPts val="0"/>
                        </a:spcAft>
                      </a:pPr>
                      <a:r>
                        <a:rPr lang="fr-FR" sz="400" dirty="0">
                          <a:effectLst/>
                        </a:rPr>
                        <a:t> </a:t>
                      </a:r>
                      <a:endParaRPr lang="fr-FR" sz="900" dirty="0">
                        <a:effectLst/>
                        <a:latin typeface="Calibri"/>
                        <a:ea typeface="Calibri"/>
                        <a:cs typeface="Times New Roman"/>
                      </a:endParaRPr>
                    </a:p>
                  </a:txBody>
                  <a:tcPr marL="59151" marR="59151"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7907">
                <a:tc gridSpan="3">
                  <a:txBody>
                    <a:bodyPr/>
                    <a:lstStyle/>
                    <a:p>
                      <a:pPr algn="ctr">
                        <a:lnSpc>
                          <a:spcPct val="115000"/>
                        </a:lnSpc>
                        <a:spcAft>
                          <a:spcPts val="0"/>
                        </a:spcAft>
                      </a:pPr>
                      <a:r>
                        <a:rPr lang="fr-FR" sz="1200">
                          <a:effectLst/>
                        </a:rPr>
                        <a:t>                                                                               Eléments d’évaluation                                                     Indicateurs de qualité</a:t>
                      </a:r>
                      <a:endParaRPr lang="fr-FR" sz="900">
                        <a:effectLst/>
                      </a:endParaRPr>
                    </a:p>
                    <a:p>
                      <a:pPr algn="ctr">
                        <a:lnSpc>
                          <a:spcPct val="115000"/>
                        </a:lnSpc>
                        <a:spcAft>
                          <a:spcPts val="0"/>
                        </a:spcAft>
                      </a:pPr>
                      <a:r>
                        <a:rPr lang="fr-FR" sz="900">
                          <a:effectLst/>
                        </a:rPr>
                        <a:t> </a:t>
                      </a:r>
                      <a:endParaRPr lang="fr-FR" sz="900">
                        <a:effectLst/>
                        <a:latin typeface="Calibri"/>
                        <a:ea typeface="Calibri"/>
                        <a:cs typeface="Times New Roman"/>
                      </a:endParaRPr>
                    </a:p>
                  </a:txBody>
                  <a:tcPr marL="59151" marR="59151"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515925">
                <a:tc gridSpan="3">
                  <a:txBody>
                    <a:bodyPr/>
                    <a:lstStyle/>
                    <a:p>
                      <a:pPr algn="ctr">
                        <a:lnSpc>
                          <a:spcPct val="115000"/>
                        </a:lnSpc>
                        <a:spcAft>
                          <a:spcPts val="0"/>
                        </a:spcAft>
                      </a:pPr>
                      <a:r>
                        <a:rPr lang="fr-FR" sz="900" dirty="0">
                          <a:effectLst/>
                        </a:rPr>
                        <a:t>LA CONCEPTION DU DISPOSITIF</a:t>
                      </a:r>
                    </a:p>
                    <a:p>
                      <a:pPr algn="ctr">
                        <a:lnSpc>
                          <a:spcPct val="115000"/>
                        </a:lnSpc>
                        <a:spcAft>
                          <a:spcPts val="0"/>
                        </a:spcAft>
                      </a:pPr>
                      <a:r>
                        <a:rPr lang="fr-FR" sz="900" dirty="0">
                          <a:effectLst/>
                        </a:rPr>
                        <a:t>Evaluer si les intentions énoncées dans le projet sont cohérentes ainsi que la méthodologie de construction</a:t>
                      </a:r>
                    </a:p>
                    <a:p>
                      <a:pPr algn="ctr">
                        <a:lnSpc>
                          <a:spcPct val="115000"/>
                        </a:lnSpc>
                        <a:spcAft>
                          <a:spcPts val="0"/>
                        </a:spcAft>
                      </a:pPr>
                      <a:r>
                        <a:rPr lang="fr-FR" sz="400" dirty="0">
                          <a:effectLst/>
                        </a:rPr>
                        <a:t> </a:t>
                      </a:r>
                      <a:endParaRPr lang="fr-FR" sz="900" dirty="0">
                        <a:effectLst/>
                        <a:latin typeface="Calibri"/>
                        <a:ea typeface="Calibri"/>
                        <a:cs typeface="Times New Roman"/>
                      </a:endParaRPr>
                    </a:p>
                  </a:txBody>
                  <a:tcPr marL="59151" marR="59151"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3325578">
                <a:tc>
                  <a:txBody>
                    <a:bodyPr/>
                    <a:lstStyle/>
                    <a:p>
                      <a:pPr>
                        <a:lnSpc>
                          <a:spcPct val="115000"/>
                        </a:lnSpc>
                        <a:spcAft>
                          <a:spcPts val="0"/>
                        </a:spcAft>
                      </a:pPr>
                      <a:r>
                        <a:rPr lang="fr-FR" sz="900" dirty="0">
                          <a:effectLst/>
                        </a:rPr>
                        <a:t>Evaluer la prise en compte du contexte territorial</a:t>
                      </a:r>
                      <a:endParaRPr lang="fr-FR" sz="900" dirty="0">
                        <a:effectLst/>
                        <a:latin typeface="Calibri"/>
                        <a:ea typeface="Calibri"/>
                        <a:cs typeface="Times New Roman"/>
                      </a:endParaRPr>
                    </a:p>
                  </a:txBody>
                  <a:tcPr marL="59151" marR="59151" marT="0" marB="0"/>
                </a:tc>
                <a:tc>
                  <a:txBody>
                    <a:bodyPr/>
                    <a:lstStyle/>
                    <a:p>
                      <a:pPr marL="342900" lvl="0" indent="-342900">
                        <a:lnSpc>
                          <a:spcPct val="115000"/>
                        </a:lnSpc>
                        <a:spcAft>
                          <a:spcPts val="0"/>
                        </a:spcAft>
                        <a:buFont typeface="Symbol"/>
                        <a:buChar char=""/>
                      </a:pPr>
                      <a:r>
                        <a:rPr lang="fr-FR" sz="900" dirty="0">
                          <a:effectLst/>
                        </a:rPr>
                        <a:t>1. Le projet tient compte de l’identité territoriale, de la culture et des savoirs faire locaux</a:t>
                      </a:r>
                    </a:p>
                    <a:p>
                      <a:pPr marL="342900" lvl="0" indent="-342900">
                        <a:lnSpc>
                          <a:spcPct val="115000"/>
                        </a:lnSpc>
                        <a:spcAft>
                          <a:spcPts val="0"/>
                        </a:spcAft>
                        <a:buFont typeface="Symbol"/>
                        <a:buChar char=""/>
                      </a:pPr>
                      <a:r>
                        <a:rPr lang="fr-FR" sz="900" dirty="0">
                          <a:effectLst/>
                        </a:rPr>
                        <a:t>2. Un diagnostic de départ a été réalisé </a:t>
                      </a:r>
                    </a:p>
                    <a:p>
                      <a:pPr marL="342900" lvl="0" indent="-342900">
                        <a:lnSpc>
                          <a:spcPct val="115000"/>
                        </a:lnSpc>
                        <a:spcAft>
                          <a:spcPts val="0"/>
                        </a:spcAft>
                        <a:buFont typeface="Symbol"/>
                        <a:buChar char=""/>
                      </a:pPr>
                      <a:r>
                        <a:rPr lang="fr-FR" sz="900" dirty="0">
                          <a:effectLst/>
                        </a:rPr>
                        <a:t>3. La problématique du projet est ancrée sur le territoire</a:t>
                      </a:r>
                    </a:p>
                    <a:p>
                      <a:pPr marL="342900" lvl="0" indent="-342900">
                        <a:lnSpc>
                          <a:spcPct val="115000"/>
                        </a:lnSpc>
                        <a:spcAft>
                          <a:spcPts val="0"/>
                        </a:spcAft>
                        <a:buFont typeface="Symbol"/>
                        <a:buChar char=""/>
                      </a:pPr>
                      <a:r>
                        <a:rPr lang="fr-FR" sz="900" dirty="0">
                          <a:effectLst/>
                        </a:rPr>
                        <a:t>4. Le projet respecte les réglementations en vigueur</a:t>
                      </a:r>
                    </a:p>
                    <a:p>
                      <a:pPr marL="342900" lvl="0" indent="-342900">
                        <a:lnSpc>
                          <a:spcPct val="115000"/>
                        </a:lnSpc>
                        <a:spcAft>
                          <a:spcPts val="0"/>
                        </a:spcAft>
                        <a:buFont typeface="Symbol"/>
                        <a:buChar char=""/>
                      </a:pPr>
                      <a:r>
                        <a:rPr lang="fr-FR" sz="900" dirty="0">
                          <a:effectLst/>
                        </a:rPr>
                        <a:t>5. Notre discours est approprié à ce que les élèves peuvent observer par eux-mêmes dans le milieu</a:t>
                      </a:r>
                    </a:p>
                    <a:p>
                      <a:pPr marL="342900" lvl="0" indent="-342900">
                        <a:lnSpc>
                          <a:spcPct val="115000"/>
                        </a:lnSpc>
                        <a:spcAft>
                          <a:spcPts val="0"/>
                        </a:spcAft>
                        <a:buFont typeface="Symbol"/>
                        <a:buChar char=""/>
                      </a:pPr>
                      <a:r>
                        <a:rPr lang="fr-FR" sz="900" dirty="0">
                          <a:effectLst/>
                        </a:rPr>
                        <a:t>6. L’accès à l’AGE est à bonne distance (déplacement, moyen de déplacement, coût)</a:t>
                      </a:r>
                    </a:p>
                    <a:p>
                      <a:pPr marL="201930">
                        <a:lnSpc>
                          <a:spcPct val="115000"/>
                        </a:lnSpc>
                        <a:spcAft>
                          <a:spcPts val="0"/>
                        </a:spcAft>
                      </a:pPr>
                      <a:r>
                        <a:rPr lang="fr-FR" sz="900" dirty="0">
                          <a:effectLst/>
                        </a:rPr>
                        <a:t> </a:t>
                      </a:r>
                    </a:p>
                    <a:p>
                      <a:pPr marL="457200">
                        <a:lnSpc>
                          <a:spcPct val="115000"/>
                        </a:lnSpc>
                        <a:spcAft>
                          <a:spcPts val="0"/>
                        </a:spcAft>
                      </a:pPr>
                      <a:r>
                        <a:rPr lang="fr-FR" sz="900" dirty="0">
                          <a:effectLst/>
                        </a:rPr>
                        <a:t>Commentaires/ remarques : </a:t>
                      </a:r>
                    </a:p>
                    <a:p>
                      <a:pPr marL="342900" lvl="0" indent="-342900" algn="just">
                        <a:lnSpc>
                          <a:spcPct val="115000"/>
                        </a:lnSpc>
                        <a:spcAft>
                          <a:spcPts val="0"/>
                        </a:spcAft>
                        <a:buFont typeface="Wingdings"/>
                        <a:buChar char=""/>
                      </a:pPr>
                      <a:r>
                        <a:rPr lang="fr-FR" sz="900" dirty="0">
                          <a:effectLst/>
                        </a:rPr>
                        <a:t>Point 1 : le projet s’inscrivait bien dans un contexte de territoire (forêt sèche, mangrove)</a:t>
                      </a:r>
                    </a:p>
                    <a:p>
                      <a:pPr marL="342900" lvl="0" indent="-342900" algn="just">
                        <a:lnSpc>
                          <a:spcPct val="115000"/>
                        </a:lnSpc>
                        <a:spcAft>
                          <a:spcPts val="0"/>
                        </a:spcAft>
                        <a:buFont typeface="Wingdings"/>
                        <a:buChar char=""/>
                      </a:pPr>
                      <a:r>
                        <a:rPr lang="fr-FR" sz="900" dirty="0">
                          <a:effectLst/>
                        </a:rPr>
                        <a:t>Point 2 :  Le diagnostic de départ avec des professionnels est très important et permet d’éclairer l’enseignant, le porteur de projet. Cependant à noter que nous avons travaillé essentiellement sur une expertise botanique. Il aurait fallu travailler sur une expertise plus globale.</a:t>
                      </a:r>
                    </a:p>
                    <a:p>
                      <a:pPr marL="342900" lvl="0" indent="-342900" algn="just">
                        <a:lnSpc>
                          <a:spcPct val="115000"/>
                        </a:lnSpc>
                        <a:spcAft>
                          <a:spcPts val="0"/>
                        </a:spcAft>
                        <a:buFont typeface="Wingdings"/>
                        <a:buChar char=""/>
                      </a:pPr>
                      <a:r>
                        <a:rPr lang="fr-FR" sz="900" dirty="0">
                          <a:effectLst/>
                        </a:rPr>
                        <a:t>Point 6 : avec le club symbiose junior, ils ont travaillé avec un petit groupe de 6 à 8 jeunes. Les déplacements étaient donc faciles car nous utilisons nos voitures personnelles ou location parfois. les jeunes du club étant adhérents de l’association ils sont donc couverts par l’assurance de symbiose.</a:t>
                      </a:r>
                    </a:p>
                    <a:p>
                      <a:pPr marL="386080" algn="just">
                        <a:lnSpc>
                          <a:spcPct val="115000"/>
                        </a:lnSpc>
                        <a:spcAft>
                          <a:spcPts val="0"/>
                        </a:spcAft>
                      </a:pPr>
                      <a:r>
                        <a:rPr lang="fr-FR" sz="900" dirty="0">
                          <a:effectLst/>
                        </a:rPr>
                        <a:t> </a:t>
                      </a:r>
                      <a:endParaRPr lang="fr-FR" sz="900" dirty="0">
                        <a:effectLst/>
                        <a:latin typeface="Calibri"/>
                        <a:ea typeface="Calibri"/>
                        <a:cs typeface="Times New Roman"/>
                      </a:endParaRPr>
                    </a:p>
                  </a:txBody>
                  <a:tcPr marL="59151" marR="59151" marT="0" marB="0"/>
                </a:tc>
                <a:tc>
                  <a:txBody>
                    <a:bodyPr/>
                    <a:lstStyle/>
                    <a:p>
                      <a:pPr>
                        <a:lnSpc>
                          <a:spcPct val="115000"/>
                        </a:lnSpc>
                        <a:spcAft>
                          <a:spcPts val="0"/>
                        </a:spcAft>
                      </a:pPr>
                      <a:r>
                        <a:rPr lang="fr-FR" sz="900" dirty="0">
                          <a:effectLst/>
                        </a:rPr>
                        <a:t>       -  -              -             </a:t>
                      </a:r>
                      <a:r>
                        <a:rPr lang="fr-FR" sz="1000" dirty="0">
                          <a:effectLst/>
                        </a:rPr>
                        <a:t>+</a:t>
                      </a:r>
                      <a:r>
                        <a:rPr lang="fr-FR" sz="900" dirty="0">
                          <a:effectLst/>
                        </a:rPr>
                        <a:t>            ++</a:t>
                      </a:r>
                    </a:p>
                    <a:p>
                      <a:pPr algn="ctr">
                        <a:lnSpc>
                          <a:spcPct val="115000"/>
                        </a:lnSpc>
                        <a:spcAft>
                          <a:spcPts val="0"/>
                        </a:spcAft>
                      </a:pPr>
                      <a:r>
                        <a:rPr lang="fr-FR" sz="900" dirty="0">
                          <a:effectLst/>
                        </a:rPr>
                        <a:t>-  -              -             </a:t>
                      </a:r>
                      <a:r>
                        <a:rPr lang="fr-FR" sz="1000" dirty="0">
                          <a:effectLst/>
                        </a:rPr>
                        <a:t>+</a:t>
                      </a:r>
                      <a:r>
                        <a:rPr lang="fr-FR" sz="900" dirty="0">
                          <a:effectLst/>
                        </a:rPr>
                        <a:t>            ++</a:t>
                      </a:r>
                    </a:p>
                    <a:p>
                      <a:pPr algn="ctr">
                        <a:lnSpc>
                          <a:spcPct val="115000"/>
                        </a:lnSpc>
                        <a:spcAft>
                          <a:spcPts val="0"/>
                        </a:spcAft>
                      </a:pPr>
                      <a:r>
                        <a:rPr lang="fr-FR" sz="900" dirty="0">
                          <a:effectLst/>
                        </a:rPr>
                        <a:t>-  -              -             </a:t>
                      </a:r>
                      <a:r>
                        <a:rPr lang="fr-FR" sz="1000" dirty="0">
                          <a:effectLst/>
                        </a:rPr>
                        <a:t>+</a:t>
                      </a:r>
                      <a:r>
                        <a:rPr lang="fr-FR" sz="900" dirty="0">
                          <a:effectLst/>
                        </a:rPr>
                        <a:t>            ++</a:t>
                      </a:r>
                    </a:p>
                    <a:p>
                      <a:pPr algn="ctr">
                        <a:lnSpc>
                          <a:spcPct val="115000"/>
                        </a:lnSpc>
                        <a:spcAft>
                          <a:spcPts val="0"/>
                        </a:spcAft>
                      </a:pPr>
                      <a:r>
                        <a:rPr lang="fr-FR" sz="900" dirty="0">
                          <a:effectLst/>
                        </a:rPr>
                        <a:t>-  -              -             +            </a:t>
                      </a:r>
                      <a:r>
                        <a:rPr lang="fr-FR" sz="1000" dirty="0">
                          <a:effectLst/>
                        </a:rPr>
                        <a:t>++</a:t>
                      </a:r>
                      <a:endParaRPr lang="fr-FR" sz="900" dirty="0">
                        <a:effectLst/>
                      </a:endParaRPr>
                    </a:p>
                    <a:p>
                      <a:pPr algn="ctr">
                        <a:lnSpc>
                          <a:spcPct val="115000"/>
                        </a:lnSpc>
                        <a:spcAft>
                          <a:spcPts val="0"/>
                        </a:spcAft>
                      </a:pPr>
                      <a:r>
                        <a:rPr lang="fr-FR" sz="900" dirty="0">
                          <a:effectLst/>
                        </a:rPr>
                        <a:t>-  -              -             +            </a:t>
                      </a:r>
                      <a:r>
                        <a:rPr lang="fr-FR" sz="1000" dirty="0">
                          <a:effectLst/>
                        </a:rPr>
                        <a:t>++</a:t>
                      </a:r>
                      <a:endParaRPr lang="fr-FR" sz="900" dirty="0">
                        <a:effectLst/>
                      </a:endParaRPr>
                    </a:p>
                    <a:p>
                      <a:pPr algn="ctr">
                        <a:lnSpc>
                          <a:spcPct val="115000"/>
                        </a:lnSpc>
                        <a:spcAft>
                          <a:spcPts val="0"/>
                        </a:spcAft>
                      </a:pPr>
                      <a:r>
                        <a:rPr lang="fr-FR" sz="900" dirty="0">
                          <a:effectLst/>
                        </a:rPr>
                        <a:t> </a:t>
                      </a:r>
                    </a:p>
                    <a:p>
                      <a:pPr algn="ctr">
                        <a:lnSpc>
                          <a:spcPct val="115000"/>
                        </a:lnSpc>
                        <a:spcAft>
                          <a:spcPts val="0"/>
                        </a:spcAft>
                      </a:pPr>
                      <a:r>
                        <a:rPr lang="fr-FR" sz="900" dirty="0">
                          <a:effectLst/>
                        </a:rPr>
                        <a:t>-  -              -             +            </a:t>
                      </a:r>
                      <a:r>
                        <a:rPr lang="fr-FR" sz="1000" dirty="0">
                          <a:effectLst/>
                        </a:rPr>
                        <a:t>++</a:t>
                      </a:r>
                      <a:endParaRPr lang="fr-FR" sz="900" dirty="0">
                        <a:effectLst/>
                        <a:latin typeface="Calibri"/>
                        <a:ea typeface="Calibri"/>
                        <a:cs typeface="Times New Roman"/>
                      </a:endParaRPr>
                    </a:p>
                  </a:txBody>
                  <a:tcPr marL="59151" marR="59151" marT="0" marB="0"/>
                </a:tc>
                <a:extLst>
                  <a:ext uri="{0D108BD9-81ED-4DB2-BD59-A6C34878D82A}">
                    <a16:rowId xmlns:a16="http://schemas.microsoft.com/office/drawing/2014/main" val="10003"/>
                  </a:ext>
                </a:extLst>
              </a:tr>
            </a:tbl>
          </a:graphicData>
        </a:graphic>
      </p:graphicFrame>
      <p:sp>
        <p:nvSpPr>
          <p:cNvPr id="11" name="Rectangle 10"/>
          <p:cNvSpPr/>
          <p:nvPr/>
        </p:nvSpPr>
        <p:spPr>
          <a:xfrm>
            <a:off x="1899" y="160338"/>
            <a:ext cx="9144000" cy="648072"/>
          </a:xfrm>
          <a:prstGeom prst="rect">
            <a:avLst/>
          </a:prstGeom>
          <a:solidFill>
            <a:srgbClr val="3898B2"/>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000" cap="small" dirty="0">
                <a:solidFill>
                  <a:schemeClr val="bg1"/>
                </a:solidFill>
                <a:latin typeface="Calibri Light" pitchFamily="34" charset="0"/>
              </a:rPr>
              <a:t>L’EVALUATION DU DISPOSITIF – exemples d’indicateurs  </a:t>
            </a:r>
            <a:endParaRPr lang="fr-FR" sz="2000" cap="small" dirty="0">
              <a:latin typeface="Calibri Light" pitchFamily="34"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339101732"/>
              </p:ext>
            </p:extLst>
          </p:nvPr>
        </p:nvGraphicFramePr>
        <p:xfrm>
          <a:off x="459099" y="3429000"/>
          <a:ext cx="8229600" cy="2161626"/>
        </p:xfrm>
        <a:graphic>
          <a:graphicData uri="http://schemas.openxmlformats.org/drawingml/2006/table">
            <a:tbl>
              <a:tblPr firstRow="1" firstCol="1" bandRow="1">
                <a:tableStyleId>{5C22544A-7EE6-4342-B048-85BDC9FD1C3A}</a:tableStyleId>
              </a:tblPr>
              <a:tblGrid>
                <a:gridCol w="1552703">
                  <a:extLst>
                    <a:ext uri="{9D8B030D-6E8A-4147-A177-3AD203B41FA5}">
                      <a16:colId xmlns:a16="http://schemas.microsoft.com/office/drawing/2014/main" val="20000"/>
                    </a:ext>
                  </a:extLst>
                </a:gridCol>
                <a:gridCol w="4735881">
                  <a:extLst>
                    <a:ext uri="{9D8B030D-6E8A-4147-A177-3AD203B41FA5}">
                      <a16:colId xmlns:a16="http://schemas.microsoft.com/office/drawing/2014/main" val="20001"/>
                    </a:ext>
                  </a:extLst>
                </a:gridCol>
                <a:gridCol w="1941016">
                  <a:extLst>
                    <a:ext uri="{9D8B030D-6E8A-4147-A177-3AD203B41FA5}">
                      <a16:colId xmlns:a16="http://schemas.microsoft.com/office/drawing/2014/main" val="20002"/>
                    </a:ext>
                  </a:extLst>
                </a:gridCol>
              </a:tblGrid>
              <a:tr h="498837">
                <a:tc gridSpan="3">
                  <a:txBody>
                    <a:bodyPr/>
                    <a:lstStyle/>
                    <a:p>
                      <a:pPr algn="ctr">
                        <a:lnSpc>
                          <a:spcPct val="115000"/>
                        </a:lnSpc>
                        <a:spcAft>
                          <a:spcPts val="0"/>
                        </a:spcAft>
                      </a:pPr>
                      <a:r>
                        <a:rPr lang="fr-FR" sz="900" dirty="0">
                          <a:effectLst/>
                        </a:rPr>
                        <a:t> </a:t>
                      </a:r>
                    </a:p>
                    <a:p>
                      <a:pPr algn="ctr">
                        <a:lnSpc>
                          <a:spcPct val="115000"/>
                        </a:lnSpc>
                        <a:spcAft>
                          <a:spcPts val="0"/>
                        </a:spcAft>
                      </a:pPr>
                      <a:r>
                        <a:rPr lang="fr-FR" sz="900" dirty="0">
                          <a:effectLst/>
                        </a:rPr>
                        <a:t>LES EFFETS DE l’ACTION EDUCATIVE / LES RESULTATS</a:t>
                      </a:r>
                    </a:p>
                    <a:p>
                      <a:pPr>
                        <a:lnSpc>
                          <a:spcPct val="115000"/>
                        </a:lnSpc>
                        <a:spcAft>
                          <a:spcPts val="0"/>
                        </a:spcAft>
                      </a:pPr>
                      <a:r>
                        <a:rPr lang="fr-FR" sz="900" dirty="0">
                          <a:effectLst/>
                        </a:rPr>
                        <a:t> </a:t>
                      </a:r>
                      <a:endParaRPr lang="fr-FR" sz="900" dirty="0">
                        <a:effectLst/>
                        <a:latin typeface="Calibri"/>
                        <a:ea typeface="Calibri"/>
                        <a:cs typeface="Times New Roman"/>
                      </a:endParaRPr>
                    </a:p>
                  </a:txBody>
                  <a:tcPr marL="59151" marR="59151"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662789">
                <a:tc>
                  <a:txBody>
                    <a:bodyPr/>
                    <a:lstStyle/>
                    <a:p>
                      <a:pPr>
                        <a:lnSpc>
                          <a:spcPct val="115000"/>
                        </a:lnSpc>
                        <a:spcAft>
                          <a:spcPts val="0"/>
                        </a:spcAft>
                      </a:pPr>
                      <a:r>
                        <a:rPr lang="fr-FR" sz="900" dirty="0">
                          <a:effectLst/>
                        </a:rPr>
                        <a:t>Evaluer l’efficacité (atteinte des objectifs) </a:t>
                      </a:r>
                      <a:endParaRPr lang="fr-FR" sz="900" dirty="0">
                        <a:effectLst/>
                        <a:latin typeface="Calibri"/>
                        <a:ea typeface="Calibri"/>
                        <a:cs typeface="Times New Roman"/>
                      </a:endParaRPr>
                    </a:p>
                  </a:txBody>
                  <a:tcPr marL="59151" marR="59151" marT="0" marB="0"/>
                </a:tc>
                <a:tc>
                  <a:txBody>
                    <a:bodyPr/>
                    <a:lstStyle/>
                    <a:p>
                      <a:pPr marL="342900" lvl="0" indent="-342900">
                        <a:lnSpc>
                          <a:spcPct val="115000"/>
                        </a:lnSpc>
                        <a:spcAft>
                          <a:spcPts val="0"/>
                        </a:spcAft>
                        <a:buFont typeface="Symbol"/>
                        <a:buChar char=""/>
                      </a:pPr>
                      <a:r>
                        <a:rPr lang="fr-FR" sz="900">
                          <a:effectLst/>
                        </a:rPr>
                        <a:t>77. Les actions mises en place ont permis d’atteindre les objectifs de départ</a:t>
                      </a:r>
                    </a:p>
                    <a:p>
                      <a:pPr marL="342900" lvl="0" indent="-342900">
                        <a:lnSpc>
                          <a:spcPct val="115000"/>
                        </a:lnSpc>
                        <a:spcAft>
                          <a:spcPts val="0"/>
                        </a:spcAft>
                        <a:buFont typeface="Symbol"/>
                        <a:buChar char=""/>
                      </a:pPr>
                      <a:r>
                        <a:rPr lang="fr-FR" sz="900">
                          <a:effectLst/>
                        </a:rPr>
                        <a:t>78. La représentation des élèves a évolué concernant les thématiques abordées</a:t>
                      </a:r>
                    </a:p>
                    <a:p>
                      <a:pPr marL="342900" lvl="0" indent="-342900">
                        <a:lnSpc>
                          <a:spcPct val="115000"/>
                        </a:lnSpc>
                        <a:spcAft>
                          <a:spcPts val="0"/>
                        </a:spcAft>
                        <a:buFont typeface="Symbol"/>
                        <a:buChar char=""/>
                      </a:pPr>
                      <a:r>
                        <a:rPr lang="fr-FR" sz="900">
                          <a:effectLst/>
                        </a:rPr>
                        <a:t>79. Les élèves ont acquis des connaissances, des savoirs </a:t>
                      </a:r>
                    </a:p>
                    <a:p>
                      <a:pPr marL="342900" lvl="0" indent="-342900">
                        <a:lnSpc>
                          <a:spcPct val="115000"/>
                        </a:lnSpc>
                        <a:spcAft>
                          <a:spcPts val="0"/>
                        </a:spcAft>
                        <a:buFont typeface="Symbol"/>
                        <a:buChar char=""/>
                      </a:pPr>
                      <a:r>
                        <a:rPr lang="fr-FR" sz="900">
                          <a:effectLst/>
                        </a:rPr>
                        <a:t>80. Les élèves ont acquis des compétences, savoir-faire</a:t>
                      </a:r>
                    </a:p>
                    <a:p>
                      <a:pPr marL="342900" lvl="0" indent="-342900">
                        <a:lnSpc>
                          <a:spcPct val="115000"/>
                        </a:lnSpc>
                        <a:spcAft>
                          <a:spcPts val="0"/>
                        </a:spcAft>
                        <a:buFont typeface="Symbol"/>
                        <a:buChar char=""/>
                      </a:pPr>
                      <a:r>
                        <a:rPr lang="fr-FR" sz="900">
                          <a:effectLst/>
                        </a:rPr>
                        <a:t>81. Les attitudes des élèves envers leur environnement ont évolué</a:t>
                      </a:r>
                    </a:p>
                    <a:p>
                      <a:pPr marL="342900" lvl="0" indent="-342900">
                        <a:lnSpc>
                          <a:spcPct val="115000"/>
                        </a:lnSpc>
                        <a:spcAft>
                          <a:spcPts val="0"/>
                        </a:spcAft>
                        <a:buFont typeface="Symbol"/>
                        <a:buChar char=""/>
                      </a:pPr>
                      <a:r>
                        <a:rPr lang="fr-FR" sz="900">
                          <a:effectLst/>
                        </a:rPr>
                        <a:t>82. Les élèves ont modifié leurs pratiques </a:t>
                      </a:r>
                    </a:p>
                    <a:p>
                      <a:pPr marL="342900" lvl="0" indent="-342900">
                        <a:lnSpc>
                          <a:spcPct val="115000"/>
                        </a:lnSpc>
                        <a:spcAft>
                          <a:spcPts val="0"/>
                        </a:spcAft>
                        <a:buFont typeface="Symbol"/>
                        <a:buChar char=""/>
                      </a:pPr>
                      <a:r>
                        <a:rPr lang="fr-FR" sz="900">
                          <a:effectLst/>
                        </a:rPr>
                        <a:t>83. Les enjeux du projet ont été compris par les élèves</a:t>
                      </a:r>
                    </a:p>
                    <a:p>
                      <a:pPr>
                        <a:lnSpc>
                          <a:spcPct val="115000"/>
                        </a:lnSpc>
                        <a:spcAft>
                          <a:spcPts val="0"/>
                        </a:spcAft>
                      </a:pPr>
                      <a:r>
                        <a:rPr lang="fr-FR" sz="900">
                          <a:effectLst/>
                        </a:rPr>
                        <a:t> </a:t>
                      </a:r>
                    </a:p>
                    <a:p>
                      <a:pPr marL="457200">
                        <a:lnSpc>
                          <a:spcPct val="115000"/>
                        </a:lnSpc>
                        <a:spcAft>
                          <a:spcPts val="0"/>
                        </a:spcAft>
                      </a:pPr>
                      <a:r>
                        <a:rPr lang="fr-FR" sz="900">
                          <a:effectLst/>
                        </a:rPr>
                        <a:t>Commentaires/ remarques : </a:t>
                      </a:r>
                    </a:p>
                    <a:p>
                      <a:pPr>
                        <a:lnSpc>
                          <a:spcPct val="115000"/>
                        </a:lnSpc>
                        <a:spcAft>
                          <a:spcPts val="0"/>
                        </a:spcAft>
                      </a:pPr>
                      <a:r>
                        <a:rPr lang="fr-FR" sz="900">
                          <a:effectLst/>
                        </a:rPr>
                        <a:t> </a:t>
                      </a:r>
                      <a:endParaRPr lang="fr-FR" sz="900">
                        <a:effectLst/>
                        <a:latin typeface="Calibri"/>
                        <a:ea typeface="Calibri"/>
                        <a:cs typeface="Times New Roman"/>
                      </a:endParaRPr>
                    </a:p>
                  </a:txBody>
                  <a:tcPr marL="59151" marR="59151" marT="0" marB="0"/>
                </a:tc>
                <a:tc>
                  <a:txBody>
                    <a:bodyPr/>
                    <a:lstStyle/>
                    <a:p>
                      <a:pPr algn="ctr">
                        <a:lnSpc>
                          <a:spcPct val="115000"/>
                        </a:lnSpc>
                        <a:spcAft>
                          <a:spcPts val="0"/>
                        </a:spcAft>
                      </a:pPr>
                      <a:r>
                        <a:rPr lang="fr-FR" sz="900" dirty="0">
                          <a:effectLst/>
                        </a:rPr>
                        <a:t>-  -              </a:t>
                      </a:r>
                      <a:r>
                        <a:rPr lang="fr-FR" sz="1000" dirty="0">
                          <a:effectLst/>
                        </a:rPr>
                        <a:t>-             +</a:t>
                      </a:r>
                      <a:r>
                        <a:rPr lang="fr-FR" sz="900" dirty="0">
                          <a:effectLst/>
                        </a:rPr>
                        <a:t>            ++</a:t>
                      </a:r>
                    </a:p>
                    <a:p>
                      <a:pPr algn="ctr">
                        <a:lnSpc>
                          <a:spcPct val="115000"/>
                        </a:lnSpc>
                        <a:spcAft>
                          <a:spcPts val="0"/>
                        </a:spcAft>
                      </a:pPr>
                      <a:r>
                        <a:rPr lang="fr-FR" sz="900" dirty="0">
                          <a:effectLst/>
                        </a:rPr>
                        <a:t>-  -              -             +            </a:t>
                      </a:r>
                      <a:r>
                        <a:rPr lang="fr-FR" sz="1000" dirty="0">
                          <a:effectLst/>
                        </a:rPr>
                        <a:t>++</a:t>
                      </a:r>
                      <a:endParaRPr lang="fr-FR" sz="900" dirty="0">
                        <a:effectLst/>
                      </a:endParaRPr>
                    </a:p>
                    <a:p>
                      <a:pPr algn="ctr">
                        <a:lnSpc>
                          <a:spcPct val="115000"/>
                        </a:lnSpc>
                        <a:spcAft>
                          <a:spcPts val="0"/>
                        </a:spcAft>
                      </a:pPr>
                      <a:r>
                        <a:rPr lang="fr-FR" sz="900" dirty="0">
                          <a:effectLst/>
                        </a:rPr>
                        <a:t>-  -              -             +            </a:t>
                      </a:r>
                      <a:r>
                        <a:rPr lang="fr-FR" sz="1000" dirty="0">
                          <a:effectLst/>
                        </a:rPr>
                        <a:t>++</a:t>
                      </a:r>
                      <a:endParaRPr lang="fr-FR" sz="900" dirty="0">
                        <a:effectLst/>
                      </a:endParaRPr>
                    </a:p>
                    <a:p>
                      <a:pPr algn="ctr">
                        <a:lnSpc>
                          <a:spcPct val="115000"/>
                        </a:lnSpc>
                        <a:spcAft>
                          <a:spcPts val="0"/>
                        </a:spcAft>
                      </a:pPr>
                      <a:r>
                        <a:rPr lang="fr-FR" sz="900" dirty="0">
                          <a:effectLst/>
                        </a:rPr>
                        <a:t>-  -              -             </a:t>
                      </a:r>
                      <a:r>
                        <a:rPr lang="fr-FR" sz="1000" dirty="0">
                          <a:effectLst/>
                        </a:rPr>
                        <a:t>+ </a:t>
                      </a:r>
                      <a:r>
                        <a:rPr lang="fr-FR" sz="900" dirty="0">
                          <a:effectLst/>
                        </a:rPr>
                        <a:t>           ++</a:t>
                      </a:r>
                    </a:p>
                    <a:p>
                      <a:pPr algn="ctr">
                        <a:lnSpc>
                          <a:spcPct val="115000"/>
                        </a:lnSpc>
                        <a:spcAft>
                          <a:spcPts val="0"/>
                        </a:spcAft>
                      </a:pPr>
                      <a:r>
                        <a:rPr lang="fr-FR" sz="900" dirty="0">
                          <a:effectLst/>
                        </a:rPr>
                        <a:t>-  -              -             +            </a:t>
                      </a:r>
                      <a:r>
                        <a:rPr lang="fr-FR" sz="1000" dirty="0">
                          <a:effectLst/>
                        </a:rPr>
                        <a:t>++</a:t>
                      </a:r>
                      <a:endParaRPr lang="fr-FR" sz="900" dirty="0">
                        <a:effectLst/>
                      </a:endParaRPr>
                    </a:p>
                    <a:p>
                      <a:pPr algn="ctr">
                        <a:lnSpc>
                          <a:spcPct val="115000"/>
                        </a:lnSpc>
                        <a:spcAft>
                          <a:spcPts val="0"/>
                        </a:spcAft>
                      </a:pPr>
                      <a:r>
                        <a:rPr lang="fr-FR" sz="900" dirty="0">
                          <a:effectLst/>
                        </a:rPr>
                        <a:t>-  -              -             </a:t>
                      </a:r>
                      <a:r>
                        <a:rPr lang="fr-FR" sz="1000" dirty="0">
                          <a:effectLst/>
                        </a:rPr>
                        <a:t>+</a:t>
                      </a:r>
                      <a:r>
                        <a:rPr lang="fr-FR" sz="900" dirty="0">
                          <a:effectLst/>
                        </a:rPr>
                        <a:t>            ++</a:t>
                      </a:r>
                    </a:p>
                    <a:p>
                      <a:pPr algn="ctr">
                        <a:lnSpc>
                          <a:spcPct val="115000"/>
                        </a:lnSpc>
                        <a:spcAft>
                          <a:spcPts val="0"/>
                        </a:spcAft>
                      </a:pPr>
                      <a:r>
                        <a:rPr lang="fr-FR" sz="900" dirty="0">
                          <a:effectLst/>
                        </a:rPr>
                        <a:t>-  -              -             +            </a:t>
                      </a:r>
                      <a:r>
                        <a:rPr lang="fr-FR" sz="1000" dirty="0">
                          <a:effectLst/>
                        </a:rPr>
                        <a:t>++</a:t>
                      </a:r>
                      <a:endParaRPr lang="fr-FR" sz="900" dirty="0">
                        <a:effectLst/>
                      </a:endParaRPr>
                    </a:p>
                    <a:p>
                      <a:pPr algn="ctr">
                        <a:lnSpc>
                          <a:spcPct val="115000"/>
                        </a:lnSpc>
                        <a:spcAft>
                          <a:spcPts val="0"/>
                        </a:spcAft>
                      </a:pPr>
                      <a:r>
                        <a:rPr lang="fr-FR" sz="900" dirty="0">
                          <a:effectLst/>
                        </a:rPr>
                        <a:t> </a:t>
                      </a:r>
                      <a:endParaRPr lang="fr-FR" sz="900" dirty="0">
                        <a:effectLst/>
                        <a:latin typeface="Calibri"/>
                        <a:ea typeface="Calibri"/>
                        <a:cs typeface="Times New Roman"/>
                      </a:endParaRPr>
                    </a:p>
                  </a:txBody>
                  <a:tcPr marL="59151" marR="5915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39390407"/>
      </p:ext>
    </p:extLst>
  </p:cSld>
  <p:clrMapOvr>
    <a:masterClrMapping/>
  </p:clrMapOvr>
  <p:transition spd="slow">
    <p:wipe/>
  </p:transition>
</p:sld>
</file>

<file path=ppt/theme/theme1.xml><?xml version="1.0" encoding="utf-8"?>
<a:theme xmlns:a="http://schemas.openxmlformats.org/drawingml/2006/main" name="Modèle PPT PS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PPT PS 1</Template>
  <TotalTime>7733</TotalTime>
  <Words>1251</Words>
  <Application>Microsoft Office PowerPoint</Application>
  <PresentationFormat>On-screen Show (4:3)</PresentationFormat>
  <Paragraphs>199</Paragraphs>
  <Slides>18</Slides>
  <Notes>7</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33" baseType="lpstr">
      <vt:lpstr>ＭＳ Ｐゴシック</vt:lpstr>
      <vt:lpstr>ＭＳ Ｐゴシック</vt:lpstr>
      <vt:lpstr>Aharoni</vt:lpstr>
      <vt:lpstr>Arial</vt:lpstr>
      <vt:lpstr>Arial Black</vt:lpstr>
      <vt:lpstr>Calibri</vt:lpstr>
      <vt:lpstr>Calibri Light</vt:lpstr>
      <vt:lpstr>Cambria</vt:lpstr>
      <vt:lpstr>Century Gothic</vt:lpstr>
      <vt:lpstr>Symbol</vt:lpstr>
      <vt:lpstr>Tahoma</vt:lpstr>
      <vt:lpstr>Times New Roman</vt:lpstr>
      <vt:lpstr>Wingdings</vt:lpstr>
      <vt:lpstr>Modèle PPT PS 1</vt:lpstr>
      <vt:lpstr>Microsoft Excel Worksheet</vt:lpstr>
      <vt:lpstr>Aire de Gestion Educative en province sud  Nouvelle - Calédonie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de Direction</dc:title>
  <dc:creator>Aurélie Tual</dc:creator>
  <cp:lastModifiedBy>gautier xavier</cp:lastModifiedBy>
  <cp:revision>566</cp:revision>
  <cp:lastPrinted>2017-08-02T04:24:31Z</cp:lastPrinted>
  <dcterms:created xsi:type="dcterms:W3CDTF">2016-05-17T20:54:35Z</dcterms:created>
  <dcterms:modified xsi:type="dcterms:W3CDTF">2018-11-26T21:24:48Z</dcterms:modified>
</cp:coreProperties>
</file>