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8" r:id="rId13"/>
    <p:sldId id="270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61C9"/>
    <a:srgbClr val="F137D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>
        <p:scale>
          <a:sx n="80" d="100"/>
          <a:sy n="80" d="100"/>
        </p:scale>
        <p:origin x="-852" y="-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E658B-FC9F-4DFE-A043-3319865B3301}" type="datetimeFigureOut">
              <a:rPr lang="fr-FR" smtClean="0"/>
              <a:pPr/>
              <a:t>04/03/2016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DCCBC-98C3-4664-A357-3AEEDA6B5D0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678929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E658B-FC9F-4DFE-A043-3319865B3301}" type="datetimeFigureOut">
              <a:rPr lang="fr-FR" smtClean="0"/>
              <a:pPr/>
              <a:t>04/03/2016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DCCBC-98C3-4664-A357-3AEEDA6B5D0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635380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E658B-FC9F-4DFE-A043-3319865B3301}" type="datetimeFigureOut">
              <a:rPr lang="fr-FR" smtClean="0"/>
              <a:pPr/>
              <a:t>04/03/2016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DCCBC-98C3-4664-A357-3AEEDA6B5D0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268243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E658B-FC9F-4DFE-A043-3319865B3301}" type="datetimeFigureOut">
              <a:rPr lang="fr-FR" smtClean="0"/>
              <a:pPr/>
              <a:t>04/03/2016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DCCBC-98C3-4664-A357-3AEEDA6B5D0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605426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E658B-FC9F-4DFE-A043-3319865B3301}" type="datetimeFigureOut">
              <a:rPr lang="fr-FR" smtClean="0"/>
              <a:pPr/>
              <a:t>04/03/2016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DCCBC-98C3-4664-A357-3AEEDA6B5D0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75954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E658B-FC9F-4DFE-A043-3319865B3301}" type="datetimeFigureOut">
              <a:rPr lang="fr-FR" smtClean="0"/>
              <a:pPr/>
              <a:t>04/03/2016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DCCBC-98C3-4664-A357-3AEEDA6B5D0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114118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E658B-FC9F-4DFE-A043-3319865B3301}" type="datetimeFigureOut">
              <a:rPr lang="fr-FR" smtClean="0"/>
              <a:pPr/>
              <a:t>04/03/2016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DCCBC-98C3-4664-A357-3AEEDA6B5D0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711610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E658B-FC9F-4DFE-A043-3319865B3301}" type="datetimeFigureOut">
              <a:rPr lang="fr-FR" smtClean="0"/>
              <a:pPr/>
              <a:t>04/03/2016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DCCBC-98C3-4664-A357-3AEEDA6B5D0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187582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E658B-FC9F-4DFE-A043-3319865B3301}" type="datetimeFigureOut">
              <a:rPr lang="fr-FR" smtClean="0"/>
              <a:pPr/>
              <a:t>04/03/2016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DCCBC-98C3-4664-A357-3AEEDA6B5D0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510152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E658B-FC9F-4DFE-A043-3319865B3301}" type="datetimeFigureOut">
              <a:rPr lang="fr-FR" smtClean="0"/>
              <a:pPr/>
              <a:t>04/03/2016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DCCBC-98C3-4664-A357-3AEEDA6B5D0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970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E658B-FC9F-4DFE-A043-3319865B3301}" type="datetimeFigureOut">
              <a:rPr lang="fr-FR" smtClean="0"/>
              <a:pPr/>
              <a:t>04/03/2016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DCCBC-98C3-4664-A357-3AEEDA6B5D0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072889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2E658B-FC9F-4DFE-A043-3319865B3301}" type="datetimeFigureOut">
              <a:rPr lang="fr-FR" smtClean="0"/>
              <a:pPr/>
              <a:t>04/03/2016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DCCBC-98C3-4664-A357-3AEEDA6B5D0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874379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0335" y="86328"/>
            <a:ext cx="9579935" cy="6747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7839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4642" y="5992"/>
            <a:ext cx="9664996" cy="683348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26354" y="1173419"/>
            <a:ext cx="1244662" cy="1752804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858786" y="2314316"/>
            <a:ext cx="5267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smtClean="0"/>
              <a:t>Cahier d’activités de mathématiques au Collège (6-3</a:t>
            </a:r>
            <a:r>
              <a:rPr lang="fr-FR" baseline="30000" dirty="0" smtClean="0"/>
              <a:t>e</a:t>
            </a:r>
            <a:r>
              <a:rPr lang="fr-FR" dirty="0" smtClean="0"/>
              <a:t>) 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(à paraître)</a:t>
            </a:r>
            <a:endParaRPr lang="fr-FR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308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65273" y="17810"/>
            <a:ext cx="9664997" cy="682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5344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65274" y="13508"/>
            <a:ext cx="9569304" cy="6765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3675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134190"/>
            <a:ext cx="2352381" cy="172381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 cstate="print"/>
          <a:srcRect l="5387" t="11270" r="55684" b="2063"/>
          <a:stretch/>
        </p:blipFill>
        <p:spPr>
          <a:xfrm>
            <a:off x="1066800" y="0"/>
            <a:ext cx="10688053" cy="6692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26487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5665" y="44830"/>
            <a:ext cx="9622465" cy="6800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8288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134190"/>
            <a:ext cx="2352381" cy="172381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44010" y="-50927"/>
            <a:ext cx="10639123" cy="690892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1703" y="3633615"/>
            <a:ext cx="3405824" cy="3224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3258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4642" y="10302"/>
            <a:ext cx="9696894" cy="6847406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572846" y="296985"/>
            <a:ext cx="6117492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C761C9"/>
                </a:solidFill>
              </a:rPr>
              <a:t>Le </a:t>
            </a:r>
            <a:r>
              <a:rPr lang="fr-FR" sz="2800" b="1" dirty="0" smtClean="0">
                <a:solidFill>
                  <a:srgbClr val="C761C9"/>
                </a:solidFill>
                <a:cs typeface="Prototype" panose="02000400000000000000" pitchFamily="2" charset="0"/>
              </a:rPr>
              <a:t>CDP-N</a:t>
            </a:r>
            <a:r>
              <a:rPr lang="fr-FR" sz="2800" b="1" dirty="0" smtClean="0">
                <a:solidFill>
                  <a:srgbClr val="C761C9"/>
                </a:solidFill>
              </a:rPr>
              <a:t>C organise la Quinzaine de la Presse et des Medias</a:t>
            </a:r>
          </a:p>
        </p:txBody>
      </p:sp>
    </p:spTree>
    <p:extLst>
      <p:ext uri="{BB962C8B-B14F-4D97-AF65-F5344CB8AC3E}">
        <p14:creationId xmlns:p14="http://schemas.microsoft.com/office/powerpoint/2010/main" xmlns="" val="173954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18437" y="48086"/>
            <a:ext cx="9548037" cy="6756811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572846" y="365125"/>
            <a:ext cx="6633308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C761C9"/>
                </a:solidFill>
              </a:rPr>
              <a:t>Le </a:t>
            </a:r>
            <a:r>
              <a:rPr lang="fr-FR" sz="2800" b="1" dirty="0" smtClean="0">
                <a:solidFill>
                  <a:srgbClr val="C761C9"/>
                </a:solidFill>
                <a:cs typeface="Prototype" panose="02000400000000000000" pitchFamily="2" charset="0"/>
              </a:rPr>
              <a:t>CDP-N</a:t>
            </a:r>
            <a:r>
              <a:rPr lang="fr-FR" sz="2800" b="1" dirty="0" smtClean="0">
                <a:solidFill>
                  <a:srgbClr val="C761C9"/>
                </a:solidFill>
              </a:rPr>
              <a:t>C organise la Quinzaine de la Presse et des Medias</a:t>
            </a:r>
          </a:p>
        </p:txBody>
      </p:sp>
    </p:spTree>
    <p:extLst>
      <p:ext uri="{BB962C8B-B14F-4D97-AF65-F5344CB8AC3E}">
        <p14:creationId xmlns:p14="http://schemas.microsoft.com/office/powerpoint/2010/main" xmlns="" val="1225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33377" y="-12108"/>
            <a:ext cx="9707525" cy="686967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133231" y="142330"/>
            <a:ext cx="7776308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C761C9"/>
                </a:solidFill>
              </a:rPr>
              <a:t>La Quinzaine de la Presse et des Medias</a:t>
            </a:r>
          </a:p>
          <a:p>
            <a:pPr algn="ctr"/>
            <a:r>
              <a:rPr lang="fr-FR" sz="3200" b="1" dirty="0">
                <a:solidFill>
                  <a:srgbClr val="C761C9"/>
                </a:solidFill>
              </a:rPr>
              <a:t> </a:t>
            </a:r>
            <a:r>
              <a:rPr lang="fr-FR" sz="3200" b="1" dirty="0" smtClean="0">
                <a:solidFill>
                  <a:srgbClr val="C761C9"/>
                </a:solidFill>
              </a:rPr>
              <a:t>du 18 au 28 juillet 2016 </a:t>
            </a:r>
            <a:endParaRPr lang="fr-FR" sz="3200" b="1" dirty="0">
              <a:solidFill>
                <a:srgbClr val="C761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160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2112" y="-24079"/>
            <a:ext cx="9739424" cy="6886111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133231" y="142330"/>
            <a:ext cx="7776308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C761C9"/>
                </a:solidFill>
              </a:rPr>
              <a:t>La Quinzaine de la Presse et des Medias</a:t>
            </a:r>
          </a:p>
          <a:p>
            <a:pPr algn="ctr"/>
            <a:r>
              <a:rPr lang="fr-FR" sz="3200" b="1" dirty="0">
                <a:solidFill>
                  <a:srgbClr val="C761C9"/>
                </a:solidFill>
              </a:rPr>
              <a:t> </a:t>
            </a:r>
            <a:r>
              <a:rPr lang="fr-FR" sz="3200" b="1" dirty="0" smtClean="0">
                <a:solidFill>
                  <a:srgbClr val="C761C9"/>
                </a:solidFill>
              </a:rPr>
              <a:t>du 18 au 28 juillet 2016 </a:t>
            </a:r>
            <a:endParaRPr lang="fr-FR" sz="3200" b="1" dirty="0">
              <a:solidFill>
                <a:srgbClr val="C761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207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90847" y="-42205"/>
            <a:ext cx="9728790" cy="6884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6177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58949" y="-52874"/>
            <a:ext cx="9686260" cy="6831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4594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65</Words>
  <Application>Microsoft Office PowerPoint</Application>
  <PresentationFormat>Personnalisé</PresentationFormat>
  <Paragraphs>7</Paragraphs>
  <Slides>13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Marylise FABRE</dc:creator>
  <cp:lastModifiedBy>administrateur</cp:lastModifiedBy>
  <cp:revision>11</cp:revision>
  <dcterms:created xsi:type="dcterms:W3CDTF">2016-03-03T02:28:35Z</dcterms:created>
  <dcterms:modified xsi:type="dcterms:W3CDTF">2016-03-03T23:15:32Z</dcterms:modified>
</cp:coreProperties>
</file>