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25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45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84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71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20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61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92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81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5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99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76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C7ED-B6E1-4DD2-B08A-9499A24EF5A4}" type="datetimeFigureOut">
              <a:rPr lang="fr-FR" smtClean="0"/>
              <a:t>02/04/2018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53195-E7DD-4B7B-8324-BE8ABA5CE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63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Paramétrage Établissement de PRONOTE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 retravailler avec le chef d’établissement avant la formation LSU-PRONOTE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435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Définir le mode de saisie des éléments de programme travaillés</a:t>
            </a:r>
            <a:endParaRPr lang="fr-FR" dirty="0"/>
          </a:p>
        </p:txBody>
      </p:sp>
      <p:pic>
        <p:nvPicPr>
          <p:cNvPr id="3" name="Image 2"/>
          <p:cNvPicPr/>
          <p:nvPr/>
        </p:nvPicPr>
        <p:blipFill rotWithShape="1">
          <a:blip r:embed="rId2"/>
          <a:srcRect b="9697"/>
          <a:stretch/>
        </p:blipFill>
        <p:spPr bwMode="auto">
          <a:xfrm>
            <a:off x="1785936" y="1844824"/>
            <a:ext cx="5572125" cy="47390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85936" y="2132856"/>
            <a:ext cx="4370240" cy="11521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2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Définir les périodes du calendrier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Entre la date de rentrée (19/02/2018) et la date de fin d’année scolaire (14/12/2018), chaque établissement peut se choisir les périodes :</a:t>
            </a:r>
          </a:p>
          <a:p>
            <a:r>
              <a:rPr lang="fr-FR" dirty="0" smtClean="0"/>
              <a:t>Semestres</a:t>
            </a:r>
          </a:p>
          <a:p>
            <a:r>
              <a:rPr lang="fr-FR" dirty="0" smtClean="0"/>
              <a:t>Trimestres</a:t>
            </a:r>
          </a:p>
          <a:p>
            <a:r>
              <a:rPr lang="fr-FR" dirty="0" smtClean="0"/>
              <a:t>Périodes personnalisées.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42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Définir les services avec ou sans note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76" y="1628800"/>
            <a:ext cx="78486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87624" y="4509120"/>
            <a:ext cx="691276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Pour une cohérence PRONOTE – LSU, il faut que toutes les disciplines d’une même classe aient le même service (Avec ou sans note)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380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Définir les profils (Enseignants, CPE, AE, …)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03" r="24952"/>
          <a:stretch/>
        </p:blipFill>
        <p:spPr bwMode="auto">
          <a:xfrm>
            <a:off x="1691680" y="1556792"/>
            <a:ext cx="5811548" cy="4169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971600" y="5877272"/>
            <a:ext cx="73448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Définir ce que peut ou pas faire un profil (voir paramétrage académique)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091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Définir le mode de calcul des contributions aux domaines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36" y="1700808"/>
            <a:ext cx="80391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87624" y="5157192"/>
            <a:ext cx="66247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présenter en conseil d’enseignement, puis choix établissement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664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Définir les niveaux de maîtrise</a:t>
            </a:r>
            <a:endParaRPr lang="fr-FR" dirty="0"/>
          </a:p>
        </p:txBody>
      </p:sp>
      <p:pic>
        <p:nvPicPr>
          <p:cNvPr id="3" name="Image 2"/>
          <p:cNvPicPr/>
          <p:nvPr/>
        </p:nvPicPr>
        <p:blipFill rotWithShape="1">
          <a:blip r:embed="rId2"/>
          <a:srcRect b="2182"/>
          <a:stretch/>
        </p:blipFill>
        <p:spPr bwMode="auto">
          <a:xfrm>
            <a:off x="2339752" y="1916832"/>
            <a:ext cx="4286250" cy="18167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5696" y="4581128"/>
            <a:ext cx="532859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socle en comporte 4, comme le LSU, PRONOTE permet d’avoir jusqu’à 6 niveaux de maîtrise.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075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Définir les bulletins</a:t>
            </a:r>
            <a:br>
              <a:rPr lang="fr-FR" dirty="0" smtClean="0"/>
            </a:br>
            <a:r>
              <a:rPr lang="fr-FR" dirty="0" smtClean="0"/>
              <a:t>(En tête, corps et pied)</a:t>
            </a:r>
            <a:endParaRPr lang="fr-F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604448" cy="4508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89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Créer le service EFCK pour la sixième et le cycle 4</a:t>
            </a:r>
            <a:endParaRPr lang="fr-FR" dirty="0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40" y="1877060"/>
            <a:ext cx="5760720" cy="31038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15616" y="5301208"/>
            <a:ext cx="691276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partir du fichier CSV fournit par le SELK, créer la grille EFCK pour le cycle 3 et 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47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Définir le poids des disciplines</a:t>
            </a: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4"/>
            <a:ext cx="5755640" cy="7353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6650067" y="2788553"/>
            <a:ext cx="370205" cy="478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862772" y="4797152"/>
            <a:ext cx="547260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 service avec notes, définir le coefficient standard</a:t>
            </a:r>
          </a:p>
          <a:p>
            <a:pPr algn="ctr"/>
            <a:r>
              <a:rPr lang="fr-FR" dirty="0" smtClean="0"/>
              <a:t>Si service sans note, définir le coefficient d’une évaluation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195736" y="1628800"/>
            <a:ext cx="45365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présenter en conseil pédagogique</a:t>
            </a:r>
            <a:endParaRPr lang="fr-FR" dirty="0"/>
          </a:p>
        </p:txBody>
      </p:sp>
      <p:pic>
        <p:nvPicPr>
          <p:cNvPr id="8" name="Image 7"/>
          <p:cNvPicPr/>
          <p:nvPr/>
        </p:nvPicPr>
        <p:blipFill rotWithShape="1">
          <a:blip r:embed="rId3"/>
          <a:srcRect t="32166" b="51754"/>
          <a:stretch/>
        </p:blipFill>
        <p:spPr bwMode="auto">
          <a:xfrm>
            <a:off x="1862772" y="3573016"/>
            <a:ext cx="5418455" cy="9734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8"/>
          <p:cNvSpPr/>
          <p:nvPr/>
        </p:nvSpPr>
        <p:spPr>
          <a:xfrm>
            <a:off x="6156176" y="3501008"/>
            <a:ext cx="576064" cy="478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223</Words>
  <Application>Microsoft Office PowerPoint</Application>
  <PresentationFormat>Affichage à l'écran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Thème Office</vt:lpstr>
      <vt:lpstr>Paramétrage Établissement de PRONOTE</vt:lpstr>
      <vt:lpstr>Définir les périodes du calendrier</vt:lpstr>
      <vt:lpstr>Définir les services avec ou sans note</vt:lpstr>
      <vt:lpstr>Définir les profils (Enseignants, CPE, AE, …)</vt:lpstr>
      <vt:lpstr>Définir le mode de calcul des contributions aux domaines</vt:lpstr>
      <vt:lpstr>Définir les niveaux de maîtrise</vt:lpstr>
      <vt:lpstr>Définir les bulletins (En tête, corps et pied)</vt:lpstr>
      <vt:lpstr>Créer le service EFCK pour la sixième et le cycle 4</vt:lpstr>
      <vt:lpstr>Définir le poids des disciplines</vt:lpstr>
      <vt:lpstr>Définir le mode de saisie des éléments de programme travaillés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Paramétrage Établissement de PRONOTE</dc:title>
  <dc:creator>plefebvre</dc:creator>
  <cp:lastModifiedBy>plefebvre</cp:lastModifiedBy>
  <cp:revision>7</cp:revision>
  <dcterms:created xsi:type="dcterms:W3CDTF">2018-03-30T03:38:43Z</dcterms:created>
  <dcterms:modified xsi:type="dcterms:W3CDTF">2018-04-02T05:07:12Z</dcterms:modified>
</cp:coreProperties>
</file>