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4" r:id="rId7"/>
    <p:sldId id="260" r:id="rId8"/>
    <p:sldId id="262" r:id="rId9"/>
    <p:sldId id="261" r:id="rId10"/>
    <p:sldId id="263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A617-8BAB-422E-9554-2906E29822E3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035B-D8CC-43EF-B6BA-B86FF2C2B9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92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A617-8BAB-422E-9554-2906E29822E3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035B-D8CC-43EF-B6BA-B86FF2C2B9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3288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A617-8BAB-422E-9554-2906E29822E3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035B-D8CC-43EF-B6BA-B86FF2C2B9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109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A617-8BAB-422E-9554-2906E29822E3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035B-D8CC-43EF-B6BA-B86FF2C2B9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1705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A617-8BAB-422E-9554-2906E29822E3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035B-D8CC-43EF-B6BA-B86FF2C2B9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0026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A617-8BAB-422E-9554-2906E29822E3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035B-D8CC-43EF-B6BA-B86FF2C2B9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06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A617-8BAB-422E-9554-2906E29822E3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035B-D8CC-43EF-B6BA-B86FF2C2B9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363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A617-8BAB-422E-9554-2906E29822E3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035B-D8CC-43EF-B6BA-B86FF2C2B9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560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A617-8BAB-422E-9554-2906E29822E3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035B-D8CC-43EF-B6BA-B86FF2C2B9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297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A617-8BAB-422E-9554-2906E29822E3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035B-D8CC-43EF-B6BA-B86FF2C2B9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623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A617-8BAB-422E-9554-2906E29822E3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035B-D8CC-43EF-B6BA-B86FF2C2B9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916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1A617-8BAB-422E-9554-2906E29822E3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C035B-D8CC-43EF-B6BA-B86FF2C2B9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410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Paramétrage académique de PRONOTE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Expérimentation 2018</a:t>
            </a:r>
          </a:p>
          <a:p>
            <a:r>
              <a:rPr lang="fr-FR" dirty="0" smtClean="0"/>
              <a:t>LSU - PRONOTE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536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Saisie des absences dans PRONOTE</a:t>
            </a:r>
            <a:endParaRPr lang="fr-FR" dirty="0"/>
          </a:p>
        </p:txBody>
      </p:sp>
      <p:pic>
        <p:nvPicPr>
          <p:cNvPr id="3" name="Image 2" descr="Capture d’écran 2016-10-05 à 15.53.2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652" y="1443710"/>
            <a:ext cx="9144000" cy="434657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7200" y="3356992"/>
            <a:ext cx="5626968" cy="864096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755576" y="5877272"/>
            <a:ext cx="7344816" cy="64807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Remontée bloquante dans le LSU</a:t>
            </a:r>
            <a:endParaRPr lang="fr-FR" dirty="0"/>
          </a:p>
        </p:txBody>
      </p:sp>
      <p:sp>
        <p:nvSpPr>
          <p:cNvPr id="6" name="Flèche droite 5"/>
          <p:cNvSpPr/>
          <p:nvPr/>
        </p:nvSpPr>
        <p:spPr>
          <a:xfrm rot="10800000">
            <a:off x="4572000" y="2132856"/>
            <a:ext cx="1008112" cy="36004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580112" y="2035236"/>
            <a:ext cx="1584176" cy="864096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5595127" y="1988840"/>
            <a:ext cx="15948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 paramétrer </a:t>
            </a:r>
          </a:p>
          <a:p>
            <a:r>
              <a:rPr lang="fr-FR" dirty="0" smtClean="0"/>
              <a:t>dans PRONOTE</a:t>
            </a:r>
          </a:p>
          <a:p>
            <a:r>
              <a:rPr lang="fr-FR" dirty="0" smtClean="0"/>
              <a:t>facultatif</a:t>
            </a:r>
            <a:endParaRPr lang="fr-FR" dirty="0"/>
          </a:p>
        </p:txBody>
      </p:sp>
      <p:sp>
        <p:nvSpPr>
          <p:cNvPr id="11" name="Flèche droite 10"/>
          <p:cNvSpPr/>
          <p:nvPr/>
        </p:nvSpPr>
        <p:spPr>
          <a:xfrm rot="10800000">
            <a:off x="6077147" y="3516748"/>
            <a:ext cx="1008112" cy="36004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7085259" y="3264720"/>
            <a:ext cx="1584176" cy="864096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7267468" y="3507456"/>
            <a:ext cx="1219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Obligatoire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828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Proposition de paramétrage académique (Pourquoi)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Pour ne pas se disperser dans les multiples possibilités de paramétrage de PRONOTE;</a:t>
            </a:r>
          </a:p>
          <a:p>
            <a:r>
              <a:rPr lang="fr-FR" dirty="0" smtClean="0"/>
              <a:t>Pour éviter les remontées bloquantes sur le LSU;</a:t>
            </a:r>
          </a:p>
          <a:p>
            <a:r>
              <a:rPr lang="fr-FR" dirty="0" smtClean="0"/>
              <a:t>Pour réduire les écarts d’évaluation entre les établissements.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036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calendrier austral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Il est publié au journal officiel tous les ans.</a:t>
            </a:r>
          </a:p>
          <a:p>
            <a:r>
              <a:rPr lang="fr-FR" dirty="0" smtClean="0"/>
              <a:t>C’est celui qui doit être programmé dans PRONOTE, début le 19/02/2018 fin le 14/12/2018.</a:t>
            </a:r>
          </a:p>
          <a:p>
            <a:r>
              <a:rPr lang="fr-FR" dirty="0" smtClean="0"/>
              <a:t>Chaque établissement peut le découper en semestres, trimestres, ou </a:t>
            </a:r>
            <a:r>
              <a:rPr lang="fr-FR" smtClean="0"/>
              <a:t>périodes personnalisées.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471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Pas de modification des éléments du Socle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355" y="1556792"/>
            <a:ext cx="6124575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11760" y="5085184"/>
            <a:ext cx="4824536" cy="7920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 verrouiller dans PRONOTE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276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Pas de modification des compétences disciplinaires </a:t>
            </a:r>
            <a:r>
              <a:rPr lang="fr-FR" sz="4000" dirty="0" smtClean="0"/>
              <a:t>(ni des liens aux domaines)</a:t>
            </a:r>
            <a:endParaRPr lang="fr-FR" sz="4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468" y="1484784"/>
            <a:ext cx="6124575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907704" y="5949280"/>
            <a:ext cx="5544616" cy="7200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 verrouiller dans PRONOTE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453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Utilisation des MEF académiques</a:t>
            </a:r>
            <a:br>
              <a:rPr lang="fr-FR" dirty="0" smtClean="0"/>
            </a:br>
            <a:r>
              <a:rPr lang="fr-FR" dirty="0" smtClean="0"/>
              <a:t>et des nomenclatures matières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88840"/>
            <a:ext cx="9144000" cy="25879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99592" y="5517232"/>
            <a:ext cx="7344816" cy="64807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Remontée bloquante dans le LSU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313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Pas de modification des points affectés aux niveaux de maîtrise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58"/>
          <a:stretch/>
        </p:blipFill>
        <p:spPr bwMode="auto">
          <a:xfrm>
            <a:off x="762518" y="1412776"/>
            <a:ext cx="7620000" cy="534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115616" y="2852936"/>
            <a:ext cx="504056" cy="10801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860088" y="4869160"/>
            <a:ext cx="6808256" cy="10801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467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Utiliser les grilles EFCK du SELK</a:t>
            </a:r>
            <a:endParaRPr lang="fr-F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12776"/>
            <a:ext cx="6096000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578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Définir des services de notation avec ou sans note homogènes par classe</a:t>
            </a:r>
            <a:endParaRPr lang="fr-FR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72816"/>
            <a:ext cx="65532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7" y="3284984"/>
            <a:ext cx="6600825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475656" y="5013176"/>
            <a:ext cx="6264696" cy="122413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Exemple ou une ou plusieurs  classe(s) de sixième ont un service sans note</a:t>
            </a:r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 rot="10800000">
            <a:off x="7872412" y="2852936"/>
            <a:ext cx="576064" cy="224805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7"/>
          <p:cNvSpPr/>
          <p:nvPr/>
        </p:nvSpPr>
        <p:spPr>
          <a:xfrm rot="10800000">
            <a:off x="7872412" y="4356322"/>
            <a:ext cx="576064" cy="224805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70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186</Words>
  <Application>Microsoft Office PowerPoint</Application>
  <PresentationFormat>Affichage à l'écran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Arial</vt:lpstr>
      <vt:lpstr>Calibri</vt:lpstr>
      <vt:lpstr>Thème Office</vt:lpstr>
      <vt:lpstr>Paramétrage académique de PRONOTE</vt:lpstr>
      <vt:lpstr>Proposition de paramétrage académique (Pourquoi)</vt:lpstr>
      <vt:lpstr>Le calendrier austral</vt:lpstr>
      <vt:lpstr>Pas de modification des éléments du Socle</vt:lpstr>
      <vt:lpstr>Pas de modification des compétences disciplinaires (ni des liens aux domaines)</vt:lpstr>
      <vt:lpstr>Utilisation des MEF académiques et des nomenclatures matières</vt:lpstr>
      <vt:lpstr>Pas de modification des points affectés aux niveaux de maîtrise</vt:lpstr>
      <vt:lpstr>Utiliser les grilles EFCK du SELK</vt:lpstr>
      <vt:lpstr>Définir des services de notation avec ou sans note homogènes par classe</vt:lpstr>
      <vt:lpstr>Saisie des absences dans PRONOTE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plefebvre</dc:creator>
  <cp:lastModifiedBy>plefebvre</cp:lastModifiedBy>
  <cp:revision>10</cp:revision>
  <dcterms:created xsi:type="dcterms:W3CDTF">2018-03-28T06:19:23Z</dcterms:created>
  <dcterms:modified xsi:type="dcterms:W3CDTF">2018-04-02T05:04:33Z</dcterms:modified>
</cp:coreProperties>
</file>