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4660"/>
  </p:normalViewPr>
  <p:slideViewPr>
    <p:cSldViewPr>
      <p:cViewPr>
        <p:scale>
          <a:sx n="68" d="100"/>
          <a:sy n="68" d="100"/>
        </p:scale>
        <p:origin x="-1986" y="8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B0E-4DC0-4AFA-85BC-4B6B7478062D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4E2-35A0-45E4-925D-855E59F07F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B0E-4DC0-4AFA-85BC-4B6B7478062D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4E2-35A0-45E4-925D-855E59F07F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B0E-4DC0-4AFA-85BC-4B6B7478062D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4E2-35A0-45E4-925D-855E59F07F3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1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B0E-4DC0-4AFA-85BC-4B6B7478062D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4E2-35A0-45E4-925D-855E59F07F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79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6" y="5450083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432233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7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1916598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B0E-4DC0-4AFA-85BC-4B6B7478062D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4E2-35A0-45E4-925D-855E59F07F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B0E-4DC0-4AFA-85BC-4B6B7478062D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4E2-35A0-45E4-925D-855E59F07F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572001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1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B0E-4DC0-4AFA-85BC-4B6B7478062D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4E2-35A0-45E4-925D-855E59F07F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B0E-4DC0-4AFA-85BC-4B6B7478062D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4E2-35A0-45E4-925D-855E59F07F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B0E-4DC0-4AFA-85BC-4B6B7478062D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4E2-35A0-45E4-925D-855E59F07F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B0E-4DC0-4AFA-85BC-4B6B7478062D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4E2-35A0-45E4-925D-855E59F07F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1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5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2B0E-4DC0-4AFA-85BC-4B6B7478062D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4E2-35A0-45E4-925D-855E59F07F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39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55E2B0E-4DC0-4AFA-85BC-4B6B7478062D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6" y="8333552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1E714E2-35A0-45E4-925D-855E59F07F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0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41" y="0"/>
            <a:ext cx="980728" cy="90364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-3651397" y="3650847"/>
            <a:ext cx="8325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Bernard MT Condensed" pitchFamily="18" charset="0"/>
                <a:cs typeface="Andalus" pitchFamily="18" charset="-78"/>
              </a:rPr>
              <a:t>D</a:t>
            </a:r>
            <a:r>
              <a:rPr lang="fr-FR" sz="9600" dirty="0" smtClean="0">
                <a:latin typeface="Bernard MT Condensed" pitchFamily="18" charset="0"/>
                <a:cs typeface="Andalus" pitchFamily="18" charset="-78"/>
              </a:rPr>
              <a:t>ossier de stage </a:t>
            </a:r>
            <a:endParaRPr lang="fr-FR" sz="9600" dirty="0">
              <a:latin typeface="Bernard MT Condensed" pitchFamily="18" charset="0"/>
              <a:cs typeface="Andalus" pitchFamily="18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87" y="3275855"/>
            <a:ext cx="3402416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55" y="3275857"/>
            <a:ext cx="245140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328520" y="827584"/>
            <a:ext cx="5529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Bernard MT Condensed" pitchFamily="18" charset="0"/>
              </a:rPr>
              <a:t>SEGPA  du Collège </a:t>
            </a:r>
          </a:p>
          <a:p>
            <a:r>
              <a:rPr lang="fr-FR" sz="4800" dirty="0" smtClean="0">
                <a:latin typeface="Bernard MT Condensed" pitchFamily="18" charset="0"/>
              </a:rPr>
              <a:t>de </a:t>
            </a:r>
            <a:r>
              <a:rPr lang="fr-FR" sz="4800" dirty="0" smtClean="0">
                <a:latin typeface="Bernard MT Condensed" pitchFamily="18" charset="0"/>
              </a:rPr>
              <a:t>… </a:t>
            </a:r>
            <a:endParaRPr lang="fr-FR" sz="4800" dirty="0">
              <a:latin typeface="Bernard MT Condensed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20888" y="832364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Bernard MT Condensed" pitchFamily="18" charset="0"/>
              </a:rPr>
              <a:t>Prénom Nom Classe</a:t>
            </a:r>
            <a:endParaRPr lang="fr-FR" sz="2400" dirty="0">
              <a:latin typeface="Bernard MT Condensed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94397" y="5782315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/>
              <a:t>    </a:t>
            </a:r>
            <a:r>
              <a:rPr lang="fr-FR" sz="8000" dirty="0" smtClean="0"/>
              <a:t>2018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221661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672" y="1259632"/>
            <a:ext cx="5904656" cy="75608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ANNEXES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93904" y="10750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3045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656" y="251521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Xxxx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xxxx</a:t>
            </a:r>
            <a:endParaRPr lang="fr-F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Né 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 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x 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décembre  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199x.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Adresse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Célibataire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91" y="1276242"/>
            <a:ext cx="129222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179513"/>
            <a:ext cx="6853966" cy="771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95536"/>
            <a:ext cx="331236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459179"/>
            <a:ext cx="2466975" cy="1847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2435571"/>
            <a:ext cx="2664296" cy="18950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0648" y="4788024"/>
            <a:ext cx="6336704" cy="3960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32656" y="4788024"/>
            <a:ext cx="59046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Sommaire : </a:t>
            </a:r>
          </a:p>
          <a:p>
            <a:endParaRPr lang="fr-FR" sz="1200" b="1" dirty="0"/>
          </a:p>
          <a:p>
            <a:endParaRPr lang="fr-FR" sz="1400" b="1" dirty="0"/>
          </a:p>
          <a:p>
            <a:r>
              <a:rPr lang="fr-FR" sz="1400" b="1" dirty="0" smtClean="0"/>
              <a:t>Page  1: Mon portait .</a:t>
            </a:r>
          </a:p>
          <a:p>
            <a:endParaRPr lang="fr-FR" sz="1400" b="1" dirty="0"/>
          </a:p>
          <a:p>
            <a:r>
              <a:rPr lang="fr-FR" sz="1400" b="1" dirty="0" smtClean="0"/>
              <a:t>Page 2: Présentation de l’entreprise.</a:t>
            </a:r>
          </a:p>
          <a:p>
            <a:endParaRPr lang="fr-FR" sz="1400" b="1" dirty="0"/>
          </a:p>
          <a:p>
            <a:r>
              <a:rPr lang="fr-FR" sz="1400" b="1" dirty="0" smtClean="0"/>
              <a:t>Page 3:  Bilan de stage.</a:t>
            </a:r>
          </a:p>
          <a:p>
            <a:endParaRPr lang="fr-FR" sz="1400" b="1" dirty="0"/>
          </a:p>
          <a:p>
            <a:r>
              <a:rPr lang="fr-FR" sz="1400" b="1" dirty="0" smtClean="0"/>
              <a:t>Page 4:  Fiche hygiène et sécurité.</a:t>
            </a:r>
          </a:p>
          <a:p>
            <a:endParaRPr lang="fr-FR" sz="1400" b="1" dirty="0"/>
          </a:p>
          <a:p>
            <a:r>
              <a:rPr lang="fr-FR" sz="1400" b="1" dirty="0" smtClean="0"/>
              <a:t>Page 5:  Mon projet personnel.</a:t>
            </a:r>
          </a:p>
          <a:p>
            <a:endParaRPr lang="fr-FR" sz="1400" b="1" dirty="0"/>
          </a:p>
          <a:p>
            <a:r>
              <a:rPr lang="fr-FR" sz="1400" b="1" dirty="0" smtClean="0"/>
              <a:t>Page 6: Fiche - métier .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Page 7: ANNEXES .</a:t>
            </a:r>
            <a:endParaRPr lang="fr-FR" sz="1400" b="1" dirty="0"/>
          </a:p>
          <a:p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96471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993904" y="10750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/>
              <a:t>1</a:t>
            </a:r>
            <a:endParaRPr lang="fr-FR" sz="5400" b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332656" y="1030834"/>
            <a:ext cx="5904656" cy="7560000"/>
            <a:chOff x="332656" y="1030834"/>
            <a:chExt cx="5904656" cy="7560000"/>
          </a:xfrm>
        </p:grpSpPr>
        <p:sp>
          <p:nvSpPr>
            <p:cNvPr id="2" name="Rectangle 1"/>
            <p:cNvSpPr/>
            <p:nvPr/>
          </p:nvSpPr>
          <p:spPr>
            <a:xfrm>
              <a:off x="332656" y="1030834"/>
              <a:ext cx="5904656" cy="7560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/>
                <a:t> Mon portrait </a:t>
              </a:r>
            </a:p>
            <a:p>
              <a:r>
                <a:rPr lang="fr-FR" dirty="0"/>
                <a:t> </a:t>
              </a:r>
            </a:p>
            <a:p>
              <a:r>
                <a:rPr lang="fr-FR" dirty="0"/>
                <a:t>Je m’appelle </a:t>
              </a:r>
              <a:r>
                <a:rPr lang="fr-FR" dirty="0" smtClean="0"/>
                <a:t>n’est </a:t>
              </a:r>
              <a:r>
                <a:rPr lang="fr-FR" dirty="0"/>
                <a:t>pas loin du collège de Normandie.</a:t>
              </a:r>
            </a:p>
            <a:p>
              <a:r>
                <a:rPr lang="fr-FR" dirty="0"/>
                <a:t>Moi des fois, quand je m’ennuie à la maison : je descends jouer au foot au terrain avec mon cousin et parfois,  je vais voir ma mère au 6</a:t>
              </a:r>
              <a:r>
                <a:rPr lang="fr-FR" baseline="30000" dirty="0"/>
                <a:t>ème</a:t>
              </a:r>
              <a:r>
                <a:rPr lang="fr-FR" dirty="0"/>
                <a:t> km parce qu’elle a besoin de moi pour m’occuper de ma petite nièce de temps en temps.</a:t>
              </a:r>
            </a:p>
            <a:p>
              <a:r>
                <a:rPr lang="fr-FR" dirty="0"/>
                <a:t>Je suis un élève de 3</a:t>
              </a:r>
              <a:r>
                <a:rPr lang="fr-FR" baseline="30000" dirty="0"/>
                <a:t>ème</a:t>
              </a:r>
              <a:r>
                <a:rPr lang="fr-FR" dirty="0"/>
                <a:t> SEGPA au collège de Normandie et je suis en atelier HAS (hygiène-alimentation-service).</a:t>
              </a:r>
            </a:p>
            <a:p>
              <a:r>
                <a:rPr lang="fr-FR" dirty="0"/>
                <a:t>J’ai appris à faire des plats que je n’ai jamais fait de ma vie chez moi.</a:t>
              </a:r>
            </a:p>
            <a:p>
              <a:r>
                <a:rPr lang="fr-FR" dirty="0"/>
                <a:t>Par exemple, j’ai appris à faire un plat réunionnais.</a:t>
              </a:r>
            </a:p>
            <a:p>
              <a:r>
                <a:rPr lang="fr-FR" dirty="0"/>
                <a:t> </a:t>
              </a:r>
            </a:p>
            <a:p>
              <a:r>
                <a:rPr lang="fr-FR" dirty="0"/>
                <a:t> </a:t>
              </a:r>
              <a:endParaRPr lang="fr-FR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574"/>
            <a:stretch/>
          </p:blipFill>
          <p:spPr bwMode="auto">
            <a:xfrm>
              <a:off x="620688" y="1619672"/>
              <a:ext cx="5441453" cy="335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969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672" y="1475656"/>
            <a:ext cx="5949280" cy="73448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993904" y="10750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586568"/>
            <a:ext cx="5976664" cy="753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51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40" y="1043608"/>
            <a:ext cx="6480720" cy="77796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Bilan de mon stage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solidFill>
                <a:schemeClr val="bg1"/>
              </a:solidFill>
              <a:latin typeface="Algerian" pitchFamily="82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solidFill>
                <a:schemeClr val="bg1"/>
              </a:solidFill>
              <a:latin typeface="Algerian" pitchFamily="82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Je suis très satisfait de mon stage dans l’entreprise « BACI »parce que j’ai bien suivi les consignes que la patronne me donnait avant de travailler et parce que j’ai eu de bonnes relations avec mes collègues.</a:t>
            </a:r>
            <a:endParaRPr lang="fr-F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J’ai appris à faire des pizzas, de la salade, des paninis et le service.</a:t>
            </a:r>
            <a:endParaRPr lang="fr-F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Pour faire la pizza, il faut d’abord faire la pâte, puis séparer en  diverses tailles,  grande, moyenne et petite.</a:t>
            </a:r>
            <a:endParaRPr lang="fr-F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Puis, laisser reposer les boules de pâte 2h, étaler la pâte, soit fine ou épaisse à l’aide d’une machine, mettre tous les ingrédients  sur la pâte selon le choix du client et mettre au four à 300 degrés pendant 5 minutes.</a:t>
            </a:r>
            <a:endParaRPr lang="fr-F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J’ai appris à utiliser plusieurs machines : la machine pour étaler la pâte permet d’étaler régulièrement en rond et on peut régler l’épaisseur.</a:t>
            </a:r>
            <a:endParaRPr lang="fr-F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Je n’ai pas eu le droit d’utiliser la machine à jambon car c’était trop dangereux.</a:t>
            </a:r>
            <a:endParaRPr lang="fr-F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Je pense que mon travail a été apprécié et il était génial.</a:t>
            </a:r>
            <a:endParaRPr lang="fr-F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Les personnes avec lesquelles j’ai travaillé ont été sympathiques et agréables avec moi.</a:t>
            </a:r>
            <a:endParaRPr lang="fr-F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93904" y="11749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324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993904" y="10750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52736" y="1030834"/>
            <a:ext cx="4464496" cy="37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white"/>
                </a:solidFill>
              </a:rPr>
              <a:t>Hygiène et sécurité.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52736" y="2051720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white"/>
                </a:solidFill>
              </a:rPr>
              <a:t>Sur mon lieu de stage je devais porter, pour respecter les normes d’hygiène et de sécurité, une charlotte, un tablier, un jean noir et un T-shirt.</a:t>
            </a:r>
          </a:p>
          <a:p>
            <a:endParaRPr lang="fr-FR" dirty="0">
              <a:solidFill>
                <a:prstClr val="white"/>
              </a:solidFill>
            </a:endParaRPr>
          </a:p>
          <a:p>
            <a:r>
              <a:rPr lang="fr-FR" dirty="0" smtClean="0">
                <a:solidFill>
                  <a:prstClr val="white"/>
                </a:solidFill>
              </a:rPr>
              <a:t>La charlotte évitait que mes cheveux ne tombent dans les plats préparés.</a:t>
            </a:r>
          </a:p>
          <a:p>
            <a:endParaRPr lang="fr-FR" dirty="0" smtClean="0">
              <a:solidFill>
                <a:prstClr val="white"/>
              </a:solidFill>
            </a:endParaRPr>
          </a:p>
          <a:p>
            <a:r>
              <a:rPr lang="fr-FR" dirty="0" smtClean="0">
                <a:solidFill>
                  <a:prstClr val="white"/>
                </a:solidFill>
              </a:rPr>
              <a:t>Le tablier évitait que je salisse mes vêtements.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28" name="Picture 4" descr="http://t1.gstatic.com/images?q=tbn:ANd9GcQ_fWqD9fJKp5bBVQz6CaxKbkRZh1xIGKdNI0HqY3Z_MfzoyA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8" y="4716016"/>
            <a:ext cx="209973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5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40" y="971600"/>
            <a:ext cx="6336704" cy="75608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Projet personnel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b="1" u="sng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Après la 3</a:t>
            </a:r>
            <a:r>
              <a:rPr lang="fr-FR" sz="1400" baseline="30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ème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SEGPA, j’aimerais faire un  CAP  cuisine au lycée Escoffier ou Jean XXIII. Je sais que la formation dure 2 ans.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C'est un métier difficile parce qu’on est tout le temps debout, on travaille souvent pendant que les autres sont en vacances.</a:t>
            </a:r>
            <a:endParaRPr lang="fr-F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J’aime faire plaisir aux gens, j'aime fabriquer, goûter, créer, faire des plats tahitiens que les gens aiment bien et inventer de nouveaux goûts, j'aime ce métier.</a:t>
            </a:r>
            <a:endParaRPr lang="fr-F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 possible j'aimerais être connu dans mon pays.</a:t>
            </a:r>
            <a:endParaRPr lang="fr-F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Ce qui me plaît surtout c'est la décoration, j'adore décorer des plats.</a:t>
            </a:r>
            <a:endParaRPr lang="fr-F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J'aimerais ouvrir un restaurant tahitien en Nouvelle-Zélande parce que c'est ce que je veux faire de ma vie pour rendre hommage à mon grand-père qui est mort, parce que c'était son rêve d'ouvrir un restaurant en Nouvelle-Zélande.</a:t>
            </a:r>
            <a:endParaRPr lang="fr-F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J’aimerais, grâce à mon métier de cuisinier, voyager et travailler à Paris ou à l'étranger comme en Amérique.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93904" y="10750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/>
              <a:t>5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224238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80" y="1259632"/>
            <a:ext cx="5904656" cy="75608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906202" y="32352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9" y="1259633"/>
            <a:ext cx="5856287" cy="756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46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672" y="1259632"/>
            <a:ext cx="5904656" cy="75608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811337"/>
            <a:ext cx="5761037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089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319</Words>
  <Application>Microsoft Office PowerPoint</Application>
  <PresentationFormat>Affichage à l'écran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Vagues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gavilez1</cp:lastModifiedBy>
  <cp:revision>44</cp:revision>
  <dcterms:created xsi:type="dcterms:W3CDTF">2014-06-30T21:29:48Z</dcterms:created>
  <dcterms:modified xsi:type="dcterms:W3CDTF">2017-12-18T23:33:16Z</dcterms:modified>
</cp:coreProperties>
</file>