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550" r:id="rId4"/>
    <p:sldId id="475" r:id="rId5"/>
    <p:sldId id="510" r:id="rId6"/>
    <p:sldId id="517" r:id="rId7"/>
    <p:sldId id="513" r:id="rId8"/>
    <p:sldId id="483" r:id="rId9"/>
    <p:sldId id="492" r:id="rId10"/>
    <p:sldId id="567" r:id="rId11"/>
    <p:sldId id="565" r:id="rId12"/>
    <p:sldId id="505" r:id="rId13"/>
    <p:sldId id="566" r:id="rId14"/>
    <p:sldId id="568" r:id="rId15"/>
    <p:sldId id="494" r:id="rId16"/>
    <p:sldId id="519" r:id="rId17"/>
    <p:sldId id="538" r:id="rId18"/>
    <p:sldId id="551" r:id="rId19"/>
    <p:sldId id="552" r:id="rId20"/>
    <p:sldId id="553" r:id="rId21"/>
    <p:sldId id="554" r:id="rId22"/>
    <p:sldId id="555" r:id="rId23"/>
    <p:sldId id="560" r:id="rId24"/>
    <p:sldId id="556" r:id="rId25"/>
    <p:sldId id="504" r:id="rId26"/>
    <p:sldId id="557" r:id="rId27"/>
    <p:sldId id="562" r:id="rId28"/>
    <p:sldId id="563" r:id="rId29"/>
    <p:sldId id="561" r:id="rId30"/>
    <p:sldId id="564" r:id="rId31"/>
    <p:sldId id="506" r:id="rId32"/>
    <p:sldId id="461" r:id="rId33"/>
  </p:sldIdLst>
  <p:sldSz cx="9144000" cy="6858000" type="screen4x3"/>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C2E0C"/>
    <a:srgbClr val="000000"/>
    <a:srgbClr val="EAF2FA"/>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24" d="100"/>
          <a:sy n="124" d="100"/>
        </p:scale>
        <p:origin x="1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316598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151569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26441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7E19-19D0-B774-C312-41F2F89807BA}"/>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fr-FR"/>
              <a:t>Modifiez le style du titre</a:t>
            </a:r>
            <a:endParaRPr lang="en-US"/>
          </a:p>
        </p:txBody>
      </p:sp>
      <p:sp>
        <p:nvSpPr>
          <p:cNvPr id="3" name="Subtitle 2">
            <a:extLst>
              <a:ext uri="{FF2B5EF4-FFF2-40B4-BE49-F238E27FC236}">
                <a16:creationId xmlns:a16="http://schemas.microsoft.com/office/drawing/2014/main" id="{48226C08-9B55-0F17-4B5A-1F073B57D52A}"/>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D30B58B2-05D4-9F78-315B-401B315A24D7}"/>
              </a:ext>
            </a:extLst>
          </p:cNvPr>
          <p:cNvSpPr txBox="1">
            <a:spLocks noGrp="1"/>
          </p:cNvSpPr>
          <p:nvPr>
            <p:ph type="dt" sz="half" idx="7"/>
          </p:nvPr>
        </p:nvSpPr>
        <p:spPr/>
        <p:txBody>
          <a:bodyPr/>
          <a:lstStyle>
            <a:lvl1pPr>
              <a:defRPr/>
            </a:lvl1pPr>
          </a:lstStyle>
          <a:p>
            <a:pPr lvl="0"/>
            <a:fld id="{ED2EF5AF-7650-4A69-8DCC-331388BED7FE}" type="datetime1">
              <a:rPr lang="fr-FR"/>
              <a:pPr lvl="0"/>
              <a:t>18/09/2024</a:t>
            </a:fld>
            <a:endParaRPr lang="fr-FR"/>
          </a:p>
        </p:txBody>
      </p:sp>
      <p:sp>
        <p:nvSpPr>
          <p:cNvPr id="5" name="Footer Placeholder 4">
            <a:extLst>
              <a:ext uri="{FF2B5EF4-FFF2-40B4-BE49-F238E27FC236}">
                <a16:creationId xmlns:a16="http://schemas.microsoft.com/office/drawing/2014/main" id="{21B83290-4516-2178-F801-B5D1C1027889}"/>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98ACC4E8-8923-EC20-E25F-53FED1A664AE}"/>
              </a:ext>
            </a:extLst>
          </p:cNvPr>
          <p:cNvSpPr txBox="1">
            <a:spLocks noGrp="1"/>
          </p:cNvSpPr>
          <p:nvPr>
            <p:ph type="sldNum" sz="quarter" idx="8"/>
          </p:nvPr>
        </p:nvSpPr>
        <p:spPr/>
        <p:txBody>
          <a:bodyPr/>
          <a:lstStyle>
            <a:lvl1pPr>
              <a:defRPr/>
            </a:lvl1pPr>
          </a:lstStyle>
          <a:p>
            <a:pPr lvl="0"/>
            <a:fld id="{A4B58685-C925-4406-8E8E-F011289D809C}" type="slidenum">
              <a:t>‹N°›</a:t>
            </a:fld>
            <a:endParaRPr lang="fr-FR"/>
          </a:p>
        </p:txBody>
      </p:sp>
    </p:spTree>
    <p:extLst>
      <p:ext uri="{BB962C8B-B14F-4D97-AF65-F5344CB8AC3E}">
        <p14:creationId xmlns:p14="http://schemas.microsoft.com/office/powerpoint/2010/main" val="183889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7695-C650-D30F-DC2F-0ACDA4B8AC4F}"/>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3189CDE6-1369-DD74-E246-F1537ABEA3D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85272121-ACF1-DE9D-5F14-38F091F6A2A1}"/>
              </a:ext>
            </a:extLst>
          </p:cNvPr>
          <p:cNvSpPr txBox="1">
            <a:spLocks noGrp="1"/>
          </p:cNvSpPr>
          <p:nvPr>
            <p:ph type="dt" sz="half" idx="7"/>
          </p:nvPr>
        </p:nvSpPr>
        <p:spPr/>
        <p:txBody>
          <a:bodyPr/>
          <a:lstStyle>
            <a:lvl1pPr>
              <a:defRPr/>
            </a:lvl1pPr>
          </a:lstStyle>
          <a:p>
            <a:pPr lvl="0"/>
            <a:fld id="{0919F504-65A5-4DD8-9F77-05FA3CAB0F55}" type="datetime1">
              <a:rPr lang="fr-FR"/>
              <a:pPr lvl="0"/>
              <a:t>18/09/2024</a:t>
            </a:fld>
            <a:endParaRPr lang="fr-FR"/>
          </a:p>
        </p:txBody>
      </p:sp>
      <p:sp>
        <p:nvSpPr>
          <p:cNvPr id="5" name="Footer Placeholder 4">
            <a:extLst>
              <a:ext uri="{FF2B5EF4-FFF2-40B4-BE49-F238E27FC236}">
                <a16:creationId xmlns:a16="http://schemas.microsoft.com/office/drawing/2014/main" id="{DCC8C647-1A20-CC1D-C6BE-6DDB400474D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BBAF3183-5A63-99A0-F84A-3FD1404FC4CF}"/>
              </a:ext>
            </a:extLst>
          </p:cNvPr>
          <p:cNvSpPr txBox="1">
            <a:spLocks noGrp="1"/>
          </p:cNvSpPr>
          <p:nvPr>
            <p:ph type="sldNum" sz="quarter" idx="8"/>
          </p:nvPr>
        </p:nvSpPr>
        <p:spPr/>
        <p:txBody>
          <a:bodyPr/>
          <a:lstStyle>
            <a:lvl1pPr>
              <a:defRPr/>
            </a:lvl1pPr>
          </a:lstStyle>
          <a:p>
            <a:pPr lvl="0"/>
            <a:fld id="{0AC67A01-2EB1-41A1-AE9F-2DD08A5C6BEF}" type="slidenum">
              <a:t>‹N°›</a:t>
            </a:fld>
            <a:endParaRPr lang="fr-FR"/>
          </a:p>
        </p:txBody>
      </p:sp>
    </p:spTree>
    <p:extLst>
      <p:ext uri="{BB962C8B-B14F-4D97-AF65-F5344CB8AC3E}">
        <p14:creationId xmlns:p14="http://schemas.microsoft.com/office/powerpoint/2010/main" val="204124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6739-F4C7-C306-B5CA-7BC9456DFA15}"/>
              </a:ext>
            </a:extLst>
          </p:cNvPr>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67346B83-4701-D91A-E47D-4D06ECDE1E8A}"/>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4E7B98C-8E42-93F0-1596-46D31EC32255}"/>
              </a:ext>
            </a:extLst>
          </p:cNvPr>
          <p:cNvSpPr txBox="1">
            <a:spLocks noGrp="1"/>
          </p:cNvSpPr>
          <p:nvPr>
            <p:ph type="dt" sz="half" idx="7"/>
          </p:nvPr>
        </p:nvSpPr>
        <p:spPr/>
        <p:txBody>
          <a:bodyPr/>
          <a:lstStyle>
            <a:lvl1pPr>
              <a:defRPr/>
            </a:lvl1pPr>
          </a:lstStyle>
          <a:p>
            <a:pPr lvl="0"/>
            <a:fld id="{9E7D8060-F109-4565-B0AB-95E5718031D2}" type="datetime1">
              <a:rPr lang="fr-FR"/>
              <a:pPr lvl="0"/>
              <a:t>18/09/2024</a:t>
            </a:fld>
            <a:endParaRPr lang="fr-FR"/>
          </a:p>
        </p:txBody>
      </p:sp>
      <p:sp>
        <p:nvSpPr>
          <p:cNvPr id="5" name="Footer Placeholder 4">
            <a:extLst>
              <a:ext uri="{FF2B5EF4-FFF2-40B4-BE49-F238E27FC236}">
                <a16:creationId xmlns:a16="http://schemas.microsoft.com/office/drawing/2014/main" id="{80FCD30E-5F72-3492-A505-1D0B7B7DB6B8}"/>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14806047-B9A1-B997-9DA4-61E9068B3B05}"/>
              </a:ext>
            </a:extLst>
          </p:cNvPr>
          <p:cNvSpPr txBox="1">
            <a:spLocks noGrp="1"/>
          </p:cNvSpPr>
          <p:nvPr>
            <p:ph type="sldNum" sz="quarter" idx="8"/>
          </p:nvPr>
        </p:nvSpPr>
        <p:spPr/>
        <p:txBody>
          <a:bodyPr/>
          <a:lstStyle>
            <a:lvl1pPr>
              <a:defRPr/>
            </a:lvl1pPr>
          </a:lstStyle>
          <a:p>
            <a:pPr lvl="0"/>
            <a:fld id="{A535769B-F4C0-469C-AFA9-68769D1F14C6}" type="slidenum">
              <a:t>‹N°›</a:t>
            </a:fld>
            <a:endParaRPr lang="fr-FR"/>
          </a:p>
        </p:txBody>
      </p:sp>
    </p:spTree>
    <p:extLst>
      <p:ext uri="{BB962C8B-B14F-4D97-AF65-F5344CB8AC3E}">
        <p14:creationId xmlns:p14="http://schemas.microsoft.com/office/powerpoint/2010/main" val="236717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4184-C287-A7CC-5BE2-78362B8DF2C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9470756F-9657-038D-5646-2952CBCC8FE3}"/>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CCE8B93-370B-D9CE-B688-7C45D890A925}"/>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53323E6-099E-F509-9C26-6D667089A854}"/>
              </a:ext>
            </a:extLst>
          </p:cNvPr>
          <p:cNvSpPr txBox="1">
            <a:spLocks noGrp="1"/>
          </p:cNvSpPr>
          <p:nvPr>
            <p:ph type="dt" sz="half" idx="7"/>
          </p:nvPr>
        </p:nvSpPr>
        <p:spPr/>
        <p:txBody>
          <a:bodyPr/>
          <a:lstStyle>
            <a:lvl1pPr>
              <a:defRPr/>
            </a:lvl1pPr>
          </a:lstStyle>
          <a:p>
            <a:pPr lvl="0"/>
            <a:fld id="{A04647F0-CB1E-4AC1-A85E-F8E4802BBD97}" type="datetime1">
              <a:rPr lang="fr-FR"/>
              <a:pPr lvl="0"/>
              <a:t>18/09/2024</a:t>
            </a:fld>
            <a:endParaRPr lang="fr-FR"/>
          </a:p>
        </p:txBody>
      </p:sp>
      <p:sp>
        <p:nvSpPr>
          <p:cNvPr id="6" name="Footer Placeholder 5">
            <a:extLst>
              <a:ext uri="{FF2B5EF4-FFF2-40B4-BE49-F238E27FC236}">
                <a16:creationId xmlns:a16="http://schemas.microsoft.com/office/drawing/2014/main" id="{7EA5FF1F-8003-0E9F-5207-3399C0E427D0}"/>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C8689138-406F-F674-3F16-2762AE33667C}"/>
              </a:ext>
            </a:extLst>
          </p:cNvPr>
          <p:cNvSpPr txBox="1">
            <a:spLocks noGrp="1"/>
          </p:cNvSpPr>
          <p:nvPr>
            <p:ph type="sldNum" sz="quarter" idx="8"/>
          </p:nvPr>
        </p:nvSpPr>
        <p:spPr/>
        <p:txBody>
          <a:bodyPr/>
          <a:lstStyle>
            <a:lvl1pPr>
              <a:defRPr/>
            </a:lvl1pPr>
          </a:lstStyle>
          <a:p>
            <a:pPr lvl="0"/>
            <a:fld id="{56769E4F-EB36-48F7-9A77-8C8FBB3CE259}" type="slidenum">
              <a:t>‹N°›</a:t>
            </a:fld>
            <a:endParaRPr lang="fr-FR"/>
          </a:p>
        </p:txBody>
      </p:sp>
    </p:spTree>
    <p:extLst>
      <p:ext uri="{BB962C8B-B14F-4D97-AF65-F5344CB8AC3E}">
        <p14:creationId xmlns:p14="http://schemas.microsoft.com/office/powerpoint/2010/main" val="248006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71CC-909A-CD46-4058-A11B8278D103}"/>
              </a:ext>
            </a:extLst>
          </p:cNvPr>
          <p:cNvSpPr txBox="1">
            <a:spLocks noGrp="1"/>
          </p:cNvSpPr>
          <p:nvPr>
            <p:ph type="title"/>
          </p:nvPr>
        </p:nvSpPr>
        <p:spPr>
          <a:xfrm>
            <a:off x="629838" y="365129"/>
            <a:ext cx="7886700" cy="1325559"/>
          </a:xfr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13ED1B5B-497E-97E6-6953-AE89B17FD3AB}"/>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A61C2023-DAEB-A263-C87B-C5217C81A15F}"/>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EB9D0AC4-9368-9D86-718E-E0A64C235746}"/>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DA0F2BA-E85C-2265-4172-C27521C45F4E}"/>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F432FD2F-8513-41BB-5E84-7C9B7CA56814}"/>
              </a:ext>
            </a:extLst>
          </p:cNvPr>
          <p:cNvSpPr txBox="1">
            <a:spLocks noGrp="1"/>
          </p:cNvSpPr>
          <p:nvPr>
            <p:ph type="dt" sz="half" idx="7"/>
          </p:nvPr>
        </p:nvSpPr>
        <p:spPr/>
        <p:txBody>
          <a:bodyPr/>
          <a:lstStyle>
            <a:lvl1pPr>
              <a:defRPr/>
            </a:lvl1pPr>
          </a:lstStyle>
          <a:p>
            <a:pPr lvl="0"/>
            <a:fld id="{DE72CAE7-4B0C-42EC-8CD3-D194A192BEF7}" type="datetime1">
              <a:rPr lang="fr-FR"/>
              <a:pPr lvl="0"/>
              <a:t>18/09/2024</a:t>
            </a:fld>
            <a:endParaRPr lang="fr-FR"/>
          </a:p>
        </p:txBody>
      </p:sp>
      <p:sp>
        <p:nvSpPr>
          <p:cNvPr id="8" name="Footer Placeholder 7">
            <a:extLst>
              <a:ext uri="{FF2B5EF4-FFF2-40B4-BE49-F238E27FC236}">
                <a16:creationId xmlns:a16="http://schemas.microsoft.com/office/drawing/2014/main" id="{A76B5A91-4D80-C47A-E872-5C80B6F404A7}"/>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EC548BA7-9881-706E-CAB8-A7E8D41B7F4F}"/>
              </a:ext>
            </a:extLst>
          </p:cNvPr>
          <p:cNvSpPr txBox="1">
            <a:spLocks noGrp="1"/>
          </p:cNvSpPr>
          <p:nvPr>
            <p:ph type="sldNum" sz="quarter" idx="8"/>
          </p:nvPr>
        </p:nvSpPr>
        <p:spPr/>
        <p:txBody>
          <a:bodyPr/>
          <a:lstStyle>
            <a:lvl1pPr>
              <a:defRPr/>
            </a:lvl1pPr>
          </a:lstStyle>
          <a:p>
            <a:pPr lvl="0"/>
            <a:fld id="{ABF525B3-31E4-4D85-8163-D424121A2EF7}" type="slidenum">
              <a:t>‹N°›</a:t>
            </a:fld>
            <a:endParaRPr lang="fr-FR"/>
          </a:p>
        </p:txBody>
      </p:sp>
    </p:spTree>
    <p:extLst>
      <p:ext uri="{BB962C8B-B14F-4D97-AF65-F5344CB8AC3E}">
        <p14:creationId xmlns:p14="http://schemas.microsoft.com/office/powerpoint/2010/main" val="211640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710C-2804-BEEF-7DB3-2562F2A7DC5D}"/>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98BE59B4-5F02-5041-C8A3-B3E98205ACFF}"/>
              </a:ext>
            </a:extLst>
          </p:cNvPr>
          <p:cNvSpPr txBox="1">
            <a:spLocks noGrp="1"/>
          </p:cNvSpPr>
          <p:nvPr>
            <p:ph type="dt" sz="half" idx="7"/>
          </p:nvPr>
        </p:nvSpPr>
        <p:spPr/>
        <p:txBody>
          <a:bodyPr/>
          <a:lstStyle>
            <a:lvl1pPr>
              <a:defRPr/>
            </a:lvl1pPr>
          </a:lstStyle>
          <a:p>
            <a:pPr lvl="0"/>
            <a:fld id="{17429AF1-6ED7-47B5-8335-A0F139BC0318}" type="datetime1">
              <a:rPr lang="fr-FR"/>
              <a:pPr lvl="0"/>
              <a:t>18/09/2024</a:t>
            </a:fld>
            <a:endParaRPr lang="fr-FR"/>
          </a:p>
        </p:txBody>
      </p:sp>
      <p:sp>
        <p:nvSpPr>
          <p:cNvPr id="4" name="Footer Placeholder 3">
            <a:extLst>
              <a:ext uri="{FF2B5EF4-FFF2-40B4-BE49-F238E27FC236}">
                <a16:creationId xmlns:a16="http://schemas.microsoft.com/office/drawing/2014/main" id="{C37D1AD1-4592-58E2-22BD-7644AE88B08B}"/>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F088BF7A-61DE-EC25-4771-C7A8441ABF26}"/>
              </a:ext>
            </a:extLst>
          </p:cNvPr>
          <p:cNvSpPr txBox="1">
            <a:spLocks noGrp="1"/>
          </p:cNvSpPr>
          <p:nvPr>
            <p:ph type="sldNum" sz="quarter" idx="8"/>
          </p:nvPr>
        </p:nvSpPr>
        <p:spPr/>
        <p:txBody>
          <a:bodyPr/>
          <a:lstStyle>
            <a:lvl1pPr>
              <a:defRPr/>
            </a:lvl1pPr>
          </a:lstStyle>
          <a:p>
            <a:pPr lvl="0"/>
            <a:fld id="{ED933C50-F825-43A9-89A3-1E34A65CB8FA}" type="slidenum">
              <a:t>‹N°›</a:t>
            </a:fld>
            <a:endParaRPr lang="fr-FR"/>
          </a:p>
        </p:txBody>
      </p:sp>
    </p:spTree>
    <p:extLst>
      <p:ext uri="{BB962C8B-B14F-4D97-AF65-F5344CB8AC3E}">
        <p14:creationId xmlns:p14="http://schemas.microsoft.com/office/powerpoint/2010/main" val="378582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643A5-9B08-87D8-4A73-4F4B7F48BCCF}"/>
              </a:ext>
            </a:extLst>
          </p:cNvPr>
          <p:cNvSpPr txBox="1">
            <a:spLocks noGrp="1"/>
          </p:cNvSpPr>
          <p:nvPr>
            <p:ph type="dt" sz="half" idx="7"/>
          </p:nvPr>
        </p:nvSpPr>
        <p:spPr/>
        <p:txBody>
          <a:bodyPr/>
          <a:lstStyle>
            <a:lvl1pPr>
              <a:defRPr/>
            </a:lvl1pPr>
          </a:lstStyle>
          <a:p>
            <a:pPr lvl="0"/>
            <a:fld id="{CE2C887A-58EB-4A06-BFCF-91E5D5BEB6BE}" type="datetime1">
              <a:rPr lang="fr-FR"/>
              <a:pPr lvl="0"/>
              <a:t>18/09/2024</a:t>
            </a:fld>
            <a:endParaRPr lang="fr-FR"/>
          </a:p>
        </p:txBody>
      </p:sp>
      <p:sp>
        <p:nvSpPr>
          <p:cNvPr id="3" name="Footer Placeholder 2">
            <a:extLst>
              <a:ext uri="{FF2B5EF4-FFF2-40B4-BE49-F238E27FC236}">
                <a16:creationId xmlns:a16="http://schemas.microsoft.com/office/drawing/2014/main" id="{2F5C33F8-6F41-7534-7579-C3950D0C18EF}"/>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24BDAFCA-ACFE-2136-538D-762E5180F8BF}"/>
              </a:ext>
            </a:extLst>
          </p:cNvPr>
          <p:cNvSpPr txBox="1">
            <a:spLocks noGrp="1"/>
          </p:cNvSpPr>
          <p:nvPr>
            <p:ph type="sldNum" sz="quarter" idx="8"/>
          </p:nvPr>
        </p:nvSpPr>
        <p:spPr/>
        <p:txBody>
          <a:bodyPr/>
          <a:lstStyle>
            <a:lvl1pPr>
              <a:defRPr/>
            </a:lvl1pPr>
          </a:lstStyle>
          <a:p>
            <a:pPr lvl="0"/>
            <a:fld id="{938D6A17-350C-494C-BFB8-40BF3830E052}" type="slidenum">
              <a:t>‹N°›</a:t>
            </a:fld>
            <a:endParaRPr lang="fr-FR"/>
          </a:p>
        </p:txBody>
      </p:sp>
    </p:spTree>
    <p:extLst>
      <p:ext uri="{BB962C8B-B14F-4D97-AF65-F5344CB8AC3E}">
        <p14:creationId xmlns:p14="http://schemas.microsoft.com/office/powerpoint/2010/main" val="243768615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4A5C-4F47-FCC6-4CC2-DA6A53D132CE}"/>
              </a:ext>
            </a:extLst>
          </p:cNvPr>
          <p:cNvSpPr txBox="1">
            <a:spLocks noGrp="1"/>
          </p:cNvSpPr>
          <p:nvPr>
            <p:ph type="title"/>
          </p:nvPr>
        </p:nvSpPr>
        <p:spPr>
          <a:xfrm>
            <a:off x="629838" y="457200"/>
            <a:ext cx="2949177" cy="1600200"/>
          </a:xfrm>
        </p:spPr>
        <p:txBody>
          <a:bodyPr anchor="b"/>
          <a:lstStyle>
            <a:lvl1pPr>
              <a:defRPr sz="32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0F2BFFFC-666A-5D2D-3F4E-2E3DC12BED0C}"/>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D63ED8A-2953-FF1D-F697-A667703DF3FE}"/>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271342B1-1BFD-BAB0-0CF5-9E584C2D6E7C}"/>
              </a:ext>
            </a:extLst>
          </p:cNvPr>
          <p:cNvSpPr txBox="1">
            <a:spLocks noGrp="1"/>
          </p:cNvSpPr>
          <p:nvPr>
            <p:ph type="dt" sz="half" idx="7"/>
          </p:nvPr>
        </p:nvSpPr>
        <p:spPr/>
        <p:txBody>
          <a:bodyPr/>
          <a:lstStyle>
            <a:lvl1pPr>
              <a:defRPr/>
            </a:lvl1pPr>
          </a:lstStyle>
          <a:p>
            <a:pPr lvl="0"/>
            <a:fld id="{D4553555-9FC4-497C-9750-4C133B9B6155}" type="datetime1">
              <a:rPr lang="fr-FR"/>
              <a:pPr lvl="0"/>
              <a:t>18/09/2024</a:t>
            </a:fld>
            <a:endParaRPr lang="fr-FR"/>
          </a:p>
        </p:txBody>
      </p:sp>
      <p:sp>
        <p:nvSpPr>
          <p:cNvPr id="6" name="Footer Placeholder 5">
            <a:extLst>
              <a:ext uri="{FF2B5EF4-FFF2-40B4-BE49-F238E27FC236}">
                <a16:creationId xmlns:a16="http://schemas.microsoft.com/office/drawing/2014/main" id="{F966E5AE-C32C-E05F-0E94-EF88BC0DC446}"/>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FBA2E672-1D69-9F7B-72BC-10D533219B7A}"/>
              </a:ext>
            </a:extLst>
          </p:cNvPr>
          <p:cNvSpPr txBox="1">
            <a:spLocks noGrp="1"/>
          </p:cNvSpPr>
          <p:nvPr>
            <p:ph type="sldNum" sz="quarter" idx="8"/>
          </p:nvPr>
        </p:nvSpPr>
        <p:spPr/>
        <p:txBody>
          <a:bodyPr/>
          <a:lstStyle>
            <a:lvl1pPr>
              <a:defRPr/>
            </a:lvl1pPr>
          </a:lstStyle>
          <a:p>
            <a:pPr lvl="0"/>
            <a:fld id="{8C6CF7DB-F739-4668-82E0-D3A4D13E9C5F}" type="slidenum">
              <a:t>‹N°›</a:t>
            </a:fld>
            <a:endParaRPr lang="fr-FR"/>
          </a:p>
        </p:txBody>
      </p:sp>
    </p:spTree>
    <p:extLst>
      <p:ext uri="{BB962C8B-B14F-4D97-AF65-F5344CB8AC3E}">
        <p14:creationId xmlns:p14="http://schemas.microsoft.com/office/powerpoint/2010/main" val="188357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3435316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AA5F-B390-4855-CE85-22EC7BA55ADA}"/>
              </a:ext>
            </a:extLst>
          </p:cNvPr>
          <p:cNvSpPr txBox="1">
            <a:spLocks noGrp="1"/>
          </p:cNvSpPr>
          <p:nvPr>
            <p:ph type="title"/>
          </p:nvPr>
        </p:nvSpPr>
        <p:spPr>
          <a:xfrm>
            <a:off x="629838" y="457200"/>
            <a:ext cx="2949177" cy="1600200"/>
          </a:xfrm>
        </p:spPr>
        <p:txBody>
          <a:bodyPr anchor="b"/>
          <a:lstStyle>
            <a:lvl1pPr>
              <a:defRPr sz="3200"/>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876DDF02-E03B-4DA0-48B3-AB9DC936F17D}"/>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0A30DD17-A19A-1CCD-7BDA-9BFCFB8546CC}"/>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32C82C50-0BBD-F652-0503-2617E1E4F30F}"/>
              </a:ext>
            </a:extLst>
          </p:cNvPr>
          <p:cNvSpPr txBox="1">
            <a:spLocks noGrp="1"/>
          </p:cNvSpPr>
          <p:nvPr>
            <p:ph type="dt" sz="half" idx="7"/>
          </p:nvPr>
        </p:nvSpPr>
        <p:spPr/>
        <p:txBody>
          <a:bodyPr/>
          <a:lstStyle>
            <a:lvl1pPr>
              <a:defRPr/>
            </a:lvl1pPr>
          </a:lstStyle>
          <a:p>
            <a:pPr lvl="0"/>
            <a:fld id="{8A62BC96-7B1C-44CB-8C0A-18F25F314CE9}" type="datetime1">
              <a:rPr lang="fr-FR"/>
              <a:pPr lvl="0"/>
              <a:t>18/09/2024</a:t>
            </a:fld>
            <a:endParaRPr lang="fr-FR"/>
          </a:p>
        </p:txBody>
      </p:sp>
      <p:sp>
        <p:nvSpPr>
          <p:cNvPr id="6" name="Footer Placeholder 5">
            <a:extLst>
              <a:ext uri="{FF2B5EF4-FFF2-40B4-BE49-F238E27FC236}">
                <a16:creationId xmlns:a16="http://schemas.microsoft.com/office/drawing/2014/main" id="{18639AB7-4DBF-3611-5C3E-E38EE959886E}"/>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24D8340D-2EAB-0A13-55F3-A046ED94B832}"/>
              </a:ext>
            </a:extLst>
          </p:cNvPr>
          <p:cNvSpPr txBox="1">
            <a:spLocks noGrp="1"/>
          </p:cNvSpPr>
          <p:nvPr>
            <p:ph type="sldNum" sz="quarter" idx="8"/>
          </p:nvPr>
        </p:nvSpPr>
        <p:spPr/>
        <p:txBody>
          <a:bodyPr/>
          <a:lstStyle>
            <a:lvl1pPr>
              <a:defRPr/>
            </a:lvl1pPr>
          </a:lstStyle>
          <a:p>
            <a:pPr lvl="0"/>
            <a:fld id="{825BF1B2-1191-455C-A15A-0240451673AF}" type="slidenum">
              <a:t>‹N°›</a:t>
            </a:fld>
            <a:endParaRPr lang="fr-FR"/>
          </a:p>
        </p:txBody>
      </p:sp>
    </p:spTree>
    <p:extLst>
      <p:ext uri="{BB962C8B-B14F-4D97-AF65-F5344CB8AC3E}">
        <p14:creationId xmlns:p14="http://schemas.microsoft.com/office/powerpoint/2010/main" val="330982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4C7B-860C-DACD-A9A3-67DC9A71D365}"/>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D10D23C8-676E-0CD1-E1E7-4D309C5D02F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2C3A8F5-DA80-BC0A-62FC-059100365E29}"/>
              </a:ext>
            </a:extLst>
          </p:cNvPr>
          <p:cNvSpPr txBox="1">
            <a:spLocks noGrp="1"/>
          </p:cNvSpPr>
          <p:nvPr>
            <p:ph type="dt" sz="half" idx="7"/>
          </p:nvPr>
        </p:nvSpPr>
        <p:spPr/>
        <p:txBody>
          <a:bodyPr/>
          <a:lstStyle>
            <a:lvl1pPr>
              <a:defRPr/>
            </a:lvl1pPr>
          </a:lstStyle>
          <a:p>
            <a:pPr lvl="0"/>
            <a:fld id="{6D61F6A7-0B3F-4268-B3FA-BE1148D14CF3}" type="datetime1">
              <a:rPr lang="fr-FR"/>
              <a:pPr lvl="0"/>
              <a:t>18/09/2024</a:t>
            </a:fld>
            <a:endParaRPr lang="fr-FR"/>
          </a:p>
        </p:txBody>
      </p:sp>
      <p:sp>
        <p:nvSpPr>
          <p:cNvPr id="5" name="Footer Placeholder 4">
            <a:extLst>
              <a:ext uri="{FF2B5EF4-FFF2-40B4-BE49-F238E27FC236}">
                <a16:creationId xmlns:a16="http://schemas.microsoft.com/office/drawing/2014/main" id="{A880FE1E-B5D3-492D-779F-0A198A701EE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ACF63A3F-738E-A212-1856-1BE6417D4EBF}"/>
              </a:ext>
            </a:extLst>
          </p:cNvPr>
          <p:cNvSpPr txBox="1">
            <a:spLocks noGrp="1"/>
          </p:cNvSpPr>
          <p:nvPr>
            <p:ph type="sldNum" sz="quarter" idx="8"/>
          </p:nvPr>
        </p:nvSpPr>
        <p:spPr/>
        <p:txBody>
          <a:bodyPr/>
          <a:lstStyle>
            <a:lvl1pPr>
              <a:defRPr/>
            </a:lvl1pPr>
          </a:lstStyle>
          <a:p>
            <a:pPr lvl="0"/>
            <a:fld id="{23729FB3-B95D-40FF-B355-A9778213444E}" type="slidenum">
              <a:t>‹N°›</a:t>
            </a:fld>
            <a:endParaRPr lang="fr-FR"/>
          </a:p>
        </p:txBody>
      </p:sp>
    </p:spTree>
    <p:extLst>
      <p:ext uri="{BB962C8B-B14F-4D97-AF65-F5344CB8AC3E}">
        <p14:creationId xmlns:p14="http://schemas.microsoft.com/office/powerpoint/2010/main" val="226236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E8967-CAAB-1A6E-05A6-6C26F2A4666F}"/>
              </a:ext>
            </a:extLst>
          </p:cNvPr>
          <p:cNvSpPr txBox="1">
            <a:spLocks noGrp="1"/>
          </p:cNvSpPr>
          <p:nvPr>
            <p:ph type="title" orient="vert"/>
          </p:nvPr>
        </p:nvSpPr>
        <p:spPr>
          <a:xfrm>
            <a:off x="6543675" y="365129"/>
            <a:ext cx="1971674" cy="5811834"/>
          </a:xfr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76F84C8B-EDA5-AA8D-87FD-2E2DD016398F}"/>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5510AD7D-780E-D623-6CC7-C7E1745C4E26}"/>
              </a:ext>
            </a:extLst>
          </p:cNvPr>
          <p:cNvSpPr txBox="1">
            <a:spLocks noGrp="1"/>
          </p:cNvSpPr>
          <p:nvPr>
            <p:ph type="dt" sz="half" idx="7"/>
          </p:nvPr>
        </p:nvSpPr>
        <p:spPr/>
        <p:txBody>
          <a:bodyPr/>
          <a:lstStyle>
            <a:lvl1pPr>
              <a:defRPr/>
            </a:lvl1pPr>
          </a:lstStyle>
          <a:p>
            <a:pPr lvl="0"/>
            <a:fld id="{74EC6914-E6A4-4EFE-8CA4-440E2C988AE0}" type="datetime1">
              <a:rPr lang="fr-FR"/>
              <a:pPr lvl="0"/>
              <a:t>18/09/2024</a:t>
            </a:fld>
            <a:endParaRPr lang="fr-FR"/>
          </a:p>
        </p:txBody>
      </p:sp>
      <p:sp>
        <p:nvSpPr>
          <p:cNvPr id="5" name="Footer Placeholder 4">
            <a:extLst>
              <a:ext uri="{FF2B5EF4-FFF2-40B4-BE49-F238E27FC236}">
                <a16:creationId xmlns:a16="http://schemas.microsoft.com/office/drawing/2014/main" id="{C805E777-EDC6-1029-7173-2182F0775C8F}"/>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8EC12B2-FCFF-262B-9F23-59FD83B3A26C}"/>
              </a:ext>
            </a:extLst>
          </p:cNvPr>
          <p:cNvSpPr txBox="1">
            <a:spLocks noGrp="1"/>
          </p:cNvSpPr>
          <p:nvPr>
            <p:ph type="sldNum" sz="quarter" idx="8"/>
          </p:nvPr>
        </p:nvSpPr>
        <p:spPr/>
        <p:txBody>
          <a:bodyPr/>
          <a:lstStyle>
            <a:lvl1pPr>
              <a:defRPr/>
            </a:lvl1pPr>
          </a:lstStyle>
          <a:p>
            <a:pPr lvl="0"/>
            <a:fld id="{25948550-7994-4E7C-A96D-0D59546C0D5D}" type="slidenum">
              <a:t>‹N°›</a:t>
            </a:fld>
            <a:endParaRPr lang="fr-FR"/>
          </a:p>
        </p:txBody>
      </p:sp>
    </p:spTree>
    <p:extLst>
      <p:ext uri="{BB962C8B-B14F-4D97-AF65-F5344CB8AC3E}">
        <p14:creationId xmlns:p14="http://schemas.microsoft.com/office/powerpoint/2010/main" val="265204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2293343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132454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692532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7946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946E6DC-C321-441F-B3F8-FAD86FF1DB8E}" type="datetimeFigureOut">
              <a:rPr lang="fr-FR" smtClean="0"/>
              <a:t>18/09/2024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943996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946E6DC-C321-441F-B3F8-FAD86FF1DB8E}" type="datetimeFigureOut">
              <a:rPr lang="fr-FR" smtClean="0"/>
              <a:t>18/09/2024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02645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6E6DC-C321-441F-B3F8-FAD86FF1DB8E}" type="datetimeFigureOut">
              <a:rPr lang="fr-FR" smtClean="0"/>
              <a:t>18/09/2024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0205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337351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4186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457067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576397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5348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88904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49EB5E7-2E07-4438-BEFB-C18B5FA96F36}" type="datetimeFigureOut">
              <a:rPr lang="fr-FR" smtClean="0"/>
              <a:t>18/09/2024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40045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49EB5E7-2E07-4438-BEFB-C18B5FA96F36}" type="datetimeFigureOut">
              <a:rPr lang="fr-FR" smtClean="0"/>
              <a:t>18/09/2024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63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B5E7-2E07-4438-BEFB-C18B5FA96F36}" type="datetimeFigureOut">
              <a:rPr lang="fr-FR" smtClean="0"/>
              <a:t>18/09/2024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93335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55249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123254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B5E7-2E07-4438-BEFB-C18B5FA96F36}" type="datetimeFigureOut">
              <a:rPr lang="fr-FR" smtClean="0"/>
              <a:t>18/09/2024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CA977-7864-42DB-935C-9CFD968CA173}" type="slidenum">
              <a:rPr lang="fr-FR" smtClean="0"/>
              <a:t>‹N°›</a:t>
            </a:fld>
            <a:endParaRPr lang="fr-FR"/>
          </a:p>
        </p:txBody>
      </p:sp>
    </p:spTree>
    <p:extLst>
      <p:ext uri="{BB962C8B-B14F-4D97-AF65-F5344CB8AC3E}">
        <p14:creationId xmlns:p14="http://schemas.microsoft.com/office/powerpoint/2010/main" val="964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10434-FB13-8420-DBEA-D6D9233BCB31}"/>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3" name="Text Placeholder 2">
            <a:extLst>
              <a:ext uri="{FF2B5EF4-FFF2-40B4-BE49-F238E27FC236}">
                <a16:creationId xmlns:a16="http://schemas.microsoft.com/office/drawing/2014/main" id="{CC1216BA-E458-2DDE-78A5-DA73F7EAA848}"/>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E4069AC4-E6AF-4309-22C6-9AF627749FA9}"/>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895CB215-97FD-4DDB-800D-271FE97F2D15}" type="datetime1">
              <a:rPr lang="fr-FR"/>
              <a:pPr lvl="0"/>
              <a:t>18/09/2024</a:t>
            </a:fld>
            <a:endParaRPr lang="fr-FR"/>
          </a:p>
        </p:txBody>
      </p:sp>
      <p:sp>
        <p:nvSpPr>
          <p:cNvPr id="5" name="Footer Placeholder 4">
            <a:extLst>
              <a:ext uri="{FF2B5EF4-FFF2-40B4-BE49-F238E27FC236}">
                <a16:creationId xmlns:a16="http://schemas.microsoft.com/office/drawing/2014/main" id="{23AAA802-330C-0332-7C07-3787E4DC0414}"/>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Slide Number Placeholder 5">
            <a:extLst>
              <a:ext uri="{FF2B5EF4-FFF2-40B4-BE49-F238E27FC236}">
                <a16:creationId xmlns:a16="http://schemas.microsoft.com/office/drawing/2014/main" id="{518B1597-6074-27D6-6FE2-92F1CF387A43}"/>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190A7713-AA3B-4472-A709-227B4C0C8071}" type="slidenum">
              <a:t>‹N°›</a:t>
            </a:fld>
            <a:endParaRPr lang="fr-FR"/>
          </a:p>
        </p:txBody>
      </p:sp>
    </p:spTree>
    <p:extLst>
      <p:ext uri="{BB962C8B-B14F-4D97-AF65-F5344CB8AC3E}">
        <p14:creationId xmlns:p14="http://schemas.microsoft.com/office/powerpoint/2010/main" val="1209724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6E6DC-C321-441F-B3F8-FAD86FF1DB8E}" type="datetimeFigureOut">
              <a:rPr lang="fr-FR" smtClean="0"/>
              <a:t>18/09/2024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DEB82-2CD4-4EB2-AD7D-472BAE02AA41}" type="slidenum">
              <a:rPr lang="fr-FR" smtClean="0"/>
              <a:t>‹N°›</a:t>
            </a:fld>
            <a:endParaRPr lang="fr-FR"/>
          </a:p>
        </p:txBody>
      </p:sp>
    </p:spTree>
    <p:extLst>
      <p:ext uri="{BB962C8B-B14F-4D97-AF65-F5344CB8AC3E}">
        <p14:creationId xmlns:p14="http://schemas.microsoft.com/office/powerpoint/2010/main" val="478689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umas.ccsd.cnrs.fr/dumas-01096357" TargetMode="External"/><Relationship Id="rId2" Type="http://schemas.openxmlformats.org/officeDocument/2006/relationships/hyperlink" Target="https://eduscol.education.fr/2688/nouveau-lycee-general-et-technologique-guide-de-l-evaluat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50444743-EB84-7466-392B-3F8BA7F750B3}"/>
              </a:ext>
            </a:extLst>
          </p:cNvPr>
          <p:cNvSpPr txBox="1"/>
          <p:nvPr/>
        </p:nvSpPr>
        <p:spPr>
          <a:xfrm>
            <a:off x="712792" y="1714765"/>
            <a:ext cx="2712684" cy="2795160"/>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endParaRPr lang="en-US" sz="2900" b="1" kern="1200" dirty="0">
              <a:solidFill>
                <a:schemeClr val="tx1"/>
              </a:solidFill>
              <a:latin typeface="+mj-lt"/>
              <a:ea typeface="+mj-ea"/>
              <a:cs typeface="+mj-cs"/>
            </a:endParaRPr>
          </a:p>
        </p:txBody>
      </p:sp>
      <p:sp>
        <p:nvSpPr>
          <p:cNvPr id="8" name="ZoneTexte 7">
            <a:extLst>
              <a:ext uri="{FF2B5EF4-FFF2-40B4-BE49-F238E27FC236}">
                <a16:creationId xmlns:a16="http://schemas.microsoft.com/office/drawing/2014/main" id="{43912142-C33E-BFE4-D97C-650D5507617F}"/>
              </a:ext>
            </a:extLst>
          </p:cNvPr>
          <p:cNvSpPr txBox="1"/>
          <p:nvPr/>
        </p:nvSpPr>
        <p:spPr>
          <a:xfrm>
            <a:off x="576746" y="2226574"/>
            <a:ext cx="2984776" cy="1569660"/>
          </a:xfrm>
          <a:prstGeom prst="rect">
            <a:avLst/>
          </a:prstGeom>
          <a:no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NIVEAU TERMINAL.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L’OCÉAN PACIFIQUE : UN ESPACE D’ENJEUX GÉOSTRATÉGIQUES.</a:t>
            </a:r>
          </a:p>
        </p:txBody>
      </p:sp>
      <p:pic>
        <p:nvPicPr>
          <p:cNvPr id="6" name="Image 5">
            <a:extLst>
              <a:ext uri="{FF2B5EF4-FFF2-40B4-BE49-F238E27FC236}">
                <a16:creationId xmlns:a16="http://schemas.microsoft.com/office/drawing/2014/main" id="{54641F9C-D7DF-EEFD-8D5A-61FB12B01819}"/>
              </a:ext>
            </a:extLst>
          </p:cNvPr>
          <p:cNvPicPr>
            <a:picLocks noChangeAspect="1"/>
          </p:cNvPicPr>
          <p:nvPr/>
        </p:nvPicPr>
        <p:blipFill>
          <a:blip r:embed="rId2"/>
          <a:stretch>
            <a:fillRect/>
          </a:stretch>
        </p:blipFill>
        <p:spPr>
          <a:xfrm>
            <a:off x="4487610" y="4176870"/>
            <a:ext cx="4272967" cy="2154199"/>
          </a:xfrm>
          <a:prstGeom prst="rect">
            <a:avLst/>
          </a:prstGeom>
        </p:spPr>
      </p:pic>
      <p:pic>
        <p:nvPicPr>
          <p:cNvPr id="13" name="Image 12">
            <a:extLst>
              <a:ext uri="{FF2B5EF4-FFF2-40B4-BE49-F238E27FC236}">
                <a16:creationId xmlns:a16="http://schemas.microsoft.com/office/drawing/2014/main" id="{42F9B145-0DD7-7145-CA07-ECA60B942ECD}"/>
              </a:ext>
            </a:extLst>
          </p:cNvPr>
          <p:cNvPicPr>
            <a:picLocks noChangeAspect="1"/>
          </p:cNvPicPr>
          <p:nvPr/>
        </p:nvPicPr>
        <p:blipFill>
          <a:blip r:embed="rId3"/>
          <a:stretch>
            <a:fillRect/>
          </a:stretch>
        </p:blipFill>
        <p:spPr>
          <a:xfrm>
            <a:off x="4479091" y="855848"/>
            <a:ext cx="4281486" cy="3119786"/>
          </a:xfrm>
          <a:prstGeom prst="rect">
            <a:avLst/>
          </a:prstGeom>
        </p:spPr>
      </p:pic>
    </p:spTree>
    <p:extLst>
      <p:ext uri="{BB962C8B-B14F-4D97-AF65-F5344CB8AC3E}">
        <p14:creationId xmlns:p14="http://schemas.microsoft.com/office/powerpoint/2010/main" val="94509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53501D-44C8-6F2E-304E-2C202CC0DC72}"/>
              </a:ext>
            </a:extLst>
          </p:cNvPr>
          <p:cNvSpPr/>
          <p:nvPr/>
        </p:nvSpPr>
        <p:spPr>
          <a:xfrm>
            <a:off x="130269" y="58846"/>
            <a:ext cx="8859495" cy="6740307"/>
          </a:xfrm>
          <a:prstGeom prst="rect">
            <a:avLst/>
          </a:prstGeom>
          <a:solidFill>
            <a:srgbClr val="FFFFFF"/>
          </a:solidFill>
          <a:ln w="38100"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Le Pacifique, vaste océan de 169 millions de </a:t>
            </a:r>
            <a:r>
              <a:rPr kumimoji="0" lang="fr-FR" sz="1200" b="1" i="0" u="none" strike="noStrike" kern="0" cap="none" spc="0" normalizeH="0" baseline="0" noProof="0" dirty="0" err="1">
                <a:ln>
                  <a:noFill/>
                </a:ln>
                <a:solidFill>
                  <a:srgbClr val="000000"/>
                </a:solidFill>
                <a:effectLst/>
                <a:uLnTx/>
                <a:uFillTx/>
              </a:rPr>
              <a:t>km2</a:t>
            </a:r>
            <a:r>
              <a:rPr kumimoji="0" lang="fr-FR" sz="1200" b="1" i="0" u="none" strike="noStrike" kern="0" cap="none" spc="0" normalizeH="0" baseline="0" noProof="0" dirty="0">
                <a:ln>
                  <a:noFill/>
                </a:ln>
                <a:solidFill>
                  <a:srgbClr val="000000"/>
                </a:solidFill>
                <a:effectLst/>
                <a:uLnTx/>
                <a:uFillTx/>
              </a:rPr>
              <a:t>, est un espace maritime stratégique majeur au cœur de la mondialisation. Epicentre de l’économie et du commerce mondial, il est traversé par la principale route maritime qui relie la façade d’Asie orientale à l’Amérique du Nord par le détroit de Malacca et le canal de Panama. Depuis la Convention de Montego Bay de 1982, les nombreux micro-Etats du Pacifique possèdent une vaste ZEE sur laquelle ils ont des droits souverains et économiques. Les richesses, sources de convoitises, sont nombreuses : ressources halieutiques aujourd’hui menacées par la pêche illégale et la surpêche (Papouasie-Nouvelle-Guinée, Kiribati, Fidji, Vanuatu…), ressources minières (manganèse, cobalt, cuivre…) essentiellement sous la forme de nodules polymétalliques (Nouvelle-Calédonie, Polynésie française, Papouasie-Nouvelle-Guinée, à l’est de l’Australie…). Mais ces territoires insulaires, à l’économie fragile, n’ont pas les moyens de contrôler leur ZEE. Comme en mer de Chine méridionale, les menaces sur l’exploitation des ressources et la sécurité se superposent aux différends sur la délimitation des ZEE. Les ilots Matthew et Hunter sont devenus l’objet d’ un enjeu  entre la Nouvelle-Calédonie et le Vanuatu. L’île Wake est revendiquée par les îles Marshall.</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L’océan Pacifique est devenu un enjeu politique majeur entre les deux grandes puissances rivales, les Etats-Unis et la Chine, dont la </a:t>
            </a:r>
            <a:r>
              <a:rPr kumimoji="0" lang="fr-FR" sz="1200" b="1" i="0" u="none" strike="noStrike" kern="0" cap="none" spc="0" normalizeH="0" baseline="0" noProof="0" dirty="0">
                <a:ln>
                  <a:noFill/>
                </a:ln>
                <a:effectLst/>
                <a:uLnTx/>
                <a:uFillTx/>
              </a:rPr>
              <a:t>stratégie est de s’assurer de la coopération des micro-Etats du Pacifique Sud. </a:t>
            </a:r>
            <a:r>
              <a:rPr kumimoji="0" lang="fr-FR" sz="1200" b="1" i="0" u="none" strike="noStrike" kern="0" cap="none" spc="0" normalizeH="0" baseline="0" noProof="0" dirty="0">
                <a:ln>
                  <a:noFill/>
                </a:ln>
                <a:solidFill>
                  <a:srgbClr val="000000"/>
                </a:solidFill>
                <a:effectLst/>
                <a:uLnTx/>
                <a:uFillTx/>
              </a:rPr>
              <a:t>Grâce à leur réseau d’alliés (Japon, Corée du Sud, Philippines, Taïwan, Australie, Nouvelle-Zélande), à leurs territoires insulaires ou associés (Hawaï, Mariannes du nord, Guam, Wake, Samoa, îles Howland et Baker, Jarvis, Johnston, atoll de </a:t>
            </a:r>
            <a:r>
              <a:rPr kumimoji="0" lang="fr-FR" sz="1200" b="1" i="0" u="none" strike="noStrike" kern="0" cap="none" spc="0" normalizeH="0" baseline="0" noProof="0" dirty="0" err="1">
                <a:ln>
                  <a:noFill/>
                </a:ln>
                <a:solidFill>
                  <a:srgbClr val="000000"/>
                </a:solidFill>
                <a:effectLst/>
                <a:uLnTx/>
                <a:uFillTx/>
              </a:rPr>
              <a:t>Palmyra</a:t>
            </a:r>
            <a:r>
              <a:rPr kumimoji="0" lang="fr-FR" sz="1200" b="1" i="0" u="none" strike="noStrike" kern="0" cap="none" spc="0" normalizeH="0" baseline="0" noProof="0" dirty="0">
                <a:ln>
                  <a:noFill/>
                </a:ln>
                <a:solidFill>
                  <a:srgbClr val="000000"/>
                </a:solidFill>
                <a:effectLst/>
                <a:uLnTx/>
                <a:uFillTx/>
              </a:rPr>
              <a:t>), à la présence de leurs forces armées (Japon, Corée du Sud, Guam, Hawaï, Philippines, Papouasie-Nouvelle-Guinée, Darwin en Australie), les États-Unis sont bien ancrés dans le Pacifique. Le groupe de coopération militaire et diplomatique du QUAD ( </a:t>
            </a:r>
            <a:r>
              <a:rPr kumimoji="0" lang="fr-FR" sz="1200" b="1" i="0" u="none" strike="noStrike" kern="0" cap="none" spc="0" normalizeH="0" baseline="0" noProof="0" dirty="0" err="1">
                <a:ln>
                  <a:noFill/>
                </a:ln>
                <a:solidFill>
                  <a:srgbClr val="000000"/>
                </a:solidFill>
                <a:effectLst/>
                <a:uLnTx/>
                <a:uFillTx/>
              </a:rPr>
              <a:t>Quadrilateral</a:t>
            </a:r>
            <a:r>
              <a:rPr kumimoji="0" lang="fr-FR" sz="1200" b="1" i="0" u="none" strike="noStrike" kern="0" cap="none" spc="0" normalizeH="0" baseline="0" noProof="0" dirty="0">
                <a:ln>
                  <a:noFill/>
                </a:ln>
                <a:solidFill>
                  <a:srgbClr val="000000"/>
                </a:solidFill>
                <a:effectLst/>
                <a:uLnTx/>
                <a:uFillTx/>
              </a:rPr>
              <a:t> Security Dialogue) - États-Unis, Japon, Australie et Inde - devient le pilier central de la stratégie de l’</a:t>
            </a:r>
            <a:r>
              <a:rPr kumimoji="0" lang="fr-FR" sz="1200" b="1" i="0" u="none" strike="noStrike" kern="0" cap="none" spc="0" normalizeH="0" baseline="0" noProof="0" dirty="0" err="1">
                <a:ln>
                  <a:noFill/>
                </a:ln>
                <a:solidFill>
                  <a:srgbClr val="000000"/>
                </a:solidFill>
                <a:effectLst/>
                <a:uLnTx/>
                <a:uFillTx/>
              </a:rPr>
              <a:t>Indo-Pacifique</a:t>
            </a:r>
            <a:r>
              <a:rPr kumimoji="0" lang="fr-FR" sz="1200" b="1" i="0" u="none" strike="noStrike" kern="0" cap="none" spc="0" normalizeH="0" baseline="0" noProof="0" dirty="0">
                <a:ln>
                  <a:noFill/>
                </a:ln>
                <a:solidFill>
                  <a:srgbClr val="000000"/>
                </a:solidFill>
                <a:effectLst/>
                <a:uLnTx/>
                <a:uFillTx/>
              </a:rPr>
              <a:t> suivie par les Etats-Unis. L’objectif principal est de contenir les velléités hégémoniques chinoises sur les micro-Etats voisins partagés entre leurs intérêts économiques et leurs intérêts sécuritaires. </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La Chine développe sa stratégie des Nouvelles routes de la soie  (Projet Belt and Road Initiative (BRI) en pratiquant la « diplomatie du carnet de chèque ». Au-delà de son territoire continental et de la mer de Chine méridionale où se concentrent ses bases navales  (</a:t>
            </a:r>
            <a:r>
              <a:rPr kumimoji="0" lang="fr-FR" sz="1200" b="1" i="0" u="none" strike="noStrike" kern="0" cap="none" spc="0" normalizeH="0" baseline="0" noProof="0" dirty="0" err="1">
                <a:ln>
                  <a:noFill/>
                </a:ln>
                <a:solidFill>
                  <a:srgbClr val="000000"/>
                </a:solidFill>
                <a:effectLst/>
                <a:uLnTx/>
                <a:uFillTx/>
              </a:rPr>
              <a:t>Quingdao</a:t>
            </a:r>
            <a:r>
              <a:rPr kumimoji="0" lang="fr-FR" sz="1200" b="1" i="0" u="none" strike="noStrike" kern="0" cap="none" spc="0" normalizeH="0" baseline="0" noProof="0" dirty="0">
                <a:ln>
                  <a:noFill/>
                </a:ln>
                <a:solidFill>
                  <a:srgbClr val="000000"/>
                </a:solidFill>
                <a:effectLst/>
                <a:uLnTx/>
                <a:uFillTx/>
              </a:rPr>
              <a:t>, </a:t>
            </a:r>
            <a:r>
              <a:rPr kumimoji="0" lang="fr-FR" sz="1200" b="1" i="0" u="none" strike="noStrike" kern="0" cap="none" spc="0" normalizeH="0" baseline="0" noProof="0" dirty="0" err="1">
                <a:ln>
                  <a:noFill/>
                </a:ln>
                <a:solidFill>
                  <a:srgbClr val="000000"/>
                </a:solidFill>
                <a:effectLst/>
                <a:uLnTx/>
                <a:uFillTx/>
              </a:rPr>
              <a:t>Dinghai</a:t>
            </a:r>
            <a:r>
              <a:rPr kumimoji="0" lang="fr-FR" sz="1200" b="1" i="0" u="none" strike="noStrike" kern="0" cap="none" spc="0" normalizeH="0" baseline="0" noProof="0" dirty="0">
                <a:ln>
                  <a:noFill/>
                </a:ln>
                <a:solidFill>
                  <a:srgbClr val="000000"/>
                </a:solidFill>
                <a:effectLst/>
                <a:uLnTx/>
                <a:uFillTx/>
              </a:rPr>
              <a:t>, Zhanjiang, île d’Hainan, îles Spratleys), elle construit un véritable corridor stratégique à travers le Pacifique Sud depuis les Etats fédérés de Micronésie jusqu’aux îles Fidji en passant par la Papouasie-Nouvelle-Guinée, les îles Salomon, Vanuatu, Tonga, Samoa, Niue, Cook et Kiribati. </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En revanche, les territoires ultramarins français (Nouvelle-Calédonie, Polynésie française, Wallis-et-Futuna) suivent la stratégie de l’Indo-Pacifique française visant à se rapprocher des pays du QUAD. La loi de programmation militaire 2024-2030 réaffirme les ambitions de la France dans le Pacifique Sud. L’objectif est d’assurer la sécurité de la deuxième ZEE mondiale et de développer une politique de voisinage. Les forces armées françaises de Nouméa (</a:t>
            </a:r>
            <a:r>
              <a:rPr kumimoji="0" lang="fr-FR" sz="1200" b="1" i="0" u="none" strike="noStrike" kern="0" cap="none" spc="0" normalizeH="0" baseline="0" noProof="0" dirty="0" err="1">
                <a:ln>
                  <a:noFill/>
                </a:ln>
                <a:solidFill>
                  <a:srgbClr val="000000"/>
                </a:solidFill>
                <a:effectLst/>
                <a:uLnTx/>
                <a:uFillTx/>
              </a:rPr>
              <a:t>FANC</a:t>
            </a:r>
            <a:r>
              <a:rPr kumimoji="0" lang="fr-FR" sz="1200" b="1" i="0" u="none" strike="noStrike" kern="0" cap="none" spc="0" normalizeH="0" baseline="0" noProof="0" dirty="0">
                <a:ln>
                  <a:noFill/>
                </a:ln>
                <a:solidFill>
                  <a:srgbClr val="000000"/>
                </a:solidFill>
                <a:effectLst/>
                <a:uLnTx/>
                <a:uFillTx/>
              </a:rPr>
              <a:t>) et de Papeete (</a:t>
            </a:r>
            <a:r>
              <a:rPr kumimoji="0" lang="fr-FR" sz="1200" b="1" i="0" u="none" strike="noStrike" kern="0" cap="none" spc="0" normalizeH="0" baseline="0" noProof="0" dirty="0" err="1">
                <a:ln>
                  <a:noFill/>
                </a:ln>
                <a:solidFill>
                  <a:srgbClr val="000000"/>
                </a:solidFill>
                <a:effectLst/>
                <a:uLnTx/>
                <a:uFillTx/>
              </a:rPr>
              <a:t>FAPF</a:t>
            </a:r>
            <a:r>
              <a:rPr kumimoji="0" lang="fr-FR" sz="1200" b="1" i="0" u="none" strike="noStrike" kern="0" cap="none" spc="0" normalizeH="0" baseline="0" noProof="0" dirty="0">
                <a:ln>
                  <a:noFill/>
                </a:ln>
                <a:solidFill>
                  <a:srgbClr val="000000"/>
                </a:solidFill>
                <a:effectLst/>
                <a:uLnTx/>
                <a:uFillTx/>
              </a:rPr>
              <a:t>) constituent un atout en termes d'influence.</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L’océan Pacifique est également au cœur des enjeux climatiques et environnementaux mondiaux. Entre pollution - présence de deux gyres gigantesques, l’un au nord d’Hawaï, l’autre au sud de Pitcairn -, réchauffement climatique - risques d’immersion et de réduction de la ZEE comme aux Kiribati - et épuisement des ressources - plus de la moitié des espèces de poissons pêchées à des niveaux non durables-, la protection de l’océan Pacifique devient un enjeu crucial. Lors de la conférence de Montréal (</a:t>
            </a:r>
            <a:r>
              <a:rPr kumimoji="0" lang="fr-FR" sz="1200" b="1" i="0" u="none" strike="noStrike" kern="0" cap="none" spc="0" normalizeH="0" baseline="0" noProof="0" dirty="0" err="1">
                <a:ln>
                  <a:noFill/>
                </a:ln>
                <a:solidFill>
                  <a:srgbClr val="000000"/>
                </a:solidFill>
                <a:effectLst/>
                <a:uLnTx/>
                <a:uFillTx/>
              </a:rPr>
              <a:t>COP15</a:t>
            </a:r>
            <a:r>
              <a:rPr kumimoji="0" lang="fr-FR" sz="1200" b="1" i="0" u="none" strike="noStrike" kern="0" cap="none" spc="0" normalizeH="0" baseline="0" noProof="0" dirty="0">
                <a:ln>
                  <a:noFill/>
                </a:ln>
                <a:solidFill>
                  <a:srgbClr val="000000"/>
                </a:solidFill>
                <a:effectLst/>
                <a:uLnTx/>
                <a:uFillTx/>
              </a:rPr>
              <a:t>) de 2022, les Etats membres de l’ONU se sont engagés à protéger 30% de l’espace marin d’ici 2030. L’océan Pacifique compte aujourd’hui 21 des 35 AMP (Aires Marines Protégées) les plus vastes du monde (Mariannes, Palaos, Hawaï, mer de Corail en Australie et en Nouvelle-Calédonie, Kiribati, Cook, </a:t>
            </a:r>
            <a:r>
              <a:rPr kumimoji="0" lang="fr-FR" sz="1200" b="1" i="0" u="none" strike="noStrike" kern="0" cap="none" spc="0" normalizeH="0" baseline="0" noProof="0" dirty="0" err="1">
                <a:ln>
                  <a:noFill/>
                </a:ln>
                <a:solidFill>
                  <a:srgbClr val="000000"/>
                </a:solidFill>
                <a:effectLst/>
                <a:uLnTx/>
                <a:uFillTx/>
              </a:rPr>
              <a:t>Kermadec</a:t>
            </a:r>
            <a:r>
              <a:rPr kumimoji="0" lang="fr-FR" sz="1200" b="1" i="0" u="none" strike="noStrike" kern="0" cap="none" spc="0" normalizeH="0" baseline="0" noProof="0" dirty="0">
                <a:ln>
                  <a:noFill/>
                </a:ln>
                <a:solidFill>
                  <a:srgbClr val="000000"/>
                </a:solidFill>
                <a:effectLst/>
                <a:uLnTx/>
                <a:uFillTx/>
              </a:rPr>
              <a:t>, Pitcairn…). Certains territoires, comme la Polynésie française, devraient rejoindre le réseau d’AMP d’ici 2030.</a:t>
            </a:r>
          </a:p>
        </p:txBody>
      </p:sp>
      <p:cxnSp>
        <p:nvCxnSpPr>
          <p:cNvPr id="3" name="Connecteur droit 2">
            <a:extLst>
              <a:ext uri="{FF2B5EF4-FFF2-40B4-BE49-F238E27FC236}">
                <a16:creationId xmlns:a16="http://schemas.microsoft.com/office/drawing/2014/main" id="{9A8F2B1D-1422-BB0C-C78A-E807805F8CC8}"/>
              </a:ext>
            </a:extLst>
          </p:cNvPr>
          <p:cNvCxnSpPr>
            <a:cxnSpLocks/>
          </p:cNvCxnSpPr>
          <p:nvPr/>
        </p:nvCxnSpPr>
        <p:spPr>
          <a:xfrm>
            <a:off x="3645653" y="271002"/>
            <a:ext cx="44442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79D90086-4F25-FA0C-68EA-9BCA3041D8E9}"/>
              </a:ext>
            </a:extLst>
          </p:cNvPr>
          <p:cNvCxnSpPr>
            <a:cxnSpLocks/>
          </p:cNvCxnSpPr>
          <p:nvPr/>
        </p:nvCxnSpPr>
        <p:spPr>
          <a:xfrm>
            <a:off x="1374373" y="2292632"/>
            <a:ext cx="74603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CAF3362D-9C37-DCB0-30A1-CD2049D09CE4}"/>
              </a:ext>
            </a:extLst>
          </p:cNvPr>
          <p:cNvCxnSpPr>
            <a:cxnSpLocks/>
          </p:cNvCxnSpPr>
          <p:nvPr/>
        </p:nvCxnSpPr>
        <p:spPr>
          <a:xfrm>
            <a:off x="1374373" y="5576880"/>
            <a:ext cx="5179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701863BC-509C-89CC-EDF5-39AD2F3FCB78}"/>
              </a:ext>
            </a:extLst>
          </p:cNvPr>
          <p:cNvCxnSpPr>
            <a:cxnSpLocks/>
          </p:cNvCxnSpPr>
          <p:nvPr/>
        </p:nvCxnSpPr>
        <p:spPr>
          <a:xfrm>
            <a:off x="2956371" y="449480"/>
            <a:ext cx="2769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A2E9235-8CE3-8E01-47D5-3083175408A0}"/>
              </a:ext>
            </a:extLst>
          </p:cNvPr>
          <p:cNvCxnSpPr>
            <a:cxnSpLocks/>
          </p:cNvCxnSpPr>
          <p:nvPr/>
        </p:nvCxnSpPr>
        <p:spPr>
          <a:xfrm>
            <a:off x="871615" y="826228"/>
            <a:ext cx="15617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D1242EE-C0F2-FD3C-E948-F43160F91DAC}"/>
              </a:ext>
            </a:extLst>
          </p:cNvPr>
          <p:cNvCxnSpPr>
            <a:cxnSpLocks/>
          </p:cNvCxnSpPr>
          <p:nvPr/>
        </p:nvCxnSpPr>
        <p:spPr>
          <a:xfrm>
            <a:off x="1320914" y="1215015"/>
            <a:ext cx="12699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11B477A-A5C1-4A7C-6BF1-CE3F5C27FC6B}"/>
              </a:ext>
            </a:extLst>
          </p:cNvPr>
          <p:cNvCxnSpPr>
            <a:cxnSpLocks/>
          </p:cNvCxnSpPr>
          <p:nvPr/>
        </p:nvCxnSpPr>
        <p:spPr>
          <a:xfrm>
            <a:off x="6096872" y="2469746"/>
            <a:ext cx="128628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08DAEA7-17A0-8BAB-45F7-E097C5944102}"/>
              </a:ext>
            </a:extLst>
          </p:cNvPr>
          <p:cNvCxnSpPr>
            <a:cxnSpLocks/>
          </p:cNvCxnSpPr>
          <p:nvPr/>
        </p:nvCxnSpPr>
        <p:spPr>
          <a:xfrm>
            <a:off x="3452888" y="2660500"/>
            <a:ext cx="26439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5DD8D8B-135F-44AF-802C-AAE8BDA874D6}"/>
              </a:ext>
            </a:extLst>
          </p:cNvPr>
          <p:cNvCxnSpPr>
            <a:cxnSpLocks/>
          </p:cNvCxnSpPr>
          <p:nvPr/>
        </p:nvCxnSpPr>
        <p:spPr>
          <a:xfrm>
            <a:off x="7728230" y="3932088"/>
            <a:ext cx="118235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9403EF5-2D28-6C34-9A25-803048CF2E31}"/>
              </a:ext>
            </a:extLst>
          </p:cNvPr>
          <p:cNvCxnSpPr>
            <a:cxnSpLocks/>
          </p:cNvCxnSpPr>
          <p:nvPr/>
        </p:nvCxnSpPr>
        <p:spPr>
          <a:xfrm>
            <a:off x="7033277" y="648972"/>
            <a:ext cx="16125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E5041AC-F7A1-4662-4B88-FA77B8464AFF}"/>
              </a:ext>
            </a:extLst>
          </p:cNvPr>
          <p:cNvCxnSpPr>
            <a:cxnSpLocks/>
          </p:cNvCxnSpPr>
          <p:nvPr/>
        </p:nvCxnSpPr>
        <p:spPr>
          <a:xfrm>
            <a:off x="230458" y="3755553"/>
            <a:ext cx="643357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97AB179-C81D-47A5-1249-D705340B2103}"/>
              </a:ext>
            </a:extLst>
          </p:cNvPr>
          <p:cNvCxnSpPr>
            <a:cxnSpLocks/>
          </p:cNvCxnSpPr>
          <p:nvPr/>
        </p:nvCxnSpPr>
        <p:spPr>
          <a:xfrm>
            <a:off x="6424899" y="5755019"/>
            <a:ext cx="24501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1028130C-57BE-FBE2-0B35-3091574D3BAC}"/>
              </a:ext>
            </a:extLst>
          </p:cNvPr>
          <p:cNvCxnSpPr>
            <a:cxnSpLocks/>
          </p:cNvCxnSpPr>
          <p:nvPr/>
        </p:nvCxnSpPr>
        <p:spPr>
          <a:xfrm>
            <a:off x="4654292" y="5774256"/>
            <a:ext cx="168344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C8213DD-470A-4271-CF8F-473B952B4498}"/>
              </a:ext>
            </a:extLst>
          </p:cNvPr>
          <p:cNvCxnSpPr>
            <a:cxnSpLocks/>
          </p:cNvCxnSpPr>
          <p:nvPr/>
        </p:nvCxnSpPr>
        <p:spPr>
          <a:xfrm>
            <a:off x="7033277" y="5576880"/>
            <a:ext cx="6419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DC0C2B6-5FB5-FCC0-63BF-C2CEF425E4E1}"/>
              </a:ext>
            </a:extLst>
          </p:cNvPr>
          <p:cNvCxnSpPr>
            <a:cxnSpLocks/>
          </p:cNvCxnSpPr>
          <p:nvPr/>
        </p:nvCxnSpPr>
        <p:spPr>
          <a:xfrm>
            <a:off x="8376376" y="5576880"/>
            <a:ext cx="53885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4F0FD20-7436-5926-FCDF-36B5565433AB}"/>
              </a:ext>
            </a:extLst>
          </p:cNvPr>
          <p:cNvCxnSpPr>
            <a:cxnSpLocks/>
          </p:cNvCxnSpPr>
          <p:nvPr/>
        </p:nvCxnSpPr>
        <p:spPr>
          <a:xfrm>
            <a:off x="2140493" y="5950666"/>
            <a:ext cx="169354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5CE20A82-1B48-9F46-8E04-463EE5A6CBB9}"/>
              </a:ext>
            </a:extLst>
          </p:cNvPr>
          <p:cNvCxnSpPr>
            <a:cxnSpLocks/>
          </p:cNvCxnSpPr>
          <p:nvPr/>
        </p:nvCxnSpPr>
        <p:spPr>
          <a:xfrm>
            <a:off x="4825253" y="3024754"/>
            <a:ext cx="308569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D76414E-427A-699B-5278-FA5695DD9AEB}"/>
              </a:ext>
            </a:extLst>
          </p:cNvPr>
          <p:cNvCxnSpPr>
            <a:cxnSpLocks/>
          </p:cNvCxnSpPr>
          <p:nvPr/>
        </p:nvCxnSpPr>
        <p:spPr>
          <a:xfrm>
            <a:off x="6515641" y="3409372"/>
            <a:ext cx="228107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052205AE-BACC-AB60-6449-8DDF817CB6C0}"/>
              </a:ext>
            </a:extLst>
          </p:cNvPr>
          <p:cNvCxnSpPr>
            <a:cxnSpLocks/>
          </p:cNvCxnSpPr>
          <p:nvPr/>
        </p:nvCxnSpPr>
        <p:spPr>
          <a:xfrm>
            <a:off x="2019691" y="1744482"/>
            <a:ext cx="2381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A0CC07ED-B776-FA83-47F8-10DB0617485C}"/>
              </a:ext>
            </a:extLst>
          </p:cNvPr>
          <p:cNvCxnSpPr>
            <a:cxnSpLocks/>
          </p:cNvCxnSpPr>
          <p:nvPr/>
        </p:nvCxnSpPr>
        <p:spPr>
          <a:xfrm>
            <a:off x="1148564" y="1013473"/>
            <a:ext cx="5276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0FE86B1-D397-99FE-D587-2F147ACD6805}"/>
              </a:ext>
            </a:extLst>
          </p:cNvPr>
          <p:cNvCxnSpPr>
            <a:cxnSpLocks/>
          </p:cNvCxnSpPr>
          <p:nvPr/>
        </p:nvCxnSpPr>
        <p:spPr>
          <a:xfrm>
            <a:off x="5716824" y="2853482"/>
            <a:ext cx="125670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A9E9665E-F427-96FE-8537-7750B976914C}"/>
              </a:ext>
            </a:extLst>
          </p:cNvPr>
          <p:cNvCxnSpPr>
            <a:cxnSpLocks/>
          </p:cNvCxnSpPr>
          <p:nvPr/>
        </p:nvCxnSpPr>
        <p:spPr>
          <a:xfrm>
            <a:off x="227424" y="3583902"/>
            <a:ext cx="226864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B58B8292-0AD9-C3C1-D0BC-707967D067C7}"/>
              </a:ext>
            </a:extLst>
          </p:cNvPr>
          <p:cNvCxnSpPr>
            <a:cxnSpLocks/>
          </p:cNvCxnSpPr>
          <p:nvPr/>
        </p:nvCxnSpPr>
        <p:spPr>
          <a:xfrm>
            <a:off x="227424" y="5950666"/>
            <a:ext cx="35677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E777FBD7-141D-C5B2-387C-FE30670A118D}"/>
              </a:ext>
            </a:extLst>
          </p:cNvPr>
          <p:cNvCxnSpPr>
            <a:cxnSpLocks/>
          </p:cNvCxnSpPr>
          <p:nvPr/>
        </p:nvCxnSpPr>
        <p:spPr>
          <a:xfrm>
            <a:off x="214222" y="2469746"/>
            <a:ext cx="5266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5E28D648-21E3-EF2A-71AE-6AD439C60CAE}"/>
              </a:ext>
            </a:extLst>
          </p:cNvPr>
          <p:cNvCxnSpPr>
            <a:cxnSpLocks/>
          </p:cNvCxnSpPr>
          <p:nvPr/>
        </p:nvCxnSpPr>
        <p:spPr>
          <a:xfrm>
            <a:off x="6956627" y="4644763"/>
            <a:ext cx="19273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194C4B-0E38-B5A1-E393-3C60290E6EEF}"/>
              </a:ext>
            </a:extLst>
          </p:cNvPr>
          <p:cNvCxnSpPr>
            <a:cxnSpLocks/>
          </p:cNvCxnSpPr>
          <p:nvPr/>
        </p:nvCxnSpPr>
        <p:spPr>
          <a:xfrm>
            <a:off x="230620" y="4845820"/>
            <a:ext cx="5851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386A0FE4-7E38-566E-E091-88DE430170CF}"/>
              </a:ext>
            </a:extLst>
          </p:cNvPr>
          <p:cNvCxnSpPr>
            <a:cxnSpLocks/>
          </p:cNvCxnSpPr>
          <p:nvPr/>
        </p:nvCxnSpPr>
        <p:spPr>
          <a:xfrm>
            <a:off x="6507400" y="1012063"/>
            <a:ext cx="240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AA91C309-30DD-6F25-E38E-AC91E5A0DB09}"/>
              </a:ext>
            </a:extLst>
          </p:cNvPr>
          <p:cNvCxnSpPr>
            <a:cxnSpLocks/>
          </p:cNvCxnSpPr>
          <p:nvPr/>
        </p:nvCxnSpPr>
        <p:spPr>
          <a:xfrm>
            <a:off x="214222" y="1215102"/>
            <a:ext cx="99227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B84044CF-82BD-68E9-7CD8-F6BED72D3EE4}"/>
              </a:ext>
            </a:extLst>
          </p:cNvPr>
          <p:cNvCxnSpPr>
            <a:cxnSpLocks/>
          </p:cNvCxnSpPr>
          <p:nvPr/>
        </p:nvCxnSpPr>
        <p:spPr>
          <a:xfrm>
            <a:off x="203161" y="1367663"/>
            <a:ext cx="530460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03D46F0B-66B4-560A-59FC-FDB8D6EE40C3}"/>
              </a:ext>
            </a:extLst>
          </p:cNvPr>
          <p:cNvCxnSpPr>
            <a:cxnSpLocks/>
          </p:cNvCxnSpPr>
          <p:nvPr/>
        </p:nvCxnSpPr>
        <p:spPr>
          <a:xfrm>
            <a:off x="3873440" y="1563521"/>
            <a:ext cx="169083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7C3DFC5-D6BF-521E-58C9-2877A9C0F1A9}"/>
              </a:ext>
            </a:extLst>
          </p:cNvPr>
          <p:cNvCxnSpPr>
            <a:cxnSpLocks/>
          </p:cNvCxnSpPr>
          <p:nvPr/>
        </p:nvCxnSpPr>
        <p:spPr>
          <a:xfrm flipV="1">
            <a:off x="244891" y="1939163"/>
            <a:ext cx="2101267" cy="108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67AD372-71B3-5CA5-E45A-E7D7C8A347E6}"/>
              </a:ext>
            </a:extLst>
          </p:cNvPr>
          <p:cNvCxnSpPr>
            <a:cxnSpLocks/>
          </p:cNvCxnSpPr>
          <p:nvPr/>
        </p:nvCxnSpPr>
        <p:spPr>
          <a:xfrm flipV="1">
            <a:off x="2433378" y="1939744"/>
            <a:ext cx="684608" cy="87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532840-38B6-68BF-179C-C60A42066B78}"/>
              </a:ext>
            </a:extLst>
          </p:cNvPr>
          <p:cNvCxnSpPr>
            <a:cxnSpLocks/>
          </p:cNvCxnSpPr>
          <p:nvPr/>
        </p:nvCxnSpPr>
        <p:spPr>
          <a:xfrm>
            <a:off x="4146637" y="1948507"/>
            <a:ext cx="13339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949D2485-4502-C861-CC19-6CE75A26BFCE}"/>
              </a:ext>
            </a:extLst>
          </p:cNvPr>
          <p:cNvCxnSpPr>
            <a:cxnSpLocks/>
          </p:cNvCxnSpPr>
          <p:nvPr/>
        </p:nvCxnSpPr>
        <p:spPr>
          <a:xfrm>
            <a:off x="7470425" y="2469746"/>
            <a:ext cx="141355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CEF87653-84D6-56BE-58F6-9406F5FF39A5}"/>
              </a:ext>
            </a:extLst>
          </p:cNvPr>
          <p:cNvCxnSpPr>
            <a:cxnSpLocks/>
          </p:cNvCxnSpPr>
          <p:nvPr/>
        </p:nvCxnSpPr>
        <p:spPr>
          <a:xfrm>
            <a:off x="227424" y="2664348"/>
            <a:ext cx="309893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BE6B741A-5DCE-1839-6092-5C3964B51494}"/>
              </a:ext>
            </a:extLst>
          </p:cNvPr>
          <p:cNvCxnSpPr>
            <a:cxnSpLocks/>
          </p:cNvCxnSpPr>
          <p:nvPr/>
        </p:nvCxnSpPr>
        <p:spPr>
          <a:xfrm flipV="1">
            <a:off x="6161512" y="2654423"/>
            <a:ext cx="2696257" cy="876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11FB64C3-02A7-1F2A-3DF0-EB56A6D8435E}"/>
              </a:ext>
            </a:extLst>
          </p:cNvPr>
          <p:cNvCxnSpPr>
            <a:cxnSpLocks/>
          </p:cNvCxnSpPr>
          <p:nvPr/>
        </p:nvCxnSpPr>
        <p:spPr>
          <a:xfrm flipV="1">
            <a:off x="7033277" y="2853482"/>
            <a:ext cx="1841782" cy="501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16C4E84-5053-34E0-350C-465022BE75FF}"/>
              </a:ext>
            </a:extLst>
          </p:cNvPr>
          <p:cNvCxnSpPr>
            <a:cxnSpLocks/>
          </p:cNvCxnSpPr>
          <p:nvPr/>
        </p:nvCxnSpPr>
        <p:spPr>
          <a:xfrm>
            <a:off x="241165" y="2858499"/>
            <a:ext cx="416027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02ECB22-690B-0426-C570-C027AC17548E}"/>
              </a:ext>
            </a:extLst>
          </p:cNvPr>
          <p:cNvCxnSpPr>
            <a:cxnSpLocks/>
          </p:cNvCxnSpPr>
          <p:nvPr/>
        </p:nvCxnSpPr>
        <p:spPr>
          <a:xfrm>
            <a:off x="213584" y="3024754"/>
            <a:ext cx="450527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BB3101EE-FEA1-1624-BCAF-0602D1D50A8B}"/>
              </a:ext>
            </a:extLst>
          </p:cNvPr>
          <p:cNvCxnSpPr>
            <a:cxnSpLocks/>
          </p:cNvCxnSpPr>
          <p:nvPr/>
        </p:nvCxnSpPr>
        <p:spPr>
          <a:xfrm>
            <a:off x="5553803" y="3210162"/>
            <a:ext cx="228573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7E0D140-9549-319C-0745-A65A21640610}"/>
              </a:ext>
            </a:extLst>
          </p:cNvPr>
          <p:cNvCxnSpPr>
            <a:cxnSpLocks/>
          </p:cNvCxnSpPr>
          <p:nvPr/>
        </p:nvCxnSpPr>
        <p:spPr>
          <a:xfrm>
            <a:off x="241165" y="4123563"/>
            <a:ext cx="372284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1C55B494-7F98-F0CA-C104-EB7CC5EB1DBD}"/>
              </a:ext>
            </a:extLst>
          </p:cNvPr>
          <p:cNvCxnSpPr>
            <a:cxnSpLocks/>
          </p:cNvCxnSpPr>
          <p:nvPr/>
        </p:nvCxnSpPr>
        <p:spPr>
          <a:xfrm>
            <a:off x="815788" y="4301363"/>
            <a:ext cx="801893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607802A8-F35C-491A-1697-32F65AC7E2C4}"/>
              </a:ext>
            </a:extLst>
          </p:cNvPr>
          <p:cNvCxnSpPr>
            <a:cxnSpLocks/>
          </p:cNvCxnSpPr>
          <p:nvPr/>
        </p:nvCxnSpPr>
        <p:spPr>
          <a:xfrm>
            <a:off x="227424" y="4479163"/>
            <a:ext cx="23634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F0CAF3F4-C01A-676E-2A8C-4248EA69660B}"/>
              </a:ext>
            </a:extLst>
          </p:cNvPr>
          <p:cNvCxnSpPr>
            <a:cxnSpLocks/>
          </p:cNvCxnSpPr>
          <p:nvPr/>
        </p:nvCxnSpPr>
        <p:spPr>
          <a:xfrm flipV="1">
            <a:off x="1243186" y="4668736"/>
            <a:ext cx="5181713" cy="737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2ED22807-83FC-D537-AC1D-A2F6B7BC3E8B}"/>
              </a:ext>
            </a:extLst>
          </p:cNvPr>
          <p:cNvCxnSpPr>
            <a:cxnSpLocks/>
          </p:cNvCxnSpPr>
          <p:nvPr/>
        </p:nvCxnSpPr>
        <p:spPr>
          <a:xfrm>
            <a:off x="2004117" y="5223744"/>
            <a:ext cx="98389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C4457013-9810-5AB1-A140-6586CF5D7330}"/>
              </a:ext>
            </a:extLst>
          </p:cNvPr>
          <p:cNvCxnSpPr>
            <a:cxnSpLocks/>
          </p:cNvCxnSpPr>
          <p:nvPr/>
        </p:nvCxnSpPr>
        <p:spPr>
          <a:xfrm>
            <a:off x="3386314" y="5223744"/>
            <a:ext cx="101512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DB81257-8B0F-84D3-267B-E8201F7BB615}"/>
              </a:ext>
            </a:extLst>
          </p:cNvPr>
          <p:cNvCxnSpPr>
            <a:cxnSpLocks/>
          </p:cNvCxnSpPr>
          <p:nvPr/>
        </p:nvCxnSpPr>
        <p:spPr>
          <a:xfrm>
            <a:off x="1461673" y="5774256"/>
            <a:ext cx="305267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E55ABD5C-527A-D676-CF86-5E36A0DEA888}"/>
              </a:ext>
            </a:extLst>
          </p:cNvPr>
          <p:cNvCxnSpPr>
            <a:cxnSpLocks/>
          </p:cNvCxnSpPr>
          <p:nvPr/>
        </p:nvCxnSpPr>
        <p:spPr>
          <a:xfrm>
            <a:off x="1374373" y="5950666"/>
            <a:ext cx="47982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4F303290-4D44-E573-B8F9-0AA6183DC1E4}"/>
              </a:ext>
            </a:extLst>
          </p:cNvPr>
          <p:cNvCxnSpPr>
            <a:cxnSpLocks/>
          </p:cNvCxnSpPr>
          <p:nvPr/>
        </p:nvCxnSpPr>
        <p:spPr>
          <a:xfrm>
            <a:off x="2708863" y="6484066"/>
            <a:ext cx="614890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C6CADBA-1298-1045-92A2-1C9D14AC3832}"/>
              </a:ext>
            </a:extLst>
          </p:cNvPr>
          <p:cNvCxnSpPr>
            <a:cxnSpLocks/>
          </p:cNvCxnSpPr>
          <p:nvPr/>
        </p:nvCxnSpPr>
        <p:spPr>
          <a:xfrm>
            <a:off x="241165" y="6691545"/>
            <a:ext cx="1314988" cy="1264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35B15684-CF71-3720-FA63-9CFA27E59B6E}"/>
              </a:ext>
            </a:extLst>
          </p:cNvPr>
          <p:cNvCxnSpPr>
            <a:cxnSpLocks/>
          </p:cNvCxnSpPr>
          <p:nvPr/>
        </p:nvCxnSpPr>
        <p:spPr>
          <a:xfrm>
            <a:off x="214222" y="5755019"/>
            <a:ext cx="36997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50AE3A62-CCFC-EDFA-1ED8-DB4F93BA59DF}"/>
              </a:ext>
            </a:extLst>
          </p:cNvPr>
          <p:cNvCxnSpPr>
            <a:cxnSpLocks/>
          </p:cNvCxnSpPr>
          <p:nvPr/>
        </p:nvCxnSpPr>
        <p:spPr>
          <a:xfrm>
            <a:off x="241165" y="6484066"/>
            <a:ext cx="234972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46D51AF-9290-577E-BA97-B4DB56F7AECA}"/>
              </a:ext>
            </a:extLst>
          </p:cNvPr>
          <p:cNvCxnSpPr>
            <a:cxnSpLocks/>
          </p:cNvCxnSpPr>
          <p:nvPr/>
        </p:nvCxnSpPr>
        <p:spPr>
          <a:xfrm flipV="1">
            <a:off x="6993880" y="6305913"/>
            <a:ext cx="1916701" cy="141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CDCEB9D1-D3C8-B3A5-B575-8E7247E326C0}"/>
              </a:ext>
            </a:extLst>
          </p:cNvPr>
          <p:cNvCxnSpPr>
            <a:cxnSpLocks/>
          </p:cNvCxnSpPr>
          <p:nvPr/>
        </p:nvCxnSpPr>
        <p:spPr>
          <a:xfrm>
            <a:off x="1648453" y="6698394"/>
            <a:ext cx="12070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4D9D0E9B-2B45-A8C8-E92D-FF6C0A50EC5B}"/>
              </a:ext>
            </a:extLst>
          </p:cNvPr>
          <p:cNvCxnSpPr>
            <a:cxnSpLocks/>
          </p:cNvCxnSpPr>
          <p:nvPr/>
        </p:nvCxnSpPr>
        <p:spPr>
          <a:xfrm flipV="1">
            <a:off x="4838969" y="6681428"/>
            <a:ext cx="3000572" cy="101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2F914D35-952D-39B9-C410-840C2F5F31DD}"/>
              </a:ext>
            </a:extLst>
          </p:cNvPr>
          <p:cNvCxnSpPr>
            <a:cxnSpLocks/>
          </p:cNvCxnSpPr>
          <p:nvPr/>
        </p:nvCxnSpPr>
        <p:spPr>
          <a:xfrm>
            <a:off x="1697885" y="6320030"/>
            <a:ext cx="27035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6B2864BB-3D12-4E8F-B4B0-DE3761A6E6B8}"/>
              </a:ext>
            </a:extLst>
          </p:cNvPr>
          <p:cNvCxnSpPr>
            <a:cxnSpLocks/>
          </p:cNvCxnSpPr>
          <p:nvPr/>
        </p:nvCxnSpPr>
        <p:spPr>
          <a:xfrm>
            <a:off x="2837405" y="3210162"/>
            <a:ext cx="45660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3A89FB4F-361F-06A5-48C4-E2C18A5E34FB}"/>
              </a:ext>
            </a:extLst>
          </p:cNvPr>
          <p:cNvCxnSpPr>
            <a:cxnSpLocks/>
          </p:cNvCxnSpPr>
          <p:nvPr/>
        </p:nvCxnSpPr>
        <p:spPr>
          <a:xfrm>
            <a:off x="5872953" y="449480"/>
            <a:ext cx="29848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625BF605-9F7B-BF9E-927D-BD02DC6EE303}"/>
              </a:ext>
            </a:extLst>
          </p:cNvPr>
          <p:cNvCxnSpPr>
            <a:cxnSpLocks/>
          </p:cNvCxnSpPr>
          <p:nvPr/>
        </p:nvCxnSpPr>
        <p:spPr>
          <a:xfrm>
            <a:off x="227424" y="648972"/>
            <a:ext cx="35704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28818DBE-655E-D440-FCE0-D483E47B89DB}"/>
              </a:ext>
            </a:extLst>
          </p:cNvPr>
          <p:cNvCxnSpPr>
            <a:cxnSpLocks/>
          </p:cNvCxnSpPr>
          <p:nvPr/>
        </p:nvCxnSpPr>
        <p:spPr>
          <a:xfrm>
            <a:off x="3386314" y="6680851"/>
            <a:ext cx="1396109"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DD2A88D7-1A0C-F975-D879-F74B0D131ADD}"/>
              </a:ext>
            </a:extLst>
          </p:cNvPr>
          <p:cNvCxnSpPr>
            <a:cxnSpLocks/>
          </p:cNvCxnSpPr>
          <p:nvPr/>
        </p:nvCxnSpPr>
        <p:spPr>
          <a:xfrm flipV="1">
            <a:off x="192331" y="5215183"/>
            <a:ext cx="1584560" cy="856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38AE43C4-1DE0-C828-63A1-79DF129A4A5B}"/>
              </a:ext>
            </a:extLst>
          </p:cNvPr>
          <p:cNvCxnSpPr>
            <a:cxnSpLocks/>
          </p:cNvCxnSpPr>
          <p:nvPr/>
        </p:nvCxnSpPr>
        <p:spPr>
          <a:xfrm>
            <a:off x="833740" y="4845820"/>
            <a:ext cx="271875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89C29254-04AD-4790-605A-D2464D714A60}"/>
              </a:ext>
            </a:extLst>
          </p:cNvPr>
          <p:cNvCxnSpPr>
            <a:cxnSpLocks/>
          </p:cNvCxnSpPr>
          <p:nvPr/>
        </p:nvCxnSpPr>
        <p:spPr>
          <a:xfrm>
            <a:off x="8205537" y="1209815"/>
            <a:ext cx="7050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8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circle(in)">
                                      <p:cBhvr>
                                        <p:cTn id="32" dur="20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circle(in)">
                                      <p:cBhvr>
                                        <p:cTn id="37" dur="2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ircle(in)">
                                      <p:cBhvr>
                                        <p:cTn id="57" dur="2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ircle(in)">
                                      <p:cBhvr>
                                        <p:cTn id="62" dur="20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circle(in)">
                                      <p:cBhvr>
                                        <p:cTn id="72" dur="20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circle(in)">
                                      <p:cBhvr>
                                        <p:cTn id="77" dur="2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circle(in)">
                                      <p:cBhvr>
                                        <p:cTn id="82" dur="2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circle(in)">
                                      <p:cBhvr>
                                        <p:cTn id="87" dur="20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circle(in)">
                                      <p:cBhvr>
                                        <p:cTn id="92" dur="20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circle(in)">
                                      <p:cBhvr>
                                        <p:cTn id="97" dur="20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circle(in)">
                                      <p:cBhvr>
                                        <p:cTn id="102" dur="20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circle(in)">
                                      <p:cBhvr>
                                        <p:cTn id="107" dur="20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circle(in)">
                                      <p:cBhvr>
                                        <p:cTn id="112" dur="20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circle(in)">
                                      <p:cBhvr>
                                        <p:cTn id="117" dur="2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circle(in)">
                                      <p:cBhvr>
                                        <p:cTn id="122" dur="20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circle(in)">
                                      <p:cBhvr>
                                        <p:cTn id="127" dur="20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circle(in)">
                                      <p:cBhvr>
                                        <p:cTn id="132" dur="2000"/>
                                        <p:tgtEl>
                                          <p:spTgt spid="9"/>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circle(in)">
                                      <p:cBhvr>
                                        <p:cTn id="137" dur="20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circle(in)">
                                      <p:cBhvr>
                                        <p:cTn id="142" dur="20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nodeType="click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circle(in)">
                                      <p:cBhvr>
                                        <p:cTn id="147" dur="2000"/>
                                        <p:tgtEl>
                                          <p:spTgt spid="10"/>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circle(in)">
                                      <p:cBhvr>
                                        <p:cTn id="152" dur="20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circle(in)">
                                      <p:cBhvr>
                                        <p:cTn id="157" dur="20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nodeType="click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circle(in)">
                                      <p:cBhvr>
                                        <p:cTn id="162" dur="2000"/>
                                        <p:tgtEl>
                                          <p:spTgt spid="24"/>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16" fill="hold"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circle(in)">
                                      <p:cBhvr>
                                        <p:cTn id="167" dur="20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nodeType="click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circle(in)">
                                      <p:cBhvr>
                                        <p:cTn id="172" dur="20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nodeType="click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circle(in)">
                                      <p:cBhvr>
                                        <p:cTn id="177" dur="2000"/>
                                        <p:tgtEl>
                                          <p:spTgt spid="60"/>
                                        </p:tgtEl>
                                      </p:cBhvr>
                                    </p:animEffect>
                                  </p:childTnLst>
                                </p:cTn>
                              </p:par>
                            </p:childTnLst>
                          </p:cTn>
                        </p:par>
                      </p:childTnLst>
                    </p:cTn>
                  </p:par>
                  <p:par>
                    <p:cTn id="178" fill="hold">
                      <p:stCondLst>
                        <p:cond delay="indefinite"/>
                      </p:stCondLst>
                      <p:childTnLst>
                        <p:par>
                          <p:cTn id="179" fill="hold">
                            <p:stCondLst>
                              <p:cond delay="0"/>
                            </p:stCondLst>
                            <p:childTnLst>
                              <p:par>
                                <p:cTn id="180" presetID="6" presetClass="entr" presetSubtype="16" fill="hold"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circle(in)">
                                      <p:cBhvr>
                                        <p:cTn id="182" dur="2000"/>
                                        <p:tgtEl>
                                          <p:spTgt spid="43"/>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nodeType="clickEffect">
                                  <p:stCondLst>
                                    <p:cond delay="0"/>
                                  </p:stCondLst>
                                  <p:childTnLst>
                                    <p:set>
                                      <p:cBhvr>
                                        <p:cTn id="186" dur="1" fill="hold">
                                          <p:stCondLst>
                                            <p:cond delay="0"/>
                                          </p:stCondLst>
                                        </p:cTn>
                                        <p:tgtEl>
                                          <p:spTgt spid="14"/>
                                        </p:tgtEl>
                                        <p:attrNameLst>
                                          <p:attrName>style.visibility</p:attrName>
                                        </p:attrNameLst>
                                      </p:cBhvr>
                                      <p:to>
                                        <p:strVal val="visible"/>
                                      </p:to>
                                    </p:set>
                                    <p:animEffect transition="in" filter="circle(in)">
                                      <p:cBhvr>
                                        <p:cTn id="187" dur="2000"/>
                                        <p:tgtEl>
                                          <p:spTgt spid="14"/>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nodeType="click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circle(in)">
                                      <p:cBhvr>
                                        <p:cTn id="192" dur="20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nodeType="clickEffect">
                                  <p:stCondLst>
                                    <p:cond delay="0"/>
                                  </p:stCondLst>
                                  <p:childTnLst>
                                    <p:set>
                                      <p:cBhvr>
                                        <p:cTn id="196" dur="1" fill="hold">
                                          <p:stCondLst>
                                            <p:cond delay="0"/>
                                          </p:stCondLst>
                                        </p:cTn>
                                        <p:tgtEl>
                                          <p:spTgt spid="46"/>
                                        </p:tgtEl>
                                        <p:attrNameLst>
                                          <p:attrName>style.visibility</p:attrName>
                                        </p:attrNameLst>
                                      </p:cBhvr>
                                      <p:to>
                                        <p:strVal val="visible"/>
                                      </p:to>
                                    </p:set>
                                    <p:animEffect transition="in" filter="circle(in)">
                                      <p:cBhvr>
                                        <p:cTn id="197" dur="2000"/>
                                        <p:tgtEl>
                                          <p:spTgt spid="46"/>
                                        </p:tgtEl>
                                      </p:cBhvr>
                                    </p:animEffect>
                                  </p:childTnLst>
                                </p:cTn>
                              </p:par>
                            </p:childTnLst>
                          </p:cTn>
                        </p:par>
                      </p:childTnLst>
                    </p:cTn>
                  </p:par>
                  <p:par>
                    <p:cTn id="198" fill="hold">
                      <p:stCondLst>
                        <p:cond delay="indefinite"/>
                      </p:stCondLst>
                      <p:childTnLst>
                        <p:par>
                          <p:cTn id="199" fill="hold">
                            <p:stCondLst>
                              <p:cond delay="0"/>
                            </p:stCondLst>
                            <p:childTnLst>
                              <p:par>
                                <p:cTn id="200" presetID="6" presetClass="entr" presetSubtype="16" fill="hold" nodeType="click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circle(in)">
                                      <p:cBhvr>
                                        <p:cTn id="202" dur="2000"/>
                                        <p:tgtEl>
                                          <p:spTgt spid="11"/>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ntr" presetSubtype="16" fill="hold" nodeType="click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circle(in)">
                                      <p:cBhvr>
                                        <p:cTn id="207" dur="2000"/>
                                        <p:tgtEl>
                                          <p:spTgt spid="44"/>
                                        </p:tgtEl>
                                      </p:cBhvr>
                                    </p:animEffect>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nodeType="clickEffect">
                                  <p:stCondLst>
                                    <p:cond delay="0"/>
                                  </p:stCondLst>
                                  <p:childTnLst>
                                    <p:set>
                                      <p:cBhvr>
                                        <p:cTn id="211" dur="1" fill="hold">
                                          <p:stCondLst>
                                            <p:cond delay="0"/>
                                          </p:stCondLst>
                                        </p:cTn>
                                        <p:tgtEl>
                                          <p:spTgt spid="47"/>
                                        </p:tgtEl>
                                        <p:attrNameLst>
                                          <p:attrName>style.visibility</p:attrName>
                                        </p:attrNameLst>
                                      </p:cBhvr>
                                      <p:to>
                                        <p:strVal val="visible"/>
                                      </p:to>
                                    </p:set>
                                    <p:animEffect transition="in" filter="circle(in)">
                                      <p:cBhvr>
                                        <p:cTn id="212" dur="2000"/>
                                        <p:tgtEl>
                                          <p:spTgt spid="47"/>
                                        </p:tgtEl>
                                      </p:cBhvr>
                                    </p:animEffect>
                                  </p:childTnLst>
                                </p:cTn>
                              </p:par>
                            </p:childTnLst>
                          </p:cTn>
                        </p:par>
                      </p:childTnLst>
                    </p:cTn>
                  </p:par>
                  <p:par>
                    <p:cTn id="213" fill="hold">
                      <p:stCondLst>
                        <p:cond delay="indefinite"/>
                      </p:stCondLst>
                      <p:childTnLst>
                        <p:par>
                          <p:cTn id="214" fill="hold">
                            <p:stCondLst>
                              <p:cond delay="0"/>
                            </p:stCondLst>
                            <p:childTnLst>
                              <p:par>
                                <p:cTn id="215" presetID="6" presetClass="entr" presetSubtype="16" fill="hold" nodeType="click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circle(in)">
                                      <p:cBhvr>
                                        <p:cTn id="217" dur="2000"/>
                                        <p:tgtEl>
                                          <p:spTgt spid="65"/>
                                        </p:tgtEl>
                                      </p:cBhvr>
                                    </p:animEffect>
                                  </p:childTnLst>
                                </p:cTn>
                              </p:par>
                            </p:childTnLst>
                          </p:cTn>
                        </p:par>
                      </p:childTnLst>
                    </p:cTn>
                  </p:par>
                  <p:par>
                    <p:cTn id="218" fill="hold">
                      <p:stCondLst>
                        <p:cond delay="indefinite"/>
                      </p:stCondLst>
                      <p:childTnLst>
                        <p:par>
                          <p:cTn id="219" fill="hold">
                            <p:stCondLst>
                              <p:cond delay="0"/>
                            </p:stCondLst>
                            <p:childTnLst>
                              <p:par>
                                <p:cTn id="220" presetID="6" presetClass="entr" presetSubtype="16" fill="hold" nodeType="clickEffect">
                                  <p:stCondLst>
                                    <p:cond delay="0"/>
                                  </p:stCondLst>
                                  <p:childTnLst>
                                    <p:set>
                                      <p:cBhvr>
                                        <p:cTn id="221" dur="1" fill="hold">
                                          <p:stCondLst>
                                            <p:cond delay="0"/>
                                          </p:stCondLst>
                                        </p:cTn>
                                        <p:tgtEl>
                                          <p:spTgt spid="64"/>
                                        </p:tgtEl>
                                        <p:attrNameLst>
                                          <p:attrName>style.visibility</p:attrName>
                                        </p:attrNameLst>
                                      </p:cBhvr>
                                      <p:to>
                                        <p:strVal val="visible"/>
                                      </p:to>
                                    </p:set>
                                    <p:animEffect transition="in" filter="circle(in)">
                                      <p:cBhvr>
                                        <p:cTn id="222" dur="2000"/>
                                        <p:tgtEl>
                                          <p:spTgt spid="64"/>
                                        </p:tgtEl>
                                      </p:cBhvr>
                                    </p:animEffect>
                                  </p:childTnLst>
                                </p:cTn>
                              </p:par>
                            </p:childTnLst>
                          </p:cTn>
                        </p:par>
                      </p:childTnLst>
                    </p:cTn>
                  </p:par>
                  <p:par>
                    <p:cTn id="223" fill="hold">
                      <p:stCondLst>
                        <p:cond delay="indefinite"/>
                      </p:stCondLst>
                      <p:childTnLst>
                        <p:par>
                          <p:cTn id="224" fill="hold">
                            <p:stCondLst>
                              <p:cond delay="0"/>
                            </p:stCondLst>
                            <p:childTnLst>
                              <p:par>
                                <p:cTn id="225" presetID="6" presetClass="entr" presetSubtype="16" fill="hold" nodeType="clickEffect">
                                  <p:stCondLst>
                                    <p:cond delay="0"/>
                                  </p:stCondLst>
                                  <p:childTnLst>
                                    <p:set>
                                      <p:cBhvr>
                                        <p:cTn id="226" dur="1" fill="hold">
                                          <p:stCondLst>
                                            <p:cond delay="0"/>
                                          </p:stCondLst>
                                        </p:cTn>
                                        <p:tgtEl>
                                          <p:spTgt spid="48"/>
                                        </p:tgtEl>
                                        <p:attrNameLst>
                                          <p:attrName>style.visibility</p:attrName>
                                        </p:attrNameLst>
                                      </p:cBhvr>
                                      <p:to>
                                        <p:strVal val="visible"/>
                                      </p:to>
                                    </p:set>
                                    <p:animEffect transition="in" filter="circle(in)">
                                      <p:cBhvr>
                                        <p:cTn id="227" dur="2000"/>
                                        <p:tgtEl>
                                          <p:spTgt spid="48"/>
                                        </p:tgtEl>
                                      </p:cBhvr>
                                    </p:animEffect>
                                  </p:childTnLst>
                                </p:cTn>
                              </p:par>
                            </p:childTnLst>
                          </p:cTn>
                        </p:par>
                      </p:childTnLst>
                    </p:cTn>
                  </p:par>
                  <p:par>
                    <p:cTn id="228" fill="hold">
                      <p:stCondLst>
                        <p:cond delay="indefinite"/>
                      </p:stCondLst>
                      <p:childTnLst>
                        <p:par>
                          <p:cTn id="229" fill="hold">
                            <p:stCondLst>
                              <p:cond delay="0"/>
                            </p:stCondLst>
                            <p:childTnLst>
                              <p:par>
                                <p:cTn id="230" presetID="6" presetClass="entr" presetSubtype="16" fill="hold" nodeType="clickEffect">
                                  <p:stCondLst>
                                    <p:cond delay="0"/>
                                  </p:stCondLst>
                                  <p:childTnLst>
                                    <p:set>
                                      <p:cBhvr>
                                        <p:cTn id="231" dur="1" fill="hold">
                                          <p:stCondLst>
                                            <p:cond delay="0"/>
                                          </p:stCondLst>
                                        </p:cTn>
                                        <p:tgtEl>
                                          <p:spTgt spid="49"/>
                                        </p:tgtEl>
                                        <p:attrNameLst>
                                          <p:attrName>style.visibility</p:attrName>
                                        </p:attrNameLst>
                                      </p:cBhvr>
                                      <p:to>
                                        <p:strVal val="visible"/>
                                      </p:to>
                                    </p:set>
                                    <p:animEffect transition="in" filter="circle(in)">
                                      <p:cBhvr>
                                        <p:cTn id="232" dur="2000"/>
                                        <p:tgtEl>
                                          <p:spTgt spid="49"/>
                                        </p:tgtEl>
                                      </p:cBhvr>
                                    </p:animEffect>
                                  </p:childTnLst>
                                </p:cTn>
                              </p:par>
                            </p:childTnLst>
                          </p:cTn>
                        </p:par>
                      </p:childTnLst>
                    </p:cTn>
                  </p:par>
                  <p:par>
                    <p:cTn id="233" fill="hold">
                      <p:stCondLst>
                        <p:cond delay="indefinite"/>
                      </p:stCondLst>
                      <p:childTnLst>
                        <p:par>
                          <p:cTn id="234" fill="hold">
                            <p:stCondLst>
                              <p:cond delay="0"/>
                            </p:stCondLst>
                            <p:childTnLst>
                              <p:par>
                                <p:cTn id="235" presetID="6" presetClass="entr" presetSubtype="16" fill="hold" nodeType="clickEffect">
                                  <p:stCondLst>
                                    <p:cond delay="0"/>
                                  </p:stCondLst>
                                  <p:childTnLst>
                                    <p:set>
                                      <p:cBhvr>
                                        <p:cTn id="236" dur="1" fill="hold">
                                          <p:stCondLst>
                                            <p:cond delay="0"/>
                                          </p:stCondLst>
                                        </p:cTn>
                                        <p:tgtEl>
                                          <p:spTgt spid="17"/>
                                        </p:tgtEl>
                                        <p:attrNameLst>
                                          <p:attrName>style.visibility</p:attrName>
                                        </p:attrNameLst>
                                      </p:cBhvr>
                                      <p:to>
                                        <p:strVal val="visible"/>
                                      </p:to>
                                    </p:set>
                                    <p:animEffect transition="in" filter="circle(in)">
                                      <p:cBhvr>
                                        <p:cTn id="237" dur="2000"/>
                                        <p:tgtEl>
                                          <p:spTgt spid="17"/>
                                        </p:tgtEl>
                                      </p:cBhvr>
                                    </p:animEffect>
                                  </p:childTnLst>
                                </p:cTn>
                              </p:par>
                            </p:childTnLst>
                          </p:cTn>
                        </p:par>
                      </p:childTnLst>
                    </p:cTn>
                  </p:par>
                  <p:par>
                    <p:cTn id="238" fill="hold">
                      <p:stCondLst>
                        <p:cond delay="indefinite"/>
                      </p:stCondLst>
                      <p:childTnLst>
                        <p:par>
                          <p:cTn id="239" fill="hold">
                            <p:stCondLst>
                              <p:cond delay="0"/>
                            </p:stCondLst>
                            <p:childTnLst>
                              <p:par>
                                <p:cTn id="240" presetID="6" presetClass="entr" presetSubtype="16" fill="hold" nodeType="clickEffect">
                                  <p:stCondLst>
                                    <p:cond delay="0"/>
                                  </p:stCondLst>
                                  <p:childTnLst>
                                    <p:set>
                                      <p:cBhvr>
                                        <p:cTn id="241" dur="1" fill="hold">
                                          <p:stCondLst>
                                            <p:cond delay="0"/>
                                          </p:stCondLst>
                                        </p:cTn>
                                        <p:tgtEl>
                                          <p:spTgt spid="18"/>
                                        </p:tgtEl>
                                        <p:attrNameLst>
                                          <p:attrName>style.visibility</p:attrName>
                                        </p:attrNameLst>
                                      </p:cBhvr>
                                      <p:to>
                                        <p:strVal val="visible"/>
                                      </p:to>
                                    </p:set>
                                    <p:animEffect transition="in" filter="circle(in)">
                                      <p:cBhvr>
                                        <p:cTn id="242" dur="2000"/>
                                        <p:tgtEl>
                                          <p:spTgt spid="18"/>
                                        </p:tgtEl>
                                      </p:cBhvr>
                                    </p:animEffect>
                                  </p:childTnLst>
                                </p:cTn>
                              </p:par>
                            </p:childTnLst>
                          </p:cTn>
                        </p:par>
                      </p:childTnLst>
                    </p:cTn>
                  </p:par>
                  <p:par>
                    <p:cTn id="243" fill="hold">
                      <p:stCondLst>
                        <p:cond delay="indefinite"/>
                      </p:stCondLst>
                      <p:childTnLst>
                        <p:par>
                          <p:cTn id="244" fill="hold">
                            <p:stCondLst>
                              <p:cond delay="0"/>
                            </p:stCondLst>
                            <p:childTnLst>
                              <p:par>
                                <p:cTn id="245" presetID="6" presetClass="entr" presetSubtype="16" fill="hold" nodeType="clickEffect">
                                  <p:stCondLst>
                                    <p:cond delay="0"/>
                                  </p:stCondLst>
                                  <p:childTnLst>
                                    <p:set>
                                      <p:cBhvr>
                                        <p:cTn id="246" dur="1" fill="hold">
                                          <p:stCondLst>
                                            <p:cond delay="0"/>
                                          </p:stCondLst>
                                        </p:cTn>
                                        <p:tgtEl>
                                          <p:spTgt spid="54"/>
                                        </p:tgtEl>
                                        <p:attrNameLst>
                                          <p:attrName>style.visibility</p:attrName>
                                        </p:attrNameLst>
                                      </p:cBhvr>
                                      <p:to>
                                        <p:strVal val="visible"/>
                                      </p:to>
                                    </p:set>
                                    <p:animEffect transition="in" filter="circle(in)">
                                      <p:cBhvr>
                                        <p:cTn id="247" dur="2000"/>
                                        <p:tgtEl>
                                          <p:spTgt spid="54"/>
                                        </p:tgtEl>
                                      </p:cBhvr>
                                    </p:animEffect>
                                  </p:childTnLst>
                                </p:cTn>
                              </p:par>
                            </p:childTnLst>
                          </p:cTn>
                        </p:par>
                      </p:childTnLst>
                    </p:cTn>
                  </p:par>
                  <p:par>
                    <p:cTn id="248" fill="hold">
                      <p:stCondLst>
                        <p:cond delay="indefinite"/>
                      </p:stCondLst>
                      <p:childTnLst>
                        <p:par>
                          <p:cTn id="249" fill="hold">
                            <p:stCondLst>
                              <p:cond delay="0"/>
                            </p:stCondLst>
                            <p:childTnLst>
                              <p:par>
                                <p:cTn id="250" presetID="6" presetClass="entr" presetSubtype="16" fill="hold" nodeType="clickEffect">
                                  <p:stCondLst>
                                    <p:cond delay="0"/>
                                  </p:stCondLst>
                                  <p:childTnLst>
                                    <p:set>
                                      <p:cBhvr>
                                        <p:cTn id="251" dur="1" fill="hold">
                                          <p:stCondLst>
                                            <p:cond delay="0"/>
                                          </p:stCondLst>
                                        </p:cTn>
                                        <p:tgtEl>
                                          <p:spTgt spid="50"/>
                                        </p:tgtEl>
                                        <p:attrNameLst>
                                          <p:attrName>style.visibility</p:attrName>
                                        </p:attrNameLst>
                                      </p:cBhvr>
                                      <p:to>
                                        <p:strVal val="visible"/>
                                      </p:to>
                                    </p:set>
                                    <p:animEffect transition="in" filter="circle(in)">
                                      <p:cBhvr>
                                        <p:cTn id="252" dur="2000"/>
                                        <p:tgtEl>
                                          <p:spTgt spid="50"/>
                                        </p:tgtEl>
                                      </p:cBhvr>
                                    </p:animEffect>
                                  </p:childTnLst>
                                </p:cTn>
                              </p:par>
                            </p:childTnLst>
                          </p:cTn>
                        </p:par>
                      </p:childTnLst>
                    </p:cTn>
                  </p:par>
                  <p:par>
                    <p:cTn id="253" fill="hold">
                      <p:stCondLst>
                        <p:cond delay="indefinite"/>
                      </p:stCondLst>
                      <p:childTnLst>
                        <p:par>
                          <p:cTn id="254" fill="hold">
                            <p:stCondLst>
                              <p:cond delay="0"/>
                            </p:stCondLst>
                            <p:childTnLst>
                              <p:par>
                                <p:cTn id="255" presetID="6" presetClass="entr" presetSubtype="16" fill="hold" nodeType="clickEffect">
                                  <p:stCondLst>
                                    <p:cond delay="0"/>
                                  </p:stCondLst>
                                  <p:childTnLst>
                                    <p:set>
                                      <p:cBhvr>
                                        <p:cTn id="256" dur="1" fill="hold">
                                          <p:stCondLst>
                                            <p:cond delay="0"/>
                                          </p:stCondLst>
                                        </p:cTn>
                                        <p:tgtEl>
                                          <p:spTgt spid="16"/>
                                        </p:tgtEl>
                                        <p:attrNameLst>
                                          <p:attrName>style.visibility</p:attrName>
                                        </p:attrNameLst>
                                      </p:cBhvr>
                                      <p:to>
                                        <p:strVal val="visible"/>
                                      </p:to>
                                    </p:set>
                                    <p:animEffect transition="in" filter="circle(in)">
                                      <p:cBhvr>
                                        <p:cTn id="257" dur="2000"/>
                                        <p:tgtEl>
                                          <p:spTgt spid="16"/>
                                        </p:tgtEl>
                                      </p:cBhvr>
                                    </p:animEffect>
                                  </p:childTnLst>
                                </p:cTn>
                              </p:par>
                            </p:childTnLst>
                          </p:cTn>
                        </p:par>
                      </p:childTnLst>
                    </p:cTn>
                  </p:par>
                  <p:par>
                    <p:cTn id="258" fill="hold">
                      <p:stCondLst>
                        <p:cond delay="indefinite"/>
                      </p:stCondLst>
                      <p:childTnLst>
                        <p:par>
                          <p:cTn id="259" fill="hold">
                            <p:stCondLst>
                              <p:cond delay="0"/>
                            </p:stCondLst>
                            <p:childTnLst>
                              <p:par>
                                <p:cTn id="260" presetID="6" presetClass="entr" presetSubtype="16" fill="hold" nodeType="clickEffect">
                                  <p:stCondLst>
                                    <p:cond delay="0"/>
                                  </p:stCondLst>
                                  <p:childTnLst>
                                    <p:set>
                                      <p:cBhvr>
                                        <p:cTn id="261" dur="1" fill="hold">
                                          <p:stCondLst>
                                            <p:cond delay="0"/>
                                          </p:stCondLst>
                                        </p:cTn>
                                        <p:tgtEl>
                                          <p:spTgt spid="15"/>
                                        </p:tgtEl>
                                        <p:attrNameLst>
                                          <p:attrName>style.visibility</p:attrName>
                                        </p:attrNameLst>
                                      </p:cBhvr>
                                      <p:to>
                                        <p:strVal val="visible"/>
                                      </p:to>
                                    </p:set>
                                    <p:animEffect transition="in" filter="circle(in)">
                                      <p:cBhvr>
                                        <p:cTn id="262" dur="2000"/>
                                        <p:tgtEl>
                                          <p:spTgt spid="15"/>
                                        </p:tgtEl>
                                      </p:cBhvr>
                                    </p:animEffect>
                                  </p:childTnLst>
                                </p:cTn>
                              </p:par>
                            </p:childTnLst>
                          </p:cTn>
                        </p:par>
                      </p:childTnLst>
                    </p:cTn>
                  </p:par>
                  <p:par>
                    <p:cTn id="263" fill="hold">
                      <p:stCondLst>
                        <p:cond delay="indefinite"/>
                      </p:stCondLst>
                      <p:childTnLst>
                        <p:par>
                          <p:cTn id="264" fill="hold">
                            <p:stCondLst>
                              <p:cond delay="0"/>
                            </p:stCondLst>
                            <p:childTnLst>
                              <p:par>
                                <p:cTn id="265" presetID="6" presetClass="entr" presetSubtype="16" fill="hold" nodeType="clickEffect">
                                  <p:stCondLst>
                                    <p:cond delay="0"/>
                                  </p:stCondLst>
                                  <p:childTnLst>
                                    <p:set>
                                      <p:cBhvr>
                                        <p:cTn id="266" dur="1" fill="hold">
                                          <p:stCondLst>
                                            <p:cond delay="0"/>
                                          </p:stCondLst>
                                        </p:cTn>
                                        <p:tgtEl>
                                          <p:spTgt spid="26"/>
                                        </p:tgtEl>
                                        <p:attrNameLst>
                                          <p:attrName>style.visibility</p:attrName>
                                        </p:attrNameLst>
                                      </p:cBhvr>
                                      <p:to>
                                        <p:strVal val="visible"/>
                                      </p:to>
                                    </p:set>
                                    <p:animEffect transition="in" filter="circle(in)">
                                      <p:cBhvr>
                                        <p:cTn id="267" dur="2000"/>
                                        <p:tgtEl>
                                          <p:spTgt spid="26"/>
                                        </p:tgtEl>
                                      </p:cBhvr>
                                    </p:animEffect>
                                  </p:childTnLst>
                                </p:cTn>
                              </p:par>
                            </p:childTnLst>
                          </p:cTn>
                        </p:par>
                      </p:childTnLst>
                    </p:cTn>
                  </p:par>
                  <p:par>
                    <p:cTn id="268" fill="hold">
                      <p:stCondLst>
                        <p:cond delay="indefinite"/>
                      </p:stCondLst>
                      <p:childTnLst>
                        <p:par>
                          <p:cTn id="269" fill="hold">
                            <p:stCondLst>
                              <p:cond delay="0"/>
                            </p:stCondLst>
                            <p:childTnLst>
                              <p:par>
                                <p:cTn id="270" presetID="6" presetClass="entr" presetSubtype="16" fill="hold" nodeType="clickEffect">
                                  <p:stCondLst>
                                    <p:cond delay="0"/>
                                  </p:stCondLst>
                                  <p:childTnLst>
                                    <p:set>
                                      <p:cBhvr>
                                        <p:cTn id="271" dur="1" fill="hold">
                                          <p:stCondLst>
                                            <p:cond delay="0"/>
                                          </p:stCondLst>
                                        </p:cTn>
                                        <p:tgtEl>
                                          <p:spTgt spid="51"/>
                                        </p:tgtEl>
                                        <p:attrNameLst>
                                          <p:attrName>style.visibility</p:attrName>
                                        </p:attrNameLst>
                                      </p:cBhvr>
                                      <p:to>
                                        <p:strVal val="visible"/>
                                      </p:to>
                                    </p:set>
                                    <p:animEffect transition="in" filter="circle(in)">
                                      <p:cBhvr>
                                        <p:cTn id="272" dur="2000"/>
                                        <p:tgtEl>
                                          <p:spTgt spid="51"/>
                                        </p:tgtEl>
                                      </p:cBhvr>
                                    </p:animEffect>
                                  </p:childTnLst>
                                </p:cTn>
                              </p:par>
                            </p:childTnLst>
                          </p:cTn>
                        </p:par>
                      </p:childTnLst>
                    </p:cTn>
                  </p:par>
                  <p:par>
                    <p:cTn id="273" fill="hold">
                      <p:stCondLst>
                        <p:cond delay="indefinite"/>
                      </p:stCondLst>
                      <p:childTnLst>
                        <p:par>
                          <p:cTn id="274" fill="hold">
                            <p:stCondLst>
                              <p:cond delay="0"/>
                            </p:stCondLst>
                            <p:childTnLst>
                              <p:par>
                                <p:cTn id="275" presetID="6" presetClass="entr" presetSubtype="16" fill="hold" nodeType="clickEffect">
                                  <p:stCondLst>
                                    <p:cond delay="0"/>
                                  </p:stCondLst>
                                  <p:childTnLst>
                                    <p:set>
                                      <p:cBhvr>
                                        <p:cTn id="276" dur="1" fill="hold">
                                          <p:stCondLst>
                                            <p:cond delay="0"/>
                                          </p:stCondLst>
                                        </p:cTn>
                                        <p:tgtEl>
                                          <p:spTgt spid="19"/>
                                        </p:tgtEl>
                                        <p:attrNameLst>
                                          <p:attrName>style.visibility</p:attrName>
                                        </p:attrNameLst>
                                      </p:cBhvr>
                                      <p:to>
                                        <p:strVal val="visible"/>
                                      </p:to>
                                    </p:set>
                                    <p:animEffect transition="in" filter="circle(in)">
                                      <p:cBhvr>
                                        <p:cTn id="277" dur="2000"/>
                                        <p:tgtEl>
                                          <p:spTgt spid="19"/>
                                        </p:tgtEl>
                                      </p:cBhvr>
                                    </p:animEffect>
                                  </p:childTnLst>
                                </p:cTn>
                              </p:par>
                            </p:childTnLst>
                          </p:cTn>
                        </p:par>
                      </p:childTnLst>
                    </p:cTn>
                  </p:par>
                  <p:par>
                    <p:cTn id="278" fill="hold">
                      <p:stCondLst>
                        <p:cond delay="indefinite"/>
                      </p:stCondLst>
                      <p:childTnLst>
                        <p:par>
                          <p:cTn id="279" fill="hold">
                            <p:stCondLst>
                              <p:cond delay="0"/>
                            </p:stCondLst>
                            <p:childTnLst>
                              <p:par>
                                <p:cTn id="280" presetID="6" presetClass="entr" presetSubtype="16" fill="hold" nodeType="clickEffect">
                                  <p:stCondLst>
                                    <p:cond delay="0"/>
                                  </p:stCondLst>
                                  <p:childTnLst>
                                    <p:set>
                                      <p:cBhvr>
                                        <p:cTn id="281" dur="1" fill="hold">
                                          <p:stCondLst>
                                            <p:cond delay="0"/>
                                          </p:stCondLst>
                                        </p:cTn>
                                        <p:tgtEl>
                                          <p:spTgt spid="59"/>
                                        </p:tgtEl>
                                        <p:attrNameLst>
                                          <p:attrName>style.visibility</p:attrName>
                                        </p:attrNameLst>
                                      </p:cBhvr>
                                      <p:to>
                                        <p:strVal val="visible"/>
                                      </p:to>
                                    </p:set>
                                    <p:animEffect transition="in" filter="circle(in)">
                                      <p:cBhvr>
                                        <p:cTn id="282" dur="2000"/>
                                        <p:tgtEl>
                                          <p:spTgt spid="59"/>
                                        </p:tgtEl>
                                      </p:cBhvr>
                                    </p:animEffect>
                                  </p:childTnLst>
                                </p:cTn>
                              </p:par>
                            </p:childTnLst>
                          </p:cTn>
                        </p:par>
                      </p:childTnLst>
                    </p:cTn>
                  </p:par>
                  <p:par>
                    <p:cTn id="283" fill="hold">
                      <p:stCondLst>
                        <p:cond delay="indefinite"/>
                      </p:stCondLst>
                      <p:childTnLst>
                        <p:par>
                          <p:cTn id="284" fill="hold">
                            <p:stCondLst>
                              <p:cond delay="0"/>
                            </p:stCondLst>
                            <p:childTnLst>
                              <p:par>
                                <p:cTn id="285" presetID="6" presetClass="entr" presetSubtype="16" fill="hold" nodeType="clickEffect">
                                  <p:stCondLst>
                                    <p:cond delay="0"/>
                                  </p:stCondLst>
                                  <p:childTnLst>
                                    <p:set>
                                      <p:cBhvr>
                                        <p:cTn id="286" dur="1" fill="hold">
                                          <p:stCondLst>
                                            <p:cond delay="0"/>
                                          </p:stCondLst>
                                        </p:cTn>
                                        <p:tgtEl>
                                          <p:spTgt spid="56"/>
                                        </p:tgtEl>
                                        <p:attrNameLst>
                                          <p:attrName>style.visibility</p:attrName>
                                        </p:attrNameLst>
                                      </p:cBhvr>
                                      <p:to>
                                        <p:strVal val="visible"/>
                                      </p:to>
                                    </p:set>
                                    <p:animEffect transition="in" filter="circle(in)">
                                      <p:cBhvr>
                                        <p:cTn id="287" dur="2000"/>
                                        <p:tgtEl>
                                          <p:spTgt spid="56"/>
                                        </p:tgtEl>
                                      </p:cBhvr>
                                    </p:animEffect>
                                  </p:childTnLst>
                                </p:cTn>
                              </p:par>
                            </p:childTnLst>
                          </p:cTn>
                        </p:par>
                      </p:childTnLst>
                    </p:cTn>
                  </p:par>
                  <p:par>
                    <p:cTn id="288" fill="hold">
                      <p:stCondLst>
                        <p:cond delay="indefinite"/>
                      </p:stCondLst>
                      <p:childTnLst>
                        <p:par>
                          <p:cTn id="289" fill="hold">
                            <p:stCondLst>
                              <p:cond delay="0"/>
                            </p:stCondLst>
                            <p:childTnLst>
                              <p:par>
                                <p:cTn id="290" presetID="6" presetClass="entr" presetSubtype="16" fill="hold" nodeType="clickEffect">
                                  <p:stCondLst>
                                    <p:cond delay="0"/>
                                  </p:stCondLst>
                                  <p:childTnLst>
                                    <p:set>
                                      <p:cBhvr>
                                        <p:cTn id="291" dur="1" fill="hold">
                                          <p:stCondLst>
                                            <p:cond delay="0"/>
                                          </p:stCondLst>
                                        </p:cTn>
                                        <p:tgtEl>
                                          <p:spTgt spid="55"/>
                                        </p:tgtEl>
                                        <p:attrNameLst>
                                          <p:attrName>style.visibility</p:attrName>
                                        </p:attrNameLst>
                                      </p:cBhvr>
                                      <p:to>
                                        <p:strVal val="visible"/>
                                      </p:to>
                                    </p:set>
                                    <p:animEffect transition="in" filter="circle(in)">
                                      <p:cBhvr>
                                        <p:cTn id="292" dur="2000"/>
                                        <p:tgtEl>
                                          <p:spTgt spid="55"/>
                                        </p:tgtEl>
                                      </p:cBhvr>
                                    </p:animEffect>
                                  </p:childTnLst>
                                </p:cTn>
                              </p:par>
                            </p:childTnLst>
                          </p:cTn>
                        </p:par>
                      </p:childTnLst>
                    </p:cTn>
                  </p:par>
                  <p:par>
                    <p:cTn id="293" fill="hold">
                      <p:stCondLst>
                        <p:cond delay="indefinite"/>
                      </p:stCondLst>
                      <p:childTnLst>
                        <p:par>
                          <p:cTn id="294" fill="hold">
                            <p:stCondLst>
                              <p:cond delay="0"/>
                            </p:stCondLst>
                            <p:childTnLst>
                              <p:par>
                                <p:cTn id="295" presetID="6" presetClass="entr" presetSubtype="16" fill="hold" nodeType="clickEffect">
                                  <p:stCondLst>
                                    <p:cond delay="0"/>
                                  </p:stCondLst>
                                  <p:childTnLst>
                                    <p:set>
                                      <p:cBhvr>
                                        <p:cTn id="296" dur="1" fill="hold">
                                          <p:stCondLst>
                                            <p:cond delay="0"/>
                                          </p:stCondLst>
                                        </p:cTn>
                                        <p:tgtEl>
                                          <p:spTgt spid="52"/>
                                        </p:tgtEl>
                                        <p:attrNameLst>
                                          <p:attrName>style.visibility</p:attrName>
                                        </p:attrNameLst>
                                      </p:cBhvr>
                                      <p:to>
                                        <p:strVal val="visible"/>
                                      </p:to>
                                    </p:set>
                                    <p:animEffect transition="in" filter="circle(in)">
                                      <p:cBhvr>
                                        <p:cTn id="297" dur="2000"/>
                                        <p:tgtEl>
                                          <p:spTgt spid="52"/>
                                        </p:tgtEl>
                                      </p:cBhvr>
                                    </p:animEffect>
                                  </p:childTnLst>
                                </p:cTn>
                              </p:par>
                            </p:childTnLst>
                          </p:cTn>
                        </p:par>
                      </p:childTnLst>
                    </p:cTn>
                  </p:par>
                  <p:par>
                    <p:cTn id="298" fill="hold">
                      <p:stCondLst>
                        <p:cond delay="indefinite"/>
                      </p:stCondLst>
                      <p:childTnLst>
                        <p:par>
                          <p:cTn id="299" fill="hold">
                            <p:stCondLst>
                              <p:cond delay="0"/>
                            </p:stCondLst>
                            <p:childTnLst>
                              <p:par>
                                <p:cTn id="300" presetID="6" presetClass="entr" presetSubtype="16" fill="hold" nodeType="clickEffect">
                                  <p:stCondLst>
                                    <p:cond delay="0"/>
                                  </p:stCondLst>
                                  <p:childTnLst>
                                    <p:set>
                                      <p:cBhvr>
                                        <p:cTn id="301" dur="1" fill="hold">
                                          <p:stCondLst>
                                            <p:cond delay="0"/>
                                          </p:stCondLst>
                                        </p:cTn>
                                        <p:tgtEl>
                                          <p:spTgt spid="53"/>
                                        </p:tgtEl>
                                        <p:attrNameLst>
                                          <p:attrName>style.visibility</p:attrName>
                                        </p:attrNameLst>
                                      </p:cBhvr>
                                      <p:to>
                                        <p:strVal val="visible"/>
                                      </p:to>
                                    </p:set>
                                    <p:animEffect transition="in" filter="circle(in)">
                                      <p:cBhvr>
                                        <p:cTn id="302" dur="2000"/>
                                        <p:tgtEl>
                                          <p:spTgt spid="53"/>
                                        </p:tgtEl>
                                      </p:cBhvr>
                                    </p:animEffect>
                                  </p:childTnLst>
                                </p:cTn>
                              </p:par>
                            </p:childTnLst>
                          </p:cTn>
                        </p:par>
                      </p:childTnLst>
                    </p:cTn>
                  </p:par>
                  <p:par>
                    <p:cTn id="303" fill="hold">
                      <p:stCondLst>
                        <p:cond delay="indefinite"/>
                      </p:stCondLst>
                      <p:childTnLst>
                        <p:par>
                          <p:cTn id="304" fill="hold">
                            <p:stCondLst>
                              <p:cond delay="0"/>
                            </p:stCondLst>
                            <p:childTnLst>
                              <p:par>
                                <p:cTn id="305" presetID="6" presetClass="entr" presetSubtype="16" fill="hold" nodeType="clickEffect">
                                  <p:stCondLst>
                                    <p:cond delay="0"/>
                                  </p:stCondLst>
                                  <p:childTnLst>
                                    <p:set>
                                      <p:cBhvr>
                                        <p:cTn id="306" dur="1" fill="hold">
                                          <p:stCondLst>
                                            <p:cond delay="0"/>
                                          </p:stCondLst>
                                        </p:cTn>
                                        <p:tgtEl>
                                          <p:spTgt spid="57"/>
                                        </p:tgtEl>
                                        <p:attrNameLst>
                                          <p:attrName>style.visibility</p:attrName>
                                        </p:attrNameLst>
                                      </p:cBhvr>
                                      <p:to>
                                        <p:strVal val="visible"/>
                                      </p:to>
                                    </p:set>
                                    <p:animEffect transition="in" filter="circle(in)">
                                      <p:cBhvr>
                                        <p:cTn id="307" dur="2000"/>
                                        <p:tgtEl>
                                          <p:spTgt spid="57"/>
                                        </p:tgtEl>
                                      </p:cBhvr>
                                    </p:animEffect>
                                  </p:childTnLst>
                                </p:cTn>
                              </p:par>
                            </p:childTnLst>
                          </p:cTn>
                        </p:par>
                      </p:childTnLst>
                    </p:cTn>
                  </p:par>
                  <p:par>
                    <p:cTn id="308" fill="hold">
                      <p:stCondLst>
                        <p:cond delay="indefinite"/>
                      </p:stCondLst>
                      <p:childTnLst>
                        <p:par>
                          <p:cTn id="309" fill="hold">
                            <p:stCondLst>
                              <p:cond delay="0"/>
                            </p:stCondLst>
                            <p:childTnLst>
                              <p:par>
                                <p:cTn id="310" presetID="6" presetClass="entr" presetSubtype="16" fill="hold" nodeType="clickEffect">
                                  <p:stCondLst>
                                    <p:cond delay="0"/>
                                  </p:stCondLst>
                                  <p:childTnLst>
                                    <p:set>
                                      <p:cBhvr>
                                        <p:cTn id="311" dur="1" fill="hold">
                                          <p:stCondLst>
                                            <p:cond delay="0"/>
                                          </p:stCondLst>
                                        </p:cTn>
                                        <p:tgtEl>
                                          <p:spTgt spid="58"/>
                                        </p:tgtEl>
                                        <p:attrNameLst>
                                          <p:attrName>style.visibility</p:attrName>
                                        </p:attrNameLst>
                                      </p:cBhvr>
                                      <p:to>
                                        <p:strVal val="visible"/>
                                      </p:to>
                                    </p:set>
                                    <p:animEffect transition="in" filter="circle(in)">
                                      <p:cBhvr>
                                        <p:cTn id="312" dur="2000"/>
                                        <p:tgtEl>
                                          <p:spTgt spid="58"/>
                                        </p:tgtEl>
                                      </p:cBhvr>
                                    </p:animEffect>
                                  </p:childTnLst>
                                </p:cTn>
                              </p:par>
                            </p:childTnLst>
                          </p:cTn>
                        </p:par>
                      </p:childTnLst>
                    </p:cTn>
                  </p:par>
                  <p:par>
                    <p:cTn id="313" fill="hold">
                      <p:stCondLst>
                        <p:cond delay="indefinite"/>
                      </p:stCondLst>
                      <p:childTnLst>
                        <p:par>
                          <p:cTn id="314" fill="hold">
                            <p:stCondLst>
                              <p:cond delay="0"/>
                            </p:stCondLst>
                            <p:childTnLst>
                              <p:par>
                                <p:cTn id="315" presetID="6" presetClass="entr" presetSubtype="16" fill="hold" nodeType="clickEffect">
                                  <p:stCondLst>
                                    <p:cond delay="0"/>
                                  </p:stCondLst>
                                  <p:childTnLst>
                                    <p:set>
                                      <p:cBhvr>
                                        <p:cTn id="316" dur="1" fill="hold">
                                          <p:stCondLst>
                                            <p:cond delay="0"/>
                                          </p:stCondLst>
                                        </p:cTn>
                                        <p:tgtEl>
                                          <p:spTgt spid="63"/>
                                        </p:tgtEl>
                                        <p:attrNameLst>
                                          <p:attrName>style.visibility</p:attrName>
                                        </p:attrNameLst>
                                      </p:cBhvr>
                                      <p:to>
                                        <p:strVal val="visible"/>
                                      </p:to>
                                    </p:set>
                                    <p:animEffect transition="in" filter="circle(in)">
                                      <p:cBhvr>
                                        <p:cTn id="31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48A72C-0821-AF6B-9FDE-513D14A1CFD3}"/>
              </a:ext>
            </a:extLst>
          </p:cNvPr>
          <p:cNvSpPr txBox="1"/>
          <p:nvPr/>
        </p:nvSpPr>
        <p:spPr>
          <a:xfrm>
            <a:off x="92504" y="206477"/>
            <a:ext cx="8958992" cy="6459794"/>
          </a:xfrm>
          <a:prstGeom prst="rect">
            <a:avLst/>
          </a:prstGeom>
          <a:solidFill>
            <a:schemeClr val="bg1"/>
          </a:solidFill>
          <a:ln w="38100">
            <a:solidFill>
              <a:schemeClr val="tx1"/>
            </a:solidFill>
          </a:ln>
        </p:spPr>
        <p:txBody>
          <a:bodyPr wrap="square" rtlCol="0">
            <a:spAutoFit/>
          </a:bodyPr>
          <a:lstStyle/>
          <a:p>
            <a:endParaRPr lang="fr-FR" dirty="0"/>
          </a:p>
        </p:txBody>
      </p:sp>
      <p:sp>
        <p:nvSpPr>
          <p:cNvPr id="3" name="Rectangle 2">
            <a:extLst>
              <a:ext uri="{FF2B5EF4-FFF2-40B4-BE49-F238E27FC236}">
                <a16:creationId xmlns:a16="http://schemas.microsoft.com/office/drawing/2014/main" id="{4EA639FD-CA7C-56FA-3426-BA15E56E7BAC}"/>
              </a:ext>
            </a:extLst>
          </p:cNvPr>
          <p:cNvSpPr/>
          <p:nvPr/>
        </p:nvSpPr>
        <p:spPr>
          <a:xfrm>
            <a:off x="227076" y="1466200"/>
            <a:ext cx="497033" cy="237032"/>
          </a:xfrm>
          <a:prstGeom prst="rect">
            <a:avLst/>
          </a:prstGeom>
          <a:solidFill>
            <a:schemeClr val="bg1"/>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8A4268B-9DFE-CBA9-CD63-10D76B4F7DF7}"/>
              </a:ext>
            </a:extLst>
          </p:cNvPr>
          <p:cNvSpPr/>
          <p:nvPr/>
        </p:nvSpPr>
        <p:spPr>
          <a:xfrm>
            <a:off x="3318554" y="1211733"/>
            <a:ext cx="674881" cy="220135"/>
          </a:xfrm>
          <a:prstGeom prst="rect">
            <a:avLst/>
          </a:prstGeom>
          <a:solidFill>
            <a:srgbClr val="548235">
              <a:alpha val="20000"/>
            </a:srgbClr>
          </a:solidFill>
          <a:ln w="127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Hawaï</a:t>
            </a:r>
          </a:p>
        </p:txBody>
      </p:sp>
      <p:sp>
        <p:nvSpPr>
          <p:cNvPr id="5" name="ZoneTexte 12">
            <a:extLst>
              <a:ext uri="{FF2B5EF4-FFF2-40B4-BE49-F238E27FC236}">
                <a16:creationId xmlns:a16="http://schemas.microsoft.com/office/drawing/2014/main" id="{3433E06D-E032-162A-CD81-079C9E921897}"/>
              </a:ext>
            </a:extLst>
          </p:cNvPr>
          <p:cNvSpPr txBox="1"/>
          <p:nvPr/>
        </p:nvSpPr>
        <p:spPr>
          <a:xfrm>
            <a:off x="3205401" y="2434449"/>
            <a:ext cx="325653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b-</a:t>
            </a:r>
            <a:r>
              <a:rPr kumimoji="0" lang="fr-FR" sz="1400" b="1" i="0" u="sng" strike="noStrike" kern="1200" cap="none" spc="0" normalizeH="0" baseline="0" noProof="0" dirty="0">
                <a:ln>
                  <a:noFill/>
                </a:ln>
                <a:solidFill>
                  <a:srgbClr val="000000"/>
                </a:solidFill>
                <a:effectLst/>
                <a:uLnTx/>
                <a:uFillTx/>
                <a:latin typeface="Calibri"/>
                <a:ea typeface="+mn-ea"/>
                <a:cs typeface="+mn-cs"/>
              </a:rPr>
              <a:t>……………:….……………………………………</a:t>
            </a:r>
          </a:p>
        </p:txBody>
      </p:sp>
      <p:cxnSp>
        <p:nvCxnSpPr>
          <p:cNvPr id="6" name="Connecteur droit avec flèche 5">
            <a:extLst>
              <a:ext uri="{FF2B5EF4-FFF2-40B4-BE49-F238E27FC236}">
                <a16:creationId xmlns:a16="http://schemas.microsoft.com/office/drawing/2014/main" id="{E259C0C3-BA6E-2701-DB45-4F410D3CE19D}"/>
              </a:ext>
            </a:extLst>
          </p:cNvPr>
          <p:cNvCxnSpPr>
            <a:cxnSpLocks/>
          </p:cNvCxnSpPr>
          <p:nvPr/>
        </p:nvCxnSpPr>
        <p:spPr>
          <a:xfrm>
            <a:off x="197224" y="1114130"/>
            <a:ext cx="543914"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Soleil 6">
            <a:extLst>
              <a:ext uri="{FF2B5EF4-FFF2-40B4-BE49-F238E27FC236}">
                <a16:creationId xmlns:a16="http://schemas.microsoft.com/office/drawing/2014/main" id="{52FC7DEE-745C-85FB-A519-A3CEF9AB130E}"/>
              </a:ext>
            </a:extLst>
          </p:cNvPr>
          <p:cNvSpPr/>
          <p:nvPr/>
        </p:nvSpPr>
        <p:spPr>
          <a:xfrm>
            <a:off x="6637184" y="818974"/>
            <a:ext cx="478499" cy="330601"/>
          </a:xfrm>
          <a:prstGeom prst="sun">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EAF5B73-4209-91A7-69FE-0F9626458286}"/>
              </a:ext>
            </a:extLst>
          </p:cNvPr>
          <p:cNvSpPr txBox="1"/>
          <p:nvPr/>
        </p:nvSpPr>
        <p:spPr>
          <a:xfrm>
            <a:off x="3172409" y="300999"/>
            <a:ext cx="397489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latin typeface="Calibri" panose="020F0502020204030204"/>
                <a:ea typeface="+mn-ea"/>
                <a:cs typeface="+mn-cs"/>
              </a:rPr>
              <a:t>……………………………………………………..…</a:t>
            </a:r>
            <a:endParaRPr kumimoji="0" lang="fr-FR" sz="1400" b="1" i="0" u="sng" strike="noStrike" kern="0" cap="none" spc="0" normalizeH="0" baseline="0" noProof="0" dirty="0">
              <a:ln>
                <a:noFill/>
              </a:ln>
              <a:solidFill>
                <a:prstClr val="black"/>
              </a:solidFill>
              <a:effectLst/>
              <a:uLnTx/>
              <a:uFillTx/>
            </a:endParaRPr>
          </a:p>
        </p:txBody>
      </p:sp>
      <p:sp>
        <p:nvSpPr>
          <p:cNvPr id="9" name="ZoneTexte 8">
            <a:extLst>
              <a:ext uri="{FF2B5EF4-FFF2-40B4-BE49-F238E27FC236}">
                <a16:creationId xmlns:a16="http://schemas.microsoft.com/office/drawing/2014/main" id="{3D63F113-DD8A-CA36-C12F-7ECC38398000}"/>
              </a:ext>
            </a:extLst>
          </p:cNvPr>
          <p:cNvSpPr txBox="1"/>
          <p:nvPr/>
        </p:nvSpPr>
        <p:spPr>
          <a:xfrm>
            <a:off x="6474917" y="295754"/>
            <a:ext cx="26690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3-………………………………………………</a:t>
            </a:r>
          </a:p>
          <a:p>
            <a:pPr marL="0" marR="0" lvl="0" indent="0" defTabSz="914400" eaLnBrk="1" fontAlgn="auto" latinLnBrk="0" hangingPunct="1">
              <a:lnSpc>
                <a:spcPct val="100000"/>
              </a:lnSpc>
              <a:spcBef>
                <a:spcPts val="0"/>
              </a:spcBef>
              <a:spcAft>
                <a:spcPts val="0"/>
              </a:spcAft>
              <a:buClrTx/>
              <a:buSzTx/>
              <a:buFontTx/>
              <a:buNone/>
              <a:tabLst/>
              <a:defRPr/>
            </a:pPr>
            <a:r>
              <a:rPr lang="fr-FR" sz="1400" b="1" u="sng" kern="0" dirty="0">
                <a:solidFill>
                  <a:prstClr val="black"/>
                </a:solidFill>
              </a:rPr>
              <a:t>………………………………………………….</a:t>
            </a:r>
            <a:endParaRPr kumimoji="0" lang="fr-FR" sz="1400" b="1" i="0" u="sng" strike="noStrike" kern="0" cap="none" spc="0" normalizeH="0" baseline="0" noProof="0" dirty="0">
              <a:ln>
                <a:noFill/>
              </a:ln>
              <a:solidFill>
                <a:prstClr val="black"/>
              </a:solidFill>
              <a:effectLst/>
              <a:uLnTx/>
              <a:uFillTx/>
            </a:endParaRPr>
          </a:p>
        </p:txBody>
      </p:sp>
      <p:sp>
        <p:nvSpPr>
          <p:cNvPr id="10" name="ZoneTexte 14">
            <a:extLst>
              <a:ext uri="{FF2B5EF4-FFF2-40B4-BE49-F238E27FC236}">
                <a16:creationId xmlns:a16="http://schemas.microsoft.com/office/drawing/2014/main" id="{67E9DC98-64AE-EED6-C8F4-6DE975C89D32}"/>
              </a:ext>
            </a:extLst>
          </p:cNvPr>
          <p:cNvSpPr txBox="1"/>
          <p:nvPr/>
        </p:nvSpPr>
        <p:spPr>
          <a:xfrm>
            <a:off x="227076" y="2529782"/>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1" name="ZoneTexte 14">
            <a:extLst>
              <a:ext uri="{FF2B5EF4-FFF2-40B4-BE49-F238E27FC236}">
                <a16:creationId xmlns:a16="http://schemas.microsoft.com/office/drawing/2014/main" id="{56CB2745-4AFA-74EE-580C-CD6DC7DA3C0C}"/>
              </a:ext>
            </a:extLst>
          </p:cNvPr>
          <p:cNvSpPr txBox="1"/>
          <p:nvPr/>
        </p:nvSpPr>
        <p:spPr>
          <a:xfrm>
            <a:off x="180704" y="1983643"/>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2" name="ZoneTexte 14">
            <a:extLst>
              <a:ext uri="{FF2B5EF4-FFF2-40B4-BE49-F238E27FC236}">
                <a16:creationId xmlns:a16="http://schemas.microsoft.com/office/drawing/2014/main" id="{16EFFA0F-A742-4C5F-591F-83A70483E12C}"/>
              </a:ext>
            </a:extLst>
          </p:cNvPr>
          <p:cNvSpPr txBox="1"/>
          <p:nvPr/>
        </p:nvSpPr>
        <p:spPr>
          <a:xfrm>
            <a:off x="3430723" y="415177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3" name="ZoneTexte 14">
            <a:extLst>
              <a:ext uri="{FF2B5EF4-FFF2-40B4-BE49-F238E27FC236}">
                <a16:creationId xmlns:a16="http://schemas.microsoft.com/office/drawing/2014/main" id="{24C3DF97-687F-C254-3C2F-2905CF7C4DF2}"/>
              </a:ext>
            </a:extLst>
          </p:cNvPr>
          <p:cNvSpPr txBox="1"/>
          <p:nvPr/>
        </p:nvSpPr>
        <p:spPr>
          <a:xfrm>
            <a:off x="6582956" y="1333927"/>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4" name="ZoneTexte 14">
            <a:extLst>
              <a:ext uri="{FF2B5EF4-FFF2-40B4-BE49-F238E27FC236}">
                <a16:creationId xmlns:a16="http://schemas.microsoft.com/office/drawing/2014/main" id="{7517B159-D990-FA24-5C9B-7F8829455F31}"/>
              </a:ext>
            </a:extLst>
          </p:cNvPr>
          <p:cNvSpPr txBox="1"/>
          <p:nvPr/>
        </p:nvSpPr>
        <p:spPr>
          <a:xfrm>
            <a:off x="6562229" y="229566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5" name="ZoneTexte 14">
            <a:extLst>
              <a:ext uri="{FF2B5EF4-FFF2-40B4-BE49-F238E27FC236}">
                <a16:creationId xmlns:a16="http://schemas.microsoft.com/office/drawing/2014/main" id="{7C122D9E-4946-868B-C590-174C04059147}"/>
              </a:ext>
            </a:extLst>
          </p:cNvPr>
          <p:cNvSpPr txBox="1"/>
          <p:nvPr/>
        </p:nvSpPr>
        <p:spPr>
          <a:xfrm>
            <a:off x="6534377" y="1820138"/>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6" name="ZoneTexte 14">
            <a:extLst>
              <a:ext uri="{FF2B5EF4-FFF2-40B4-BE49-F238E27FC236}">
                <a16:creationId xmlns:a16="http://schemas.microsoft.com/office/drawing/2014/main" id="{91020DDC-33C3-ED79-3707-257863A3F030}"/>
              </a:ext>
            </a:extLst>
          </p:cNvPr>
          <p:cNvSpPr txBox="1"/>
          <p:nvPr/>
        </p:nvSpPr>
        <p:spPr>
          <a:xfrm>
            <a:off x="3312163" y="194883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7" name="ZoneTexte 14">
            <a:extLst>
              <a:ext uri="{FF2B5EF4-FFF2-40B4-BE49-F238E27FC236}">
                <a16:creationId xmlns:a16="http://schemas.microsoft.com/office/drawing/2014/main" id="{0E4F5074-A34E-4847-A154-A17F68E892FE}"/>
              </a:ext>
            </a:extLst>
          </p:cNvPr>
          <p:cNvSpPr txBox="1"/>
          <p:nvPr/>
        </p:nvSpPr>
        <p:spPr>
          <a:xfrm>
            <a:off x="3310221" y="1558300"/>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8" name="ZoneTexte 14">
            <a:extLst>
              <a:ext uri="{FF2B5EF4-FFF2-40B4-BE49-F238E27FC236}">
                <a16:creationId xmlns:a16="http://schemas.microsoft.com/office/drawing/2014/main" id="{937BCF63-E026-A898-2525-B6A6F6A7F30B}"/>
              </a:ext>
            </a:extLst>
          </p:cNvPr>
          <p:cNvSpPr txBox="1"/>
          <p:nvPr/>
        </p:nvSpPr>
        <p:spPr>
          <a:xfrm>
            <a:off x="3367207" y="2831957"/>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9" name="ZoneTexte 14">
            <a:extLst>
              <a:ext uri="{FF2B5EF4-FFF2-40B4-BE49-F238E27FC236}">
                <a16:creationId xmlns:a16="http://schemas.microsoft.com/office/drawing/2014/main" id="{E01EC25A-FAC3-8A53-2816-8E18B3307456}"/>
              </a:ext>
            </a:extLst>
          </p:cNvPr>
          <p:cNvSpPr txBox="1"/>
          <p:nvPr/>
        </p:nvSpPr>
        <p:spPr>
          <a:xfrm>
            <a:off x="3396859" y="3207214"/>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0" name="ZoneTexte 14">
            <a:extLst>
              <a:ext uri="{FF2B5EF4-FFF2-40B4-BE49-F238E27FC236}">
                <a16:creationId xmlns:a16="http://schemas.microsoft.com/office/drawing/2014/main" id="{33834E1A-6DB4-8681-BEF3-D061EC8B98B0}"/>
              </a:ext>
            </a:extLst>
          </p:cNvPr>
          <p:cNvSpPr txBox="1"/>
          <p:nvPr/>
        </p:nvSpPr>
        <p:spPr>
          <a:xfrm>
            <a:off x="3426302" y="4512648"/>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1" name="ZoneTexte 13">
            <a:extLst>
              <a:ext uri="{FF2B5EF4-FFF2-40B4-BE49-F238E27FC236}">
                <a16:creationId xmlns:a16="http://schemas.microsoft.com/office/drawing/2014/main" id="{F3F8C1D1-D6FA-EDE1-1B6F-0DAA11726AC3}"/>
              </a:ext>
            </a:extLst>
          </p:cNvPr>
          <p:cNvSpPr txBox="1"/>
          <p:nvPr/>
        </p:nvSpPr>
        <p:spPr>
          <a:xfrm>
            <a:off x="780051" y="953841"/>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2" name="ZoneTexte 13">
            <a:extLst>
              <a:ext uri="{FF2B5EF4-FFF2-40B4-BE49-F238E27FC236}">
                <a16:creationId xmlns:a16="http://schemas.microsoft.com/office/drawing/2014/main" id="{F3C79702-BCFD-0B9A-4A10-9A9BBB35EDEC}"/>
              </a:ext>
            </a:extLst>
          </p:cNvPr>
          <p:cNvSpPr txBox="1"/>
          <p:nvPr/>
        </p:nvSpPr>
        <p:spPr>
          <a:xfrm>
            <a:off x="814379" y="1958932"/>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3" name="ZoneTexte 13">
            <a:extLst>
              <a:ext uri="{FF2B5EF4-FFF2-40B4-BE49-F238E27FC236}">
                <a16:creationId xmlns:a16="http://schemas.microsoft.com/office/drawing/2014/main" id="{5D36CC8B-8CC4-F563-D665-C209B5693153}"/>
              </a:ext>
            </a:extLst>
          </p:cNvPr>
          <p:cNvSpPr txBox="1"/>
          <p:nvPr/>
        </p:nvSpPr>
        <p:spPr>
          <a:xfrm>
            <a:off x="741138" y="305332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4" name="ZoneTexte 13">
            <a:extLst>
              <a:ext uri="{FF2B5EF4-FFF2-40B4-BE49-F238E27FC236}">
                <a16:creationId xmlns:a16="http://schemas.microsoft.com/office/drawing/2014/main" id="{97583201-340B-2B9C-864E-0BCD57E90AA6}"/>
              </a:ext>
            </a:extLst>
          </p:cNvPr>
          <p:cNvSpPr txBox="1"/>
          <p:nvPr/>
        </p:nvSpPr>
        <p:spPr>
          <a:xfrm>
            <a:off x="830192" y="2483277"/>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5" name="ZoneTexte 13">
            <a:extLst>
              <a:ext uri="{FF2B5EF4-FFF2-40B4-BE49-F238E27FC236}">
                <a16:creationId xmlns:a16="http://schemas.microsoft.com/office/drawing/2014/main" id="{14DDCBBE-7F81-B037-7CB8-32FE6F95CC23}"/>
              </a:ext>
            </a:extLst>
          </p:cNvPr>
          <p:cNvSpPr txBox="1"/>
          <p:nvPr/>
        </p:nvSpPr>
        <p:spPr>
          <a:xfrm>
            <a:off x="7211720" y="1322689"/>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6" name="ZoneTexte 13">
            <a:extLst>
              <a:ext uri="{FF2B5EF4-FFF2-40B4-BE49-F238E27FC236}">
                <a16:creationId xmlns:a16="http://schemas.microsoft.com/office/drawing/2014/main" id="{80256AF1-AB33-AC79-B96D-B585195D787A}"/>
              </a:ext>
            </a:extLst>
          </p:cNvPr>
          <p:cNvSpPr txBox="1"/>
          <p:nvPr/>
        </p:nvSpPr>
        <p:spPr>
          <a:xfrm>
            <a:off x="7241384" y="1778720"/>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7" name="ZoneTexte 13">
            <a:extLst>
              <a:ext uri="{FF2B5EF4-FFF2-40B4-BE49-F238E27FC236}">
                <a16:creationId xmlns:a16="http://schemas.microsoft.com/office/drawing/2014/main" id="{C8A46E82-D192-E4C9-9005-507F536F22F8}"/>
              </a:ext>
            </a:extLst>
          </p:cNvPr>
          <p:cNvSpPr txBox="1"/>
          <p:nvPr/>
        </p:nvSpPr>
        <p:spPr>
          <a:xfrm>
            <a:off x="7241384" y="2284831"/>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8" name="ZoneTexte 13">
            <a:extLst>
              <a:ext uri="{FF2B5EF4-FFF2-40B4-BE49-F238E27FC236}">
                <a16:creationId xmlns:a16="http://schemas.microsoft.com/office/drawing/2014/main" id="{7D3235B1-7768-0EB1-555A-A30FAA5BB287}"/>
              </a:ext>
            </a:extLst>
          </p:cNvPr>
          <p:cNvSpPr txBox="1"/>
          <p:nvPr/>
        </p:nvSpPr>
        <p:spPr>
          <a:xfrm>
            <a:off x="3964936" y="1570428"/>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9" name="ZoneTexte 13">
            <a:extLst>
              <a:ext uri="{FF2B5EF4-FFF2-40B4-BE49-F238E27FC236}">
                <a16:creationId xmlns:a16="http://schemas.microsoft.com/office/drawing/2014/main" id="{B10ABC89-59DC-DD37-C614-CB98603A5BA0}"/>
              </a:ext>
            </a:extLst>
          </p:cNvPr>
          <p:cNvSpPr txBox="1"/>
          <p:nvPr/>
        </p:nvSpPr>
        <p:spPr>
          <a:xfrm>
            <a:off x="4004510" y="1231971"/>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0" name="ZoneTexte 13">
            <a:extLst>
              <a:ext uri="{FF2B5EF4-FFF2-40B4-BE49-F238E27FC236}">
                <a16:creationId xmlns:a16="http://schemas.microsoft.com/office/drawing/2014/main" id="{1258AFF8-B73C-CE79-ED6D-223BD52284EE}"/>
              </a:ext>
            </a:extLst>
          </p:cNvPr>
          <p:cNvSpPr txBox="1"/>
          <p:nvPr/>
        </p:nvSpPr>
        <p:spPr>
          <a:xfrm>
            <a:off x="3954516" y="1976213"/>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1" name="ZoneTexte 13">
            <a:extLst>
              <a:ext uri="{FF2B5EF4-FFF2-40B4-BE49-F238E27FC236}">
                <a16:creationId xmlns:a16="http://schemas.microsoft.com/office/drawing/2014/main" id="{7268559D-E69E-BFB4-06EF-5A847BF77FB1}"/>
              </a:ext>
            </a:extLst>
          </p:cNvPr>
          <p:cNvSpPr txBox="1"/>
          <p:nvPr/>
        </p:nvSpPr>
        <p:spPr>
          <a:xfrm>
            <a:off x="4025270" y="3219477"/>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2" name="ZoneTexte 13">
            <a:extLst>
              <a:ext uri="{FF2B5EF4-FFF2-40B4-BE49-F238E27FC236}">
                <a16:creationId xmlns:a16="http://schemas.microsoft.com/office/drawing/2014/main" id="{21BA0617-2D44-5700-DDEC-F24768B6A430}"/>
              </a:ext>
            </a:extLst>
          </p:cNvPr>
          <p:cNvSpPr txBox="1"/>
          <p:nvPr/>
        </p:nvSpPr>
        <p:spPr>
          <a:xfrm>
            <a:off x="4025270" y="2814522"/>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3" name="ZoneTexte 13">
            <a:extLst>
              <a:ext uri="{FF2B5EF4-FFF2-40B4-BE49-F238E27FC236}">
                <a16:creationId xmlns:a16="http://schemas.microsoft.com/office/drawing/2014/main" id="{254571EA-10D3-E98C-90C4-880BEFFDC7E6}"/>
              </a:ext>
            </a:extLst>
          </p:cNvPr>
          <p:cNvSpPr txBox="1"/>
          <p:nvPr/>
        </p:nvSpPr>
        <p:spPr>
          <a:xfrm>
            <a:off x="4134741" y="4509550"/>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4" name="ZoneTexte 13">
            <a:extLst>
              <a:ext uri="{FF2B5EF4-FFF2-40B4-BE49-F238E27FC236}">
                <a16:creationId xmlns:a16="http://schemas.microsoft.com/office/drawing/2014/main" id="{7BCDE524-5859-F3F1-E98B-1A4D0173243E}"/>
              </a:ext>
            </a:extLst>
          </p:cNvPr>
          <p:cNvSpPr txBox="1"/>
          <p:nvPr/>
        </p:nvSpPr>
        <p:spPr>
          <a:xfrm>
            <a:off x="4134741" y="413552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5" name="ZoneTexte 12">
            <a:extLst>
              <a:ext uri="{FF2B5EF4-FFF2-40B4-BE49-F238E27FC236}">
                <a16:creationId xmlns:a16="http://schemas.microsoft.com/office/drawing/2014/main" id="{F94A0118-3727-7C62-DA92-BADABCB64B8E}"/>
              </a:ext>
            </a:extLst>
          </p:cNvPr>
          <p:cNvSpPr txBox="1"/>
          <p:nvPr/>
        </p:nvSpPr>
        <p:spPr>
          <a:xfrm>
            <a:off x="3258156" y="3730566"/>
            <a:ext cx="325653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c-</a:t>
            </a:r>
            <a:r>
              <a:rPr kumimoji="0" lang="fr-FR" sz="1400" b="1" i="0" u="sng" strike="noStrike" kern="1200" cap="none" spc="0" normalizeH="0" baseline="0" noProof="0" dirty="0">
                <a:ln>
                  <a:noFill/>
                </a:ln>
                <a:solidFill>
                  <a:srgbClr val="000000"/>
                </a:solidFill>
                <a:effectLst/>
                <a:uLnTx/>
                <a:uFillTx/>
                <a:latin typeface="Calibri"/>
                <a:ea typeface="+mn-ea"/>
                <a:cs typeface="+mn-cs"/>
              </a:rPr>
              <a:t>…………….….……………………………………</a:t>
            </a:r>
          </a:p>
        </p:txBody>
      </p:sp>
      <p:sp>
        <p:nvSpPr>
          <p:cNvPr id="36" name="ZoneTexte 12">
            <a:extLst>
              <a:ext uri="{FF2B5EF4-FFF2-40B4-BE49-F238E27FC236}">
                <a16:creationId xmlns:a16="http://schemas.microsoft.com/office/drawing/2014/main" id="{98924DDA-89C4-2A51-23D9-F552A004C2C5}"/>
              </a:ext>
            </a:extLst>
          </p:cNvPr>
          <p:cNvSpPr txBox="1"/>
          <p:nvPr/>
        </p:nvSpPr>
        <p:spPr>
          <a:xfrm>
            <a:off x="809115" y="1906092"/>
            <a:ext cx="2342217"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Ressources halieutiques (Pêche illégale, surpêche)</a:t>
            </a:r>
          </a:p>
        </p:txBody>
      </p:sp>
      <p:sp>
        <p:nvSpPr>
          <p:cNvPr id="37" name="ZoneTexte 12">
            <a:extLst>
              <a:ext uri="{FF2B5EF4-FFF2-40B4-BE49-F238E27FC236}">
                <a16:creationId xmlns:a16="http://schemas.microsoft.com/office/drawing/2014/main" id="{4FF4665A-483C-9123-5BD8-2CA164821BC9}"/>
              </a:ext>
            </a:extLst>
          </p:cNvPr>
          <p:cNvSpPr txBox="1"/>
          <p:nvPr/>
        </p:nvSpPr>
        <p:spPr>
          <a:xfrm>
            <a:off x="865826" y="2434839"/>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Ressources minières</a:t>
            </a:r>
          </a:p>
        </p:txBody>
      </p:sp>
      <p:sp>
        <p:nvSpPr>
          <p:cNvPr id="38" name="ZoneTexte 12">
            <a:extLst>
              <a:ext uri="{FF2B5EF4-FFF2-40B4-BE49-F238E27FC236}">
                <a16:creationId xmlns:a16="http://schemas.microsoft.com/office/drawing/2014/main" id="{0A9B4F79-F565-ABA2-43B0-82CFB314E19E}"/>
              </a:ext>
            </a:extLst>
          </p:cNvPr>
          <p:cNvSpPr txBox="1"/>
          <p:nvPr/>
        </p:nvSpPr>
        <p:spPr>
          <a:xfrm>
            <a:off x="6547677" y="261722"/>
            <a:ext cx="2637368"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a:ea typeface="+mn-ea"/>
                <a:cs typeface="+mn-cs"/>
              </a:rPr>
              <a:t>  Des enjeux climatiques et environnementaux</a:t>
            </a:r>
          </a:p>
        </p:txBody>
      </p:sp>
      <p:sp>
        <p:nvSpPr>
          <p:cNvPr id="39" name="ZoneTexte 12">
            <a:extLst>
              <a:ext uri="{FF2B5EF4-FFF2-40B4-BE49-F238E27FC236}">
                <a16:creationId xmlns:a16="http://schemas.microsoft.com/office/drawing/2014/main" id="{88087E42-E326-3946-9CD6-831673B3F98A}"/>
              </a:ext>
            </a:extLst>
          </p:cNvPr>
          <p:cNvSpPr txBox="1"/>
          <p:nvPr/>
        </p:nvSpPr>
        <p:spPr>
          <a:xfrm>
            <a:off x="4006489" y="1533906"/>
            <a:ext cx="25086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Forces armées américaines</a:t>
            </a:r>
          </a:p>
        </p:txBody>
      </p:sp>
      <p:sp>
        <p:nvSpPr>
          <p:cNvPr id="40" name="ZoneTexte 12">
            <a:extLst>
              <a:ext uri="{FF2B5EF4-FFF2-40B4-BE49-F238E27FC236}">
                <a16:creationId xmlns:a16="http://schemas.microsoft.com/office/drawing/2014/main" id="{815650F8-475C-CC17-8D13-EB029730D578}"/>
              </a:ext>
            </a:extLst>
          </p:cNvPr>
          <p:cNvSpPr txBox="1"/>
          <p:nvPr/>
        </p:nvSpPr>
        <p:spPr>
          <a:xfrm>
            <a:off x="3988303" y="1913979"/>
            <a:ext cx="1725438" cy="307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Alliance QUAD</a:t>
            </a:r>
          </a:p>
        </p:txBody>
      </p:sp>
      <p:sp>
        <p:nvSpPr>
          <p:cNvPr id="41" name="ZoneTexte 12">
            <a:extLst>
              <a:ext uri="{FF2B5EF4-FFF2-40B4-BE49-F238E27FC236}">
                <a16:creationId xmlns:a16="http://schemas.microsoft.com/office/drawing/2014/main" id="{91CD87AE-4D22-A570-1169-9803B0B8EB5F}"/>
              </a:ext>
            </a:extLst>
          </p:cNvPr>
          <p:cNvSpPr txBox="1"/>
          <p:nvPr/>
        </p:nvSpPr>
        <p:spPr>
          <a:xfrm>
            <a:off x="4034082" y="2768784"/>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Stratégie de la BRI</a:t>
            </a:r>
          </a:p>
        </p:txBody>
      </p:sp>
      <p:sp>
        <p:nvSpPr>
          <p:cNvPr id="42" name="ZoneTexte 12">
            <a:extLst>
              <a:ext uri="{FF2B5EF4-FFF2-40B4-BE49-F238E27FC236}">
                <a16:creationId xmlns:a16="http://schemas.microsoft.com/office/drawing/2014/main" id="{04901AD4-C5A2-C4E6-D2BC-46F0D663E47E}"/>
              </a:ext>
            </a:extLst>
          </p:cNvPr>
          <p:cNvSpPr txBox="1"/>
          <p:nvPr/>
        </p:nvSpPr>
        <p:spPr>
          <a:xfrm>
            <a:off x="3396859" y="3730566"/>
            <a:ext cx="356473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Stratégie de l’</a:t>
            </a:r>
            <a:r>
              <a:rPr kumimoji="0" lang="fr-FR" sz="1400" b="1" i="0" u="none" strike="noStrike" kern="1200" cap="none" spc="0" normalizeH="0" baseline="0" noProof="0" dirty="0" err="1">
                <a:ln>
                  <a:noFill/>
                </a:ln>
                <a:solidFill>
                  <a:srgbClr val="000000"/>
                </a:solidFill>
                <a:effectLst/>
                <a:uLnTx/>
                <a:uFillTx/>
                <a:latin typeface="Calibri"/>
                <a:ea typeface="+mn-ea"/>
                <a:cs typeface="+mn-cs"/>
              </a:rPr>
              <a:t>Indo-Pacifique</a:t>
            </a:r>
            <a:r>
              <a:rPr kumimoji="0" lang="fr-FR" sz="1400" b="1" i="0" u="none" strike="noStrike" kern="1200" cap="none" spc="0" normalizeH="0" baseline="0" noProof="0" dirty="0">
                <a:ln>
                  <a:noFill/>
                </a:ln>
                <a:solidFill>
                  <a:srgbClr val="000000"/>
                </a:solidFill>
                <a:effectLst/>
                <a:uLnTx/>
                <a:uFillTx/>
                <a:latin typeface="Calibri"/>
                <a:ea typeface="+mn-ea"/>
                <a:cs typeface="+mn-cs"/>
              </a:rPr>
              <a:t> française </a:t>
            </a:r>
          </a:p>
        </p:txBody>
      </p:sp>
      <p:sp>
        <p:nvSpPr>
          <p:cNvPr id="43" name="ZoneTexte 12">
            <a:extLst>
              <a:ext uri="{FF2B5EF4-FFF2-40B4-BE49-F238E27FC236}">
                <a16:creationId xmlns:a16="http://schemas.microsoft.com/office/drawing/2014/main" id="{48C55CF7-749D-FC62-8DB4-0C84C47253B6}"/>
              </a:ext>
            </a:extLst>
          </p:cNvPr>
          <p:cNvSpPr txBox="1"/>
          <p:nvPr/>
        </p:nvSpPr>
        <p:spPr>
          <a:xfrm>
            <a:off x="7254505" y="1742461"/>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AMP</a:t>
            </a:r>
          </a:p>
        </p:txBody>
      </p:sp>
      <p:sp>
        <p:nvSpPr>
          <p:cNvPr id="44" name="Rectangle 43">
            <a:extLst>
              <a:ext uri="{FF2B5EF4-FFF2-40B4-BE49-F238E27FC236}">
                <a16:creationId xmlns:a16="http://schemas.microsoft.com/office/drawing/2014/main" id="{61D7372A-7938-9581-A225-42066EA54E7D}"/>
              </a:ext>
            </a:extLst>
          </p:cNvPr>
          <p:cNvSpPr/>
          <p:nvPr/>
        </p:nvSpPr>
        <p:spPr>
          <a:xfrm>
            <a:off x="227076" y="1466200"/>
            <a:ext cx="497033" cy="237032"/>
          </a:xfrm>
          <a:prstGeom prst="rect">
            <a:avLst/>
          </a:prstGeom>
          <a:solidFill>
            <a:schemeClr val="accent5">
              <a:lumMod val="40000"/>
              <a:lumOff val="60000"/>
            </a:scheme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ZoneTexte 12">
            <a:extLst>
              <a:ext uri="{FF2B5EF4-FFF2-40B4-BE49-F238E27FC236}">
                <a16:creationId xmlns:a16="http://schemas.microsoft.com/office/drawing/2014/main" id="{AB7F4710-36AB-FFD8-B589-D942925F55A5}"/>
              </a:ext>
            </a:extLst>
          </p:cNvPr>
          <p:cNvSpPr txBox="1"/>
          <p:nvPr/>
        </p:nvSpPr>
        <p:spPr>
          <a:xfrm>
            <a:off x="809115" y="2987985"/>
            <a:ext cx="179401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ZEE contestée </a:t>
            </a:r>
          </a:p>
        </p:txBody>
      </p:sp>
      <p:sp>
        <p:nvSpPr>
          <p:cNvPr id="46" name="Étoile : 5 branches 49">
            <a:extLst>
              <a:ext uri="{FF2B5EF4-FFF2-40B4-BE49-F238E27FC236}">
                <a16:creationId xmlns:a16="http://schemas.microsoft.com/office/drawing/2014/main" id="{BDA4467C-AE4A-296E-022E-FBF4569E60F2}"/>
              </a:ext>
            </a:extLst>
          </p:cNvPr>
          <p:cNvSpPr/>
          <p:nvPr/>
        </p:nvSpPr>
        <p:spPr>
          <a:xfrm flipV="1">
            <a:off x="376658" y="3040490"/>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7" name="Losange 9">
            <a:extLst>
              <a:ext uri="{FF2B5EF4-FFF2-40B4-BE49-F238E27FC236}">
                <a16:creationId xmlns:a16="http://schemas.microsoft.com/office/drawing/2014/main" id="{FEE8A64F-0CB9-BB52-291B-A6319CEFCCC1}"/>
              </a:ext>
            </a:extLst>
          </p:cNvPr>
          <p:cNvSpPr/>
          <p:nvPr/>
        </p:nvSpPr>
        <p:spPr>
          <a:xfrm rot="5400000">
            <a:off x="3462525" y="1541544"/>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chemeClr val="accent6">
              <a:lumMod val="75000"/>
            </a:schemeClr>
          </a:solidFill>
          <a:ln w="12701" cap="flat">
            <a:solidFill>
              <a:schemeClr val="accent6">
                <a:lumMod val="75000"/>
              </a:scheme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8" name="Étoile : 5 branches 49">
            <a:extLst>
              <a:ext uri="{FF2B5EF4-FFF2-40B4-BE49-F238E27FC236}">
                <a16:creationId xmlns:a16="http://schemas.microsoft.com/office/drawing/2014/main" id="{67CDC532-E8AB-6C80-AD3C-356758EA6026}"/>
              </a:ext>
            </a:extLst>
          </p:cNvPr>
          <p:cNvSpPr/>
          <p:nvPr/>
        </p:nvSpPr>
        <p:spPr>
          <a:xfrm flipV="1">
            <a:off x="6666381" y="1748500"/>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9" name="ZoneTexte 12">
            <a:extLst>
              <a:ext uri="{FF2B5EF4-FFF2-40B4-BE49-F238E27FC236}">
                <a16:creationId xmlns:a16="http://schemas.microsoft.com/office/drawing/2014/main" id="{B319F93D-AA59-6F6A-5389-4C1683E0BD22}"/>
              </a:ext>
            </a:extLst>
          </p:cNvPr>
          <p:cNvSpPr txBox="1"/>
          <p:nvPr/>
        </p:nvSpPr>
        <p:spPr>
          <a:xfrm>
            <a:off x="4134741" y="4443303"/>
            <a:ext cx="3178582"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Forces armées françaises</a:t>
            </a:r>
          </a:p>
        </p:txBody>
      </p:sp>
      <p:sp>
        <p:nvSpPr>
          <p:cNvPr id="50" name="ZoneTexte 12">
            <a:extLst>
              <a:ext uri="{FF2B5EF4-FFF2-40B4-BE49-F238E27FC236}">
                <a16:creationId xmlns:a16="http://schemas.microsoft.com/office/drawing/2014/main" id="{6422D121-73FB-44DC-8EFC-F17B7D667FD5}"/>
              </a:ext>
            </a:extLst>
          </p:cNvPr>
          <p:cNvSpPr txBox="1"/>
          <p:nvPr/>
        </p:nvSpPr>
        <p:spPr>
          <a:xfrm>
            <a:off x="7262510" y="2220416"/>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AMP  en projet</a:t>
            </a:r>
          </a:p>
        </p:txBody>
      </p:sp>
      <p:sp>
        <p:nvSpPr>
          <p:cNvPr id="51" name="ZoneTexte 12">
            <a:extLst>
              <a:ext uri="{FF2B5EF4-FFF2-40B4-BE49-F238E27FC236}">
                <a16:creationId xmlns:a16="http://schemas.microsoft.com/office/drawing/2014/main" id="{3D7DBD86-F384-9FEF-6029-C62AF712F4D7}"/>
              </a:ext>
            </a:extLst>
          </p:cNvPr>
          <p:cNvSpPr txBox="1"/>
          <p:nvPr/>
        </p:nvSpPr>
        <p:spPr>
          <a:xfrm>
            <a:off x="788928" y="895613"/>
            <a:ext cx="192136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Route maritime</a:t>
            </a:r>
          </a:p>
        </p:txBody>
      </p:sp>
      <p:sp>
        <p:nvSpPr>
          <p:cNvPr id="52" name="ZoneTexte 12">
            <a:extLst>
              <a:ext uri="{FF2B5EF4-FFF2-40B4-BE49-F238E27FC236}">
                <a16:creationId xmlns:a16="http://schemas.microsoft.com/office/drawing/2014/main" id="{A8D467C4-2C07-67B7-0984-377CAFB58A33}"/>
              </a:ext>
            </a:extLst>
          </p:cNvPr>
          <p:cNvSpPr txBox="1"/>
          <p:nvPr/>
        </p:nvSpPr>
        <p:spPr>
          <a:xfrm>
            <a:off x="3982360" y="1180038"/>
            <a:ext cx="25086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Alliés et territoires insulaires</a:t>
            </a:r>
          </a:p>
        </p:txBody>
      </p:sp>
      <p:sp>
        <p:nvSpPr>
          <p:cNvPr id="53" name="ZoneTexte 12">
            <a:extLst>
              <a:ext uri="{FF2B5EF4-FFF2-40B4-BE49-F238E27FC236}">
                <a16:creationId xmlns:a16="http://schemas.microsoft.com/office/drawing/2014/main" id="{FBFA4354-5460-677F-43ED-614B28CE3559}"/>
              </a:ext>
            </a:extLst>
          </p:cNvPr>
          <p:cNvSpPr txBox="1"/>
          <p:nvPr/>
        </p:nvSpPr>
        <p:spPr>
          <a:xfrm>
            <a:off x="4034082" y="3170293"/>
            <a:ext cx="2109352"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Base navale chinoise</a:t>
            </a:r>
          </a:p>
        </p:txBody>
      </p:sp>
      <p:sp>
        <p:nvSpPr>
          <p:cNvPr id="54" name="ZoneTexte 12">
            <a:extLst>
              <a:ext uri="{FF2B5EF4-FFF2-40B4-BE49-F238E27FC236}">
                <a16:creationId xmlns:a16="http://schemas.microsoft.com/office/drawing/2014/main" id="{03A4B30B-F98E-DB33-7DCF-E620D3EC86DF}"/>
              </a:ext>
            </a:extLst>
          </p:cNvPr>
          <p:cNvSpPr txBox="1"/>
          <p:nvPr/>
        </p:nvSpPr>
        <p:spPr>
          <a:xfrm>
            <a:off x="7228778" y="1248303"/>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Risque d’immersion</a:t>
            </a:r>
          </a:p>
        </p:txBody>
      </p:sp>
      <p:sp>
        <p:nvSpPr>
          <p:cNvPr id="55" name="Rectangle 54">
            <a:extLst>
              <a:ext uri="{FF2B5EF4-FFF2-40B4-BE49-F238E27FC236}">
                <a16:creationId xmlns:a16="http://schemas.microsoft.com/office/drawing/2014/main" id="{F624BDB4-EB68-37C0-AB79-39D2E136721E}"/>
              </a:ext>
            </a:extLst>
          </p:cNvPr>
          <p:cNvSpPr/>
          <p:nvPr/>
        </p:nvSpPr>
        <p:spPr>
          <a:xfrm>
            <a:off x="3401741" y="1923855"/>
            <a:ext cx="419523" cy="227863"/>
          </a:xfrm>
          <a:prstGeom prst="rect">
            <a:avLst/>
          </a:prstGeom>
          <a:no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12">
            <a:extLst>
              <a:ext uri="{FF2B5EF4-FFF2-40B4-BE49-F238E27FC236}">
                <a16:creationId xmlns:a16="http://schemas.microsoft.com/office/drawing/2014/main" id="{B315C211-AD08-A59E-B821-5611245C4206}"/>
              </a:ext>
            </a:extLst>
          </p:cNvPr>
          <p:cNvSpPr txBox="1"/>
          <p:nvPr/>
        </p:nvSpPr>
        <p:spPr>
          <a:xfrm>
            <a:off x="3338556" y="2381778"/>
            <a:ext cx="328825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Chine : une influence grandissante</a:t>
            </a:r>
          </a:p>
        </p:txBody>
      </p:sp>
      <p:sp>
        <p:nvSpPr>
          <p:cNvPr id="57" name="Rectangle 56">
            <a:extLst>
              <a:ext uri="{FF2B5EF4-FFF2-40B4-BE49-F238E27FC236}">
                <a16:creationId xmlns:a16="http://schemas.microsoft.com/office/drawing/2014/main" id="{F9C6F234-1CA2-D726-CEEC-7D61F4936355}"/>
              </a:ext>
            </a:extLst>
          </p:cNvPr>
          <p:cNvSpPr/>
          <p:nvPr/>
        </p:nvSpPr>
        <p:spPr>
          <a:xfrm>
            <a:off x="3275122" y="2786404"/>
            <a:ext cx="680924" cy="214973"/>
          </a:xfrm>
          <a:prstGeom prst="rect">
            <a:avLst/>
          </a:prstGeom>
          <a:solidFill>
            <a:srgbClr val="FF0000">
              <a:alpha val="20000"/>
            </a:srgb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Vanuatu</a:t>
            </a:r>
          </a:p>
        </p:txBody>
      </p:sp>
      <p:sp>
        <p:nvSpPr>
          <p:cNvPr id="58" name="Losange 9">
            <a:extLst>
              <a:ext uri="{FF2B5EF4-FFF2-40B4-BE49-F238E27FC236}">
                <a16:creationId xmlns:a16="http://schemas.microsoft.com/office/drawing/2014/main" id="{002E95EA-9E2D-DA57-74DC-A2033EC38FB9}"/>
              </a:ext>
            </a:extLst>
          </p:cNvPr>
          <p:cNvSpPr/>
          <p:nvPr/>
        </p:nvSpPr>
        <p:spPr>
          <a:xfrm rot="5400000">
            <a:off x="3504156" y="3210646"/>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59" name="ZoneTexte 12">
            <a:extLst>
              <a:ext uri="{FF2B5EF4-FFF2-40B4-BE49-F238E27FC236}">
                <a16:creationId xmlns:a16="http://schemas.microsoft.com/office/drawing/2014/main" id="{D105D293-BC19-DFA4-02AD-B0E7BF8FB784}"/>
              </a:ext>
            </a:extLst>
          </p:cNvPr>
          <p:cNvSpPr txBox="1"/>
          <p:nvPr/>
        </p:nvSpPr>
        <p:spPr>
          <a:xfrm>
            <a:off x="4105484" y="4069279"/>
            <a:ext cx="2719904"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Rapprochement avec le QUAD</a:t>
            </a:r>
          </a:p>
        </p:txBody>
      </p:sp>
      <p:sp>
        <p:nvSpPr>
          <p:cNvPr id="60" name="Losange 9">
            <a:extLst>
              <a:ext uri="{FF2B5EF4-FFF2-40B4-BE49-F238E27FC236}">
                <a16:creationId xmlns:a16="http://schemas.microsoft.com/office/drawing/2014/main" id="{23B5C315-04DE-9E65-7320-E9972A1E8EDA}"/>
              </a:ext>
            </a:extLst>
          </p:cNvPr>
          <p:cNvSpPr/>
          <p:nvPr/>
        </p:nvSpPr>
        <p:spPr>
          <a:xfrm rot="5400000">
            <a:off x="3545918" y="4466961"/>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1" name="Étoile : 5 branches 49">
            <a:extLst>
              <a:ext uri="{FF2B5EF4-FFF2-40B4-BE49-F238E27FC236}">
                <a16:creationId xmlns:a16="http://schemas.microsoft.com/office/drawing/2014/main" id="{D8091172-1C14-671A-8681-0D70D8E8078B}"/>
              </a:ext>
            </a:extLst>
          </p:cNvPr>
          <p:cNvSpPr/>
          <p:nvPr/>
        </p:nvSpPr>
        <p:spPr>
          <a:xfrm flipV="1">
            <a:off x="6666381" y="2212162"/>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pattFill prst="pct30">
            <a:fgClr>
              <a:srgbClr val="002060"/>
            </a:fgClr>
            <a:bgClr>
              <a:schemeClr val="bg1"/>
            </a:bgClr>
          </a:patt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2" name="ZoneTexte 61">
            <a:extLst>
              <a:ext uri="{FF2B5EF4-FFF2-40B4-BE49-F238E27FC236}">
                <a16:creationId xmlns:a16="http://schemas.microsoft.com/office/drawing/2014/main" id="{6F099329-4482-2B2E-11A2-0CBBE58E4C7A}"/>
              </a:ext>
            </a:extLst>
          </p:cNvPr>
          <p:cNvSpPr txBox="1"/>
          <p:nvPr/>
        </p:nvSpPr>
        <p:spPr>
          <a:xfrm>
            <a:off x="3218381" y="276845"/>
            <a:ext cx="301220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strike="noStrike" kern="0" cap="none" spc="0" normalizeH="0" baseline="0" noProof="0" dirty="0">
                <a:ln>
                  <a:noFill/>
                </a:ln>
                <a:solidFill>
                  <a:prstClr val="black"/>
                </a:solidFill>
                <a:effectLst/>
                <a:uLnTx/>
                <a:uFillTx/>
              </a:rPr>
              <a:t>   Des enjeux de puissance, entre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strike="noStrike" kern="0" cap="none" spc="0" normalizeH="0" baseline="0" noProof="0" dirty="0">
                <a:ln>
                  <a:noFill/>
                </a:ln>
                <a:solidFill>
                  <a:prstClr val="black"/>
                </a:solidFill>
                <a:effectLst/>
                <a:uLnTx/>
                <a:uFillTx/>
              </a:rPr>
              <a:t>rivalités  et coopérations</a:t>
            </a:r>
          </a:p>
        </p:txBody>
      </p:sp>
      <p:sp>
        <p:nvSpPr>
          <p:cNvPr id="63" name="Rectangle 62">
            <a:extLst>
              <a:ext uri="{FF2B5EF4-FFF2-40B4-BE49-F238E27FC236}">
                <a16:creationId xmlns:a16="http://schemas.microsoft.com/office/drawing/2014/main" id="{525AC618-B0A4-7D22-F289-56A2795025FD}"/>
              </a:ext>
            </a:extLst>
          </p:cNvPr>
          <p:cNvSpPr/>
          <p:nvPr/>
        </p:nvSpPr>
        <p:spPr>
          <a:xfrm>
            <a:off x="3294427" y="4081360"/>
            <a:ext cx="821618" cy="279761"/>
          </a:xfrm>
          <a:prstGeom prst="rect">
            <a:avLst/>
          </a:prstGeom>
          <a:solidFill>
            <a:srgbClr val="FFC000">
              <a:alpha val="20000"/>
            </a:srgbClr>
          </a:solid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rPr>
              <a:t>Nouvelle-Calédonie</a:t>
            </a:r>
          </a:p>
        </p:txBody>
      </p:sp>
      <p:sp>
        <p:nvSpPr>
          <p:cNvPr id="64" name="Organigramme : Fusion 63">
            <a:extLst>
              <a:ext uri="{FF2B5EF4-FFF2-40B4-BE49-F238E27FC236}">
                <a16:creationId xmlns:a16="http://schemas.microsoft.com/office/drawing/2014/main" id="{9CF45E30-F930-02DA-AED5-2E5E887C6E8D}"/>
              </a:ext>
            </a:extLst>
          </p:cNvPr>
          <p:cNvSpPr/>
          <p:nvPr/>
        </p:nvSpPr>
        <p:spPr>
          <a:xfrm rot="10800000">
            <a:off x="361091" y="2002625"/>
            <a:ext cx="154895" cy="125147"/>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sp>
        <p:nvSpPr>
          <p:cNvPr id="65" name="Organigramme : Fusion 64">
            <a:extLst>
              <a:ext uri="{FF2B5EF4-FFF2-40B4-BE49-F238E27FC236}">
                <a16:creationId xmlns:a16="http://schemas.microsoft.com/office/drawing/2014/main" id="{63D651B0-365C-D71B-E2FC-7C8155E3055F}"/>
              </a:ext>
            </a:extLst>
          </p:cNvPr>
          <p:cNvSpPr/>
          <p:nvPr/>
        </p:nvSpPr>
        <p:spPr>
          <a:xfrm rot="10800000">
            <a:off x="391733" y="2558523"/>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Losange 9">
            <a:extLst>
              <a:ext uri="{FF2B5EF4-FFF2-40B4-BE49-F238E27FC236}">
                <a16:creationId xmlns:a16="http://schemas.microsoft.com/office/drawing/2014/main" id="{D3DA35AD-F4E0-59D8-587B-57AE1038A870}"/>
              </a:ext>
            </a:extLst>
          </p:cNvPr>
          <p:cNvSpPr/>
          <p:nvPr/>
        </p:nvSpPr>
        <p:spPr>
          <a:xfrm rot="5400000">
            <a:off x="6724008" y="1384007"/>
            <a:ext cx="261611" cy="13917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7" name="ZoneTexte 13">
            <a:extLst>
              <a:ext uri="{FF2B5EF4-FFF2-40B4-BE49-F238E27FC236}">
                <a16:creationId xmlns:a16="http://schemas.microsoft.com/office/drawing/2014/main" id="{C0EB8C2D-EA32-4AE9-7AC8-602C2D49FE45}"/>
              </a:ext>
            </a:extLst>
          </p:cNvPr>
          <p:cNvSpPr txBox="1"/>
          <p:nvPr/>
        </p:nvSpPr>
        <p:spPr>
          <a:xfrm>
            <a:off x="7211720" y="891868"/>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68" name="ZoneTexte 12">
            <a:extLst>
              <a:ext uri="{FF2B5EF4-FFF2-40B4-BE49-F238E27FC236}">
                <a16:creationId xmlns:a16="http://schemas.microsoft.com/office/drawing/2014/main" id="{D33ED59D-D309-1C1B-E0DC-8BBA907B19FA}"/>
              </a:ext>
            </a:extLst>
          </p:cNvPr>
          <p:cNvSpPr txBox="1"/>
          <p:nvPr/>
        </p:nvSpPr>
        <p:spPr>
          <a:xfrm>
            <a:off x="7254505" y="829387"/>
            <a:ext cx="1001505"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Gyre</a:t>
            </a:r>
          </a:p>
        </p:txBody>
      </p:sp>
      <p:sp>
        <p:nvSpPr>
          <p:cNvPr id="69" name="ZoneTexte 14">
            <a:extLst>
              <a:ext uri="{FF2B5EF4-FFF2-40B4-BE49-F238E27FC236}">
                <a16:creationId xmlns:a16="http://schemas.microsoft.com/office/drawing/2014/main" id="{2FA65EEF-C207-4984-1323-803F9ADBFB12}"/>
              </a:ext>
            </a:extLst>
          </p:cNvPr>
          <p:cNvSpPr txBox="1"/>
          <p:nvPr/>
        </p:nvSpPr>
        <p:spPr>
          <a:xfrm>
            <a:off x="208559" y="307378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0" name="ZoneTexte 14">
            <a:extLst>
              <a:ext uri="{FF2B5EF4-FFF2-40B4-BE49-F238E27FC236}">
                <a16:creationId xmlns:a16="http://schemas.microsoft.com/office/drawing/2014/main" id="{BFFDCEF6-BD84-55D2-9C87-BEDB6260F588}"/>
              </a:ext>
            </a:extLst>
          </p:cNvPr>
          <p:cNvSpPr txBox="1"/>
          <p:nvPr/>
        </p:nvSpPr>
        <p:spPr>
          <a:xfrm>
            <a:off x="3297296" y="124513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1" name="ZoneTexte 14">
            <a:extLst>
              <a:ext uri="{FF2B5EF4-FFF2-40B4-BE49-F238E27FC236}">
                <a16:creationId xmlns:a16="http://schemas.microsoft.com/office/drawing/2014/main" id="{9D570471-9242-0F30-092A-B56ECFFE54B0}"/>
              </a:ext>
            </a:extLst>
          </p:cNvPr>
          <p:cNvSpPr txBox="1"/>
          <p:nvPr/>
        </p:nvSpPr>
        <p:spPr>
          <a:xfrm>
            <a:off x="6624038" y="91312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2" name="ZoneTexte 12">
            <a:extLst>
              <a:ext uri="{FF2B5EF4-FFF2-40B4-BE49-F238E27FC236}">
                <a16:creationId xmlns:a16="http://schemas.microsoft.com/office/drawing/2014/main" id="{76766774-651C-B258-A3A6-EB49FF27C530}"/>
              </a:ext>
            </a:extLst>
          </p:cNvPr>
          <p:cNvSpPr txBox="1"/>
          <p:nvPr/>
        </p:nvSpPr>
        <p:spPr>
          <a:xfrm>
            <a:off x="92504" y="328681"/>
            <a:ext cx="2767312"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u="sng" dirty="0">
                <a:solidFill>
                  <a:srgbClr val="000000"/>
                </a:solidFill>
                <a:latin typeface="Calibri"/>
              </a:rPr>
              <a:t>……………………………………………………</a:t>
            </a: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p:txBody>
      </p:sp>
      <p:sp>
        <p:nvSpPr>
          <p:cNvPr id="73" name="ZoneTexte 72">
            <a:extLst>
              <a:ext uri="{FF2B5EF4-FFF2-40B4-BE49-F238E27FC236}">
                <a16:creationId xmlns:a16="http://schemas.microsoft.com/office/drawing/2014/main" id="{A8C058B7-A8E2-B9A2-3FBE-B47962AB0C0B}"/>
              </a:ext>
            </a:extLst>
          </p:cNvPr>
          <p:cNvSpPr txBox="1"/>
          <p:nvPr/>
        </p:nvSpPr>
        <p:spPr>
          <a:xfrm>
            <a:off x="196126" y="325569"/>
            <a:ext cx="2767312"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  Un espace maritime stratégique au cœur de la mondialisation</a:t>
            </a:r>
          </a:p>
        </p:txBody>
      </p:sp>
      <p:sp>
        <p:nvSpPr>
          <p:cNvPr id="74" name="ZoneTexte 12">
            <a:extLst>
              <a:ext uri="{FF2B5EF4-FFF2-40B4-BE49-F238E27FC236}">
                <a16:creationId xmlns:a16="http://schemas.microsoft.com/office/drawing/2014/main" id="{A63D9C84-E3F0-AE32-F6A5-09F343970B67}"/>
              </a:ext>
            </a:extLst>
          </p:cNvPr>
          <p:cNvSpPr txBox="1"/>
          <p:nvPr/>
        </p:nvSpPr>
        <p:spPr>
          <a:xfrm>
            <a:off x="3180114" y="874622"/>
            <a:ext cx="336977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a-……………………………………………………..</a:t>
            </a:r>
          </a:p>
        </p:txBody>
      </p:sp>
      <p:sp>
        <p:nvSpPr>
          <p:cNvPr id="75" name="ZoneTexte 12">
            <a:extLst>
              <a:ext uri="{FF2B5EF4-FFF2-40B4-BE49-F238E27FC236}">
                <a16:creationId xmlns:a16="http://schemas.microsoft.com/office/drawing/2014/main" id="{D6BB1B2F-6336-BFB7-055C-33B945A9251E}"/>
              </a:ext>
            </a:extLst>
          </p:cNvPr>
          <p:cNvSpPr txBox="1"/>
          <p:nvPr/>
        </p:nvSpPr>
        <p:spPr>
          <a:xfrm>
            <a:off x="3312169" y="826845"/>
            <a:ext cx="324667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Etats-Unis :  un fort ancrage maritime</a:t>
            </a:r>
          </a:p>
        </p:txBody>
      </p:sp>
      <p:sp>
        <p:nvSpPr>
          <p:cNvPr id="76" name="ZoneTexte 13">
            <a:extLst>
              <a:ext uri="{FF2B5EF4-FFF2-40B4-BE49-F238E27FC236}">
                <a16:creationId xmlns:a16="http://schemas.microsoft.com/office/drawing/2014/main" id="{8E9FDAF8-C257-BC03-29CD-56D43102A2E4}"/>
              </a:ext>
            </a:extLst>
          </p:cNvPr>
          <p:cNvSpPr txBox="1"/>
          <p:nvPr/>
        </p:nvSpPr>
        <p:spPr>
          <a:xfrm>
            <a:off x="786498" y="1422482"/>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7" name="ZoneTexte 12">
            <a:extLst>
              <a:ext uri="{FF2B5EF4-FFF2-40B4-BE49-F238E27FC236}">
                <a16:creationId xmlns:a16="http://schemas.microsoft.com/office/drawing/2014/main" id="{C9AC3102-A9A9-86A1-A053-BF092AFDC7BD}"/>
              </a:ext>
            </a:extLst>
          </p:cNvPr>
          <p:cNvSpPr txBox="1"/>
          <p:nvPr/>
        </p:nvSpPr>
        <p:spPr>
          <a:xfrm>
            <a:off x="843269" y="1355509"/>
            <a:ext cx="234221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ZEE</a:t>
            </a:r>
          </a:p>
        </p:txBody>
      </p:sp>
    </p:spTree>
    <p:extLst>
      <p:ext uri="{BB962C8B-B14F-4D97-AF65-F5344CB8AC3E}">
        <p14:creationId xmlns:p14="http://schemas.microsoft.com/office/powerpoint/2010/main" val="201636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ircle(in)">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circle(in)">
                                      <p:cBhvr>
                                        <p:cTn id="27" dur="20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ircle(in)">
                                      <p:cBhvr>
                                        <p:cTn id="37" dur="20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circle(in)">
                                      <p:cBhvr>
                                        <p:cTn id="42" dur="2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circle(in)">
                                      <p:cBhvr>
                                        <p:cTn id="47" dur="20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ircle(in)">
                                      <p:cBhvr>
                                        <p:cTn id="57" dur="20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circle(in)">
                                      <p:cBhvr>
                                        <p:cTn id="62" dur="20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circle(in)">
                                      <p:cBhvr>
                                        <p:cTn id="67" dur="20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circle(in)">
                                      <p:cBhvr>
                                        <p:cTn id="82" dur="20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circle(in)">
                                      <p:cBhvr>
                                        <p:cTn id="87" dur="20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circle(in)">
                                      <p:cBhvr>
                                        <p:cTn id="92" dur="20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circle(in)">
                                      <p:cBhvr>
                                        <p:cTn id="97" dur="20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circle(in)">
                                      <p:cBhvr>
                                        <p:cTn id="102" dur="20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circle(in)">
                                      <p:cBhvr>
                                        <p:cTn id="107" dur="2000"/>
                                        <p:tgtEl>
                                          <p:spTgt spid="43"/>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circle(in)">
                                      <p:cBhvr>
                                        <p:cTn id="112" dur="20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circle(in)">
                                      <p:cBhvr>
                                        <p:cTn id="117" dur="20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circle(in)">
                                      <p:cBhvr>
                                        <p:cTn id="122" dur="2000"/>
                                        <p:tgtEl>
                                          <p:spTgt spid="64"/>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circle(in)">
                                      <p:cBhvr>
                                        <p:cTn id="127" dur="2000"/>
                                        <p:tgtEl>
                                          <p:spTgt spid="65"/>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circle(in)">
                                      <p:cBhvr>
                                        <p:cTn id="132" dur="20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circle(in)">
                                      <p:cBhvr>
                                        <p:cTn id="137" dur="2000"/>
                                        <p:tgtEl>
                                          <p:spTgt spid="4"/>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circle(in)">
                                      <p:cBhvr>
                                        <p:cTn id="142" dur="2000"/>
                                        <p:tgtEl>
                                          <p:spTgt spid="47"/>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circle(in)">
                                      <p:cBhvr>
                                        <p:cTn id="147" dur="2000"/>
                                        <p:tgtEl>
                                          <p:spTgt spid="55"/>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57"/>
                                        </p:tgtEl>
                                        <p:attrNameLst>
                                          <p:attrName>style.visibility</p:attrName>
                                        </p:attrNameLst>
                                      </p:cBhvr>
                                      <p:to>
                                        <p:strVal val="visible"/>
                                      </p:to>
                                    </p:set>
                                    <p:animEffect transition="in" filter="circle(in)">
                                      <p:cBhvr>
                                        <p:cTn id="152" dur="2000"/>
                                        <p:tgtEl>
                                          <p:spTgt spid="57"/>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circle(in)">
                                      <p:cBhvr>
                                        <p:cTn id="157" dur="2000"/>
                                        <p:tgtEl>
                                          <p:spTgt spid="58"/>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grpId="0" nodeType="click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circle(in)">
                                      <p:cBhvr>
                                        <p:cTn id="162" dur="2000"/>
                                        <p:tgtEl>
                                          <p:spTgt spid="63"/>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16" fill="hold" grpId="0"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circle(in)">
                                      <p:cBhvr>
                                        <p:cTn id="167" dur="2000"/>
                                        <p:tgtEl>
                                          <p:spTgt spid="60"/>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grpId="0" nodeType="clickEffect">
                                  <p:stCondLst>
                                    <p:cond delay="0"/>
                                  </p:stCondLst>
                                  <p:childTnLst>
                                    <p:set>
                                      <p:cBhvr>
                                        <p:cTn id="171" dur="1" fill="hold">
                                          <p:stCondLst>
                                            <p:cond delay="0"/>
                                          </p:stCondLst>
                                        </p:cTn>
                                        <p:tgtEl>
                                          <p:spTgt spid="7"/>
                                        </p:tgtEl>
                                        <p:attrNameLst>
                                          <p:attrName>style.visibility</p:attrName>
                                        </p:attrNameLst>
                                      </p:cBhvr>
                                      <p:to>
                                        <p:strVal val="visible"/>
                                      </p:to>
                                    </p:set>
                                    <p:animEffect transition="in" filter="circle(in)">
                                      <p:cBhvr>
                                        <p:cTn id="172" dur="2000"/>
                                        <p:tgtEl>
                                          <p:spTgt spid="7"/>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66"/>
                                        </p:tgtEl>
                                        <p:attrNameLst>
                                          <p:attrName>style.visibility</p:attrName>
                                        </p:attrNameLst>
                                      </p:cBhvr>
                                      <p:to>
                                        <p:strVal val="visible"/>
                                      </p:to>
                                    </p:set>
                                    <p:animEffect transition="in" filter="circle(in)">
                                      <p:cBhvr>
                                        <p:cTn id="177" dur="2000"/>
                                        <p:tgtEl>
                                          <p:spTgt spid="66"/>
                                        </p:tgtEl>
                                      </p:cBhvr>
                                    </p:animEffect>
                                  </p:childTnLst>
                                </p:cTn>
                              </p:par>
                            </p:childTnLst>
                          </p:cTn>
                        </p:par>
                      </p:childTnLst>
                    </p:cTn>
                  </p:par>
                  <p:par>
                    <p:cTn id="178" fill="hold">
                      <p:stCondLst>
                        <p:cond delay="indefinite"/>
                      </p:stCondLst>
                      <p:childTnLst>
                        <p:par>
                          <p:cTn id="179" fill="hold">
                            <p:stCondLst>
                              <p:cond delay="0"/>
                            </p:stCondLst>
                            <p:childTnLst>
                              <p:par>
                                <p:cTn id="180" presetID="6" presetClass="entr" presetSubtype="16" fill="hold" grpId="0" nodeType="click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circle(in)">
                                      <p:cBhvr>
                                        <p:cTn id="182" dur="2000"/>
                                        <p:tgtEl>
                                          <p:spTgt spid="48"/>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0" nodeType="click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circle(in)">
                                      <p:cBhvr>
                                        <p:cTn id="18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6" grpId="0"/>
      <p:bldP spid="37" grpId="0"/>
      <p:bldP spid="38" grpId="0" animBg="1"/>
      <p:bldP spid="39" grpId="0"/>
      <p:bldP spid="40" grpId="0"/>
      <p:bldP spid="41" grpId="0"/>
      <p:bldP spid="42" grpId="0"/>
      <p:bldP spid="43" grpId="0"/>
      <p:bldP spid="44" grpId="0" animBg="1"/>
      <p:bldP spid="45" grpId="0"/>
      <p:bldP spid="46" grpId="0" animBg="1"/>
      <p:bldP spid="47" grpId="0" animBg="1"/>
      <p:bldP spid="48" grpId="0" animBg="1"/>
      <p:bldP spid="49" grpId="0"/>
      <p:bldP spid="50" grpId="0"/>
      <p:bldP spid="51" grpId="0"/>
      <p:bldP spid="52" grpId="0"/>
      <p:bldP spid="53" grpId="0"/>
      <p:bldP spid="54" grpId="0"/>
      <p:bldP spid="55" grpId="0" animBg="1"/>
      <p:bldP spid="56" grpId="0"/>
      <p:bldP spid="57" grpId="0" animBg="1"/>
      <p:bldP spid="58" grpId="0" animBg="1"/>
      <p:bldP spid="59" grpId="0"/>
      <p:bldP spid="60" grpId="0" animBg="1"/>
      <p:bldP spid="61" grpId="0" animBg="1"/>
      <p:bldP spid="62" grpId="0"/>
      <p:bldP spid="63" grpId="0" animBg="1"/>
      <p:bldP spid="64" grpId="0" animBg="1"/>
      <p:bldP spid="65" grpId="0" animBg="1"/>
      <p:bldP spid="66" grpId="0" animBg="1"/>
      <p:bldP spid="68" grpId="0"/>
      <p:bldP spid="73" grpId="0" animBg="1"/>
      <p:bldP spid="75"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ACD270-7EC7-90CD-7C17-D9393C0A1C0C}"/>
              </a:ext>
            </a:extLst>
          </p:cNvPr>
          <p:cNvSpPr txBox="1"/>
          <p:nvPr/>
        </p:nvSpPr>
        <p:spPr>
          <a:xfrm>
            <a:off x="103238" y="206477"/>
            <a:ext cx="8922775" cy="6459794"/>
          </a:xfrm>
          <a:prstGeom prst="rect">
            <a:avLst/>
          </a:prstGeom>
          <a:solidFill>
            <a:schemeClr val="bg1"/>
          </a:solidFill>
          <a:ln w="381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endParaRPr>
          </a:p>
        </p:txBody>
      </p:sp>
      <p:pic>
        <p:nvPicPr>
          <p:cNvPr id="3" name="Image 2">
            <a:extLst>
              <a:ext uri="{FF2B5EF4-FFF2-40B4-BE49-F238E27FC236}">
                <a16:creationId xmlns:a16="http://schemas.microsoft.com/office/drawing/2014/main" id="{9C5159A9-DB70-972E-D84B-5332058335D0}"/>
              </a:ext>
            </a:extLst>
          </p:cNvPr>
          <p:cNvPicPr>
            <a:picLocks noChangeAspect="1"/>
          </p:cNvPicPr>
          <p:nvPr/>
        </p:nvPicPr>
        <p:blipFill>
          <a:blip r:embed="rId2"/>
          <a:stretch>
            <a:fillRect/>
          </a:stretch>
        </p:blipFill>
        <p:spPr>
          <a:xfrm>
            <a:off x="254438" y="401660"/>
            <a:ext cx="8611976" cy="5501843"/>
          </a:xfrm>
          <a:prstGeom prst="rect">
            <a:avLst/>
          </a:prstGeom>
        </p:spPr>
      </p:pic>
      <p:sp>
        <p:nvSpPr>
          <p:cNvPr id="4" name="Rectangle 3">
            <a:extLst>
              <a:ext uri="{FF2B5EF4-FFF2-40B4-BE49-F238E27FC236}">
                <a16:creationId xmlns:a16="http://schemas.microsoft.com/office/drawing/2014/main" id="{C8BD2FE3-F89C-7941-EBCB-69ADBF55330E}"/>
              </a:ext>
            </a:extLst>
          </p:cNvPr>
          <p:cNvSpPr/>
          <p:nvPr/>
        </p:nvSpPr>
        <p:spPr>
          <a:xfrm>
            <a:off x="5170825" y="4959350"/>
            <a:ext cx="914400" cy="368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C86ED7A-4F8F-10B0-9E4F-791DE42446C0}"/>
              </a:ext>
            </a:extLst>
          </p:cNvPr>
          <p:cNvSpPr/>
          <p:nvPr/>
        </p:nvSpPr>
        <p:spPr>
          <a:xfrm>
            <a:off x="5866122" y="4846896"/>
            <a:ext cx="914400" cy="368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E1F6D35F-9888-951C-DEC2-CAD45485CCCF}"/>
              </a:ext>
            </a:extLst>
          </p:cNvPr>
          <p:cNvSpPr/>
          <p:nvPr/>
        </p:nvSpPr>
        <p:spPr>
          <a:xfrm>
            <a:off x="6561420" y="4596071"/>
            <a:ext cx="914399" cy="501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D706B12-AAC4-1507-F106-550365EF668D}"/>
              </a:ext>
            </a:extLst>
          </p:cNvPr>
          <p:cNvSpPr/>
          <p:nvPr/>
        </p:nvSpPr>
        <p:spPr>
          <a:xfrm>
            <a:off x="8022334" y="517071"/>
            <a:ext cx="6227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26B9589-7BB9-CA46-659B-A68321B668DB}"/>
              </a:ext>
            </a:extLst>
          </p:cNvPr>
          <p:cNvSpPr/>
          <p:nvPr/>
        </p:nvSpPr>
        <p:spPr>
          <a:xfrm>
            <a:off x="418011" y="1031116"/>
            <a:ext cx="375520" cy="157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4DC8AD4-1F92-F234-1677-EA7D450BC814}"/>
              </a:ext>
            </a:extLst>
          </p:cNvPr>
          <p:cNvSpPr/>
          <p:nvPr/>
        </p:nvSpPr>
        <p:spPr>
          <a:xfrm>
            <a:off x="1523562" y="4076700"/>
            <a:ext cx="6227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B701D71-BDCA-C623-7E71-FF83304BDE4E}"/>
              </a:ext>
            </a:extLst>
          </p:cNvPr>
          <p:cNvSpPr/>
          <p:nvPr/>
        </p:nvSpPr>
        <p:spPr>
          <a:xfrm>
            <a:off x="1663262" y="769858"/>
            <a:ext cx="4830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4">
            <a:extLst>
              <a:ext uri="{FF2B5EF4-FFF2-40B4-BE49-F238E27FC236}">
                <a16:creationId xmlns:a16="http://schemas.microsoft.com/office/drawing/2014/main" id="{D5299D6E-0811-1B39-3DEB-27B3EDC2F85E}"/>
              </a:ext>
            </a:extLst>
          </p:cNvPr>
          <p:cNvSpPr/>
          <p:nvPr/>
        </p:nvSpPr>
        <p:spPr>
          <a:xfrm>
            <a:off x="3089036" y="6178020"/>
            <a:ext cx="4631214" cy="461665"/>
          </a:xfrm>
          <a:prstGeom prst="rect">
            <a:avLst/>
          </a:prstGeom>
          <a:solidFill>
            <a:srgbClr val="FFFFFF"/>
          </a:solidFill>
          <a:ln w="19050" cap="flat">
            <a:solidFill>
              <a:srgbClr val="000000"/>
            </a:solidFill>
            <a:prstDash val="solid"/>
            <a:miter/>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a:t>
            </a:r>
          </a:p>
        </p:txBody>
      </p:sp>
      <p:pic>
        <p:nvPicPr>
          <p:cNvPr id="12" name="Image 11">
            <a:extLst>
              <a:ext uri="{FF2B5EF4-FFF2-40B4-BE49-F238E27FC236}">
                <a16:creationId xmlns:a16="http://schemas.microsoft.com/office/drawing/2014/main" id="{3291A308-09C5-189C-475A-794AF5344D0E}"/>
              </a:ext>
            </a:extLst>
          </p:cNvPr>
          <p:cNvPicPr>
            <a:picLocks noChangeAspect="1"/>
          </p:cNvPicPr>
          <p:nvPr/>
        </p:nvPicPr>
        <p:blipFill>
          <a:blip r:embed="rId3"/>
          <a:stretch>
            <a:fillRect/>
          </a:stretch>
        </p:blipFill>
        <p:spPr>
          <a:xfrm>
            <a:off x="254438" y="401659"/>
            <a:ext cx="8611580" cy="5501843"/>
          </a:xfrm>
          <a:prstGeom prst="rect">
            <a:avLst/>
          </a:prstGeom>
        </p:spPr>
      </p:pic>
      <p:sp>
        <p:nvSpPr>
          <p:cNvPr id="13" name="Étoile : 5 branches 49">
            <a:extLst>
              <a:ext uri="{FF2B5EF4-FFF2-40B4-BE49-F238E27FC236}">
                <a16:creationId xmlns:a16="http://schemas.microsoft.com/office/drawing/2014/main" id="{D7082628-73D5-34C2-F4EF-5A3F34CF8C08}"/>
              </a:ext>
            </a:extLst>
          </p:cNvPr>
          <p:cNvSpPr/>
          <p:nvPr/>
        </p:nvSpPr>
        <p:spPr>
          <a:xfrm flipV="1">
            <a:off x="3520305" y="3762467"/>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4" name="Losange 9">
            <a:extLst>
              <a:ext uri="{FF2B5EF4-FFF2-40B4-BE49-F238E27FC236}">
                <a16:creationId xmlns:a16="http://schemas.microsoft.com/office/drawing/2014/main" id="{6463F5AF-F364-8113-2FA3-76D3B9E83B8D}"/>
              </a:ext>
            </a:extLst>
          </p:cNvPr>
          <p:cNvSpPr/>
          <p:nvPr/>
        </p:nvSpPr>
        <p:spPr>
          <a:xfrm rot="5400000">
            <a:off x="1812483" y="556863"/>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5" name="Étoile : 5 branches 49">
            <a:extLst>
              <a:ext uri="{FF2B5EF4-FFF2-40B4-BE49-F238E27FC236}">
                <a16:creationId xmlns:a16="http://schemas.microsoft.com/office/drawing/2014/main" id="{100EC8A5-5BAD-BD4D-4557-43D31D0CF1B1}"/>
              </a:ext>
            </a:extLst>
          </p:cNvPr>
          <p:cNvSpPr/>
          <p:nvPr/>
        </p:nvSpPr>
        <p:spPr>
          <a:xfrm flipV="1">
            <a:off x="1616509" y="2054562"/>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6" name="Rectangle 15">
            <a:extLst>
              <a:ext uri="{FF2B5EF4-FFF2-40B4-BE49-F238E27FC236}">
                <a16:creationId xmlns:a16="http://schemas.microsoft.com/office/drawing/2014/main" id="{DFD5F7B3-1E9B-687E-A531-4F546B3C9AE5}"/>
              </a:ext>
            </a:extLst>
          </p:cNvPr>
          <p:cNvSpPr/>
          <p:nvPr/>
        </p:nvSpPr>
        <p:spPr>
          <a:xfrm>
            <a:off x="1334046" y="673305"/>
            <a:ext cx="522395" cy="216414"/>
          </a:xfrm>
          <a:prstGeom prst="rect">
            <a:avLst/>
          </a:prstGeom>
          <a:noFill/>
          <a:ln w="762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746D76A-5415-84BD-1BCB-AD233AF28C60}"/>
              </a:ext>
            </a:extLst>
          </p:cNvPr>
          <p:cNvSpPr/>
          <p:nvPr/>
        </p:nvSpPr>
        <p:spPr>
          <a:xfrm>
            <a:off x="2088384" y="2067874"/>
            <a:ext cx="1096786" cy="217969"/>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Losange 9">
            <a:extLst>
              <a:ext uri="{FF2B5EF4-FFF2-40B4-BE49-F238E27FC236}">
                <a16:creationId xmlns:a16="http://schemas.microsoft.com/office/drawing/2014/main" id="{95046374-BCDC-C2C7-6CC9-5DBB36D7255F}"/>
              </a:ext>
            </a:extLst>
          </p:cNvPr>
          <p:cNvSpPr/>
          <p:nvPr/>
        </p:nvSpPr>
        <p:spPr>
          <a:xfrm rot="5400000">
            <a:off x="825779" y="606735"/>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9" name="Losange 9">
            <a:extLst>
              <a:ext uri="{FF2B5EF4-FFF2-40B4-BE49-F238E27FC236}">
                <a16:creationId xmlns:a16="http://schemas.microsoft.com/office/drawing/2014/main" id="{E4D854D9-1F1F-B078-9FBE-BFCED6A37224}"/>
              </a:ext>
            </a:extLst>
          </p:cNvPr>
          <p:cNvSpPr/>
          <p:nvPr/>
        </p:nvSpPr>
        <p:spPr>
          <a:xfrm rot="5400000">
            <a:off x="3294537" y="3700970"/>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20" name="Étoile : 5 branches 49">
            <a:extLst>
              <a:ext uri="{FF2B5EF4-FFF2-40B4-BE49-F238E27FC236}">
                <a16:creationId xmlns:a16="http://schemas.microsoft.com/office/drawing/2014/main" id="{5759B0DC-52C0-BD7C-DA51-1385ACD765F7}"/>
              </a:ext>
            </a:extLst>
          </p:cNvPr>
          <p:cNvSpPr/>
          <p:nvPr/>
        </p:nvSpPr>
        <p:spPr>
          <a:xfrm flipV="1">
            <a:off x="6368754" y="3115036"/>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pattFill prst="pct30">
            <a:fgClr>
              <a:srgbClr val="002060"/>
            </a:fgClr>
            <a:bgClr>
              <a:sysClr val="window" lastClr="FFFFFF"/>
            </a:bgClr>
          </a:patt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21" name="Losange 9">
            <a:extLst>
              <a:ext uri="{FF2B5EF4-FFF2-40B4-BE49-F238E27FC236}">
                <a16:creationId xmlns:a16="http://schemas.microsoft.com/office/drawing/2014/main" id="{F9785A6A-2AF8-9081-FEA3-025B09EE7942}"/>
              </a:ext>
            </a:extLst>
          </p:cNvPr>
          <p:cNvSpPr/>
          <p:nvPr/>
        </p:nvSpPr>
        <p:spPr>
          <a:xfrm rot="5400000">
            <a:off x="5986810" y="3111323"/>
            <a:ext cx="261611" cy="13917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22" name="Rectangle 21">
            <a:extLst>
              <a:ext uri="{FF2B5EF4-FFF2-40B4-BE49-F238E27FC236}">
                <a16:creationId xmlns:a16="http://schemas.microsoft.com/office/drawing/2014/main" id="{BB661B13-735D-4BBD-A1E8-4A7440E7A0BF}"/>
              </a:ext>
            </a:extLst>
          </p:cNvPr>
          <p:cNvSpPr/>
          <p:nvPr/>
        </p:nvSpPr>
        <p:spPr>
          <a:xfrm>
            <a:off x="1310461" y="669887"/>
            <a:ext cx="574983" cy="201571"/>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rPr>
              <a:t>Japon</a:t>
            </a:r>
          </a:p>
        </p:txBody>
      </p:sp>
      <p:sp>
        <p:nvSpPr>
          <p:cNvPr id="23" name="Soleil 22">
            <a:extLst>
              <a:ext uri="{FF2B5EF4-FFF2-40B4-BE49-F238E27FC236}">
                <a16:creationId xmlns:a16="http://schemas.microsoft.com/office/drawing/2014/main" id="{2E098F75-005A-32C2-15C3-314E97DB7CF0}"/>
              </a:ext>
            </a:extLst>
          </p:cNvPr>
          <p:cNvSpPr/>
          <p:nvPr/>
        </p:nvSpPr>
        <p:spPr>
          <a:xfrm>
            <a:off x="5027659" y="500819"/>
            <a:ext cx="478499" cy="330601"/>
          </a:xfrm>
          <a:prstGeom prst="sun">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Soleil 23">
            <a:extLst>
              <a:ext uri="{FF2B5EF4-FFF2-40B4-BE49-F238E27FC236}">
                <a16:creationId xmlns:a16="http://schemas.microsoft.com/office/drawing/2014/main" id="{271382D8-84F9-104B-6703-B85AB5E7D528}"/>
              </a:ext>
            </a:extLst>
          </p:cNvPr>
          <p:cNvSpPr/>
          <p:nvPr/>
        </p:nvSpPr>
        <p:spPr>
          <a:xfrm>
            <a:off x="7473515" y="4658575"/>
            <a:ext cx="478499" cy="330601"/>
          </a:xfrm>
          <a:prstGeom prst="sun">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Connecteur droit avec flèche 24">
            <a:extLst>
              <a:ext uri="{FF2B5EF4-FFF2-40B4-BE49-F238E27FC236}">
                <a16:creationId xmlns:a16="http://schemas.microsoft.com/office/drawing/2014/main" id="{EBF95CC0-EDF4-CB39-4DBF-C7240F440BF9}"/>
              </a:ext>
            </a:extLst>
          </p:cNvPr>
          <p:cNvCxnSpPr>
            <a:cxnSpLocks/>
          </p:cNvCxnSpPr>
          <p:nvPr/>
        </p:nvCxnSpPr>
        <p:spPr>
          <a:xfrm flipV="1">
            <a:off x="306047" y="560940"/>
            <a:ext cx="1964897" cy="1663582"/>
          </a:xfrm>
          <a:prstGeom prst="straightConnector1">
            <a:avLst/>
          </a:prstGeom>
          <a:noFill/>
          <a:ln w="57150" cap="flat" cmpd="sng" algn="ctr">
            <a:solidFill>
              <a:srgbClr val="0070C0"/>
            </a:solidFill>
            <a:prstDash val="solid"/>
            <a:miter lim="800000"/>
            <a:headEnd type="triangle"/>
            <a:tailEnd type="triangle"/>
          </a:ln>
          <a:effectLst/>
        </p:spPr>
      </p:cxnSp>
      <p:cxnSp>
        <p:nvCxnSpPr>
          <p:cNvPr id="26" name="Connecteur droit avec flèche 25">
            <a:extLst>
              <a:ext uri="{FF2B5EF4-FFF2-40B4-BE49-F238E27FC236}">
                <a16:creationId xmlns:a16="http://schemas.microsoft.com/office/drawing/2014/main" id="{7E88C508-F075-FDE1-2D87-FFB55544FA5B}"/>
              </a:ext>
            </a:extLst>
          </p:cNvPr>
          <p:cNvCxnSpPr>
            <a:cxnSpLocks/>
          </p:cNvCxnSpPr>
          <p:nvPr/>
        </p:nvCxnSpPr>
        <p:spPr>
          <a:xfrm>
            <a:off x="7394082" y="549828"/>
            <a:ext cx="1331907" cy="1504734"/>
          </a:xfrm>
          <a:prstGeom prst="straightConnector1">
            <a:avLst/>
          </a:prstGeom>
          <a:noFill/>
          <a:ln w="57150" cap="flat" cmpd="sng" algn="ctr">
            <a:solidFill>
              <a:srgbClr val="0070C0"/>
            </a:solidFill>
            <a:prstDash val="solid"/>
            <a:miter lim="800000"/>
            <a:headEnd type="triangle"/>
            <a:tailEnd type="triangle"/>
          </a:ln>
          <a:effectLst/>
        </p:spPr>
      </p:cxnSp>
      <p:sp>
        <p:nvSpPr>
          <p:cNvPr id="27" name="Étoile : 5 branches 49">
            <a:extLst>
              <a:ext uri="{FF2B5EF4-FFF2-40B4-BE49-F238E27FC236}">
                <a16:creationId xmlns:a16="http://schemas.microsoft.com/office/drawing/2014/main" id="{777868A8-F739-8979-9E67-2442CCC49CDB}"/>
              </a:ext>
            </a:extLst>
          </p:cNvPr>
          <p:cNvSpPr/>
          <p:nvPr/>
        </p:nvSpPr>
        <p:spPr>
          <a:xfrm flipV="1">
            <a:off x="3477024" y="1608253"/>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28" name="Rectangle 27">
            <a:extLst>
              <a:ext uri="{FF2B5EF4-FFF2-40B4-BE49-F238E27FC236}">
                <a16:creationId xmlns:a16="http://schemas.microsoft.com/office/drawing/2014/main" id="{DA0C1B53-679E-AC59-EB64-EAA589574969}"/>
              </a:ext>
            </a:extLst>
          </p:cNvPr>
          <p:cNvSpPr/>
          <p:nvPr/>
        </p:nvSpPr>
        <p:spPr>
          <a:xfrm>
            <a:off x="1471419" y="3955056"/>
            <a:ext cx="706224" cy="217969"/>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rPr>
              <a:t>Australie</a:t>
            </a:r>
          </a:p>
        </p:txBody>
      </p:sp>
      <p:sp>
        <p:nvSpPr>
          <p:cNvPr id="29" name="Rectangle 28">
            <a:extLst>
              <a:ext uri="{FF2B5EF4-FFF2-40B4-BE49-F238E27FC236}">
                <a16:creationId xmlns:a16="http://schemas.microsoft.com/office/drawing/2014/main" id="{921A6A75-928F-569E-ADC7-37BA644ED4BB}"/>
              </a:ext>
            </a:extLst>
          </p:cNvPr>
          <p:cNvSpPr/>
          <p:nvPr/>
        </p:nvSpPr>
        <p:spPr>
          <a:xfrm>
            <a:off x="1019483" y="461412"/>
            <a:ext cx="643779" cy="169951"/>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4487538-DA5D-0AA8-64D4-789963EDA518}"/>
              </a:ext>
            </a:extLst>
          </p:cNvPr>
          <p:cNvSpPr/>
          <p:nvPr/>
        </p:nvSpPr>
        <p:spPr>
          <a:xfrm>
            <a:off x="948579" y="1900602"/>
            <a:ext cx="714683" cy="22197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5309A8-2336-39D0-0401-4A8B3390E538}"/>
              </a:ext>
            </a:extLst>
          </p:cNvPr>
          <p:cNvSpPr/>
          <p:nvPr/>
        </p:nvSpPr>
        <p:spPr>
          <a:xfrm>
            <a:off x="4870199" y="3280855"/>
            <a:ext cx="287282" cy="321720"/>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A8EE98-D77A-7243-1590-3C0589C852E4}"/>
              </a:ext>
            </a:extLst>
          </p:cNvPr>
          <p:cNvSpPr/>
          <p:nvPr/>
        </p:nvSpPr>
        <p:spPr>
          <a:xfrm>
            <a:off x="3406978" y="1402299"/>
            <a:ext cx="419525" cy="22197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69360EA9-1010-5E66-9E3B-2BC1F6809783}"/>
              </a:ext>
            </a:extLst>
          </p:cNvPr>
          <p:cNvSpPr/>
          <p:nvPr/>
        </p:nvSpPr>
        <p:spPr>
          <a:xfrm>
            <a:off x="2029292" y="1801172"/>
            <a:ext cx="323374" cy="22197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606E92D-9CE4-84F8-1A6D-8C1C022F69DF}"/>
              </a:ext>
            </a:extLst>
          </p:cNvPr>
          <p:cNvSpPr/>
          <p:nvPr/>
        </p:nvSpPr>
        <p:spPr>
          <a:xfrm>
            <a:off x="2056731" y="1409479"/>
            <a:ext cx="714683" cy="22197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E355902-5F56-9AD7-84B1-38C24E91371E}"/>
              </a:ext>
            </a:extLst>
          </p:cNvPr>
          <p:cNvSpPr/>
          <p:nvPr/>
        </p:nvSpPr>
        <p:spPr>
          <a:xfrm>
            <a:off x="4987700" y="1165601"/>
            <a:ext cx="518457" cy="21985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B29D3E1-0F65-1E87-A15D-E3DAB2A874BC}"/>
              </a:ext>
            </a:extLst>
          </p:cNvPr>
          <p:cNvSpPr/>
          <p:nvPr/>
        </p:nvSpPr>
        <p:spPr>
          <a:xfrm>
            <a:off x="3512592" y="5237137"/>
            <a:ext cx="806224" cy="25471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BA906C3-6D8E-763B-FE94-A8CB11DD60DF}"/>
              </a:ext>
            </a:extLst>
          </p:cNvPr>
          <p:cNvSpPr/>
          <p:nvPr/>
        </p:nvSpPr>
        <p:spPr>
          <a:xfrm>
            <a:off x="921259" y="1300428"/>
            <a:ext cx="574983" cy="218102"/>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B2CDD4D-0BEC-3304-51E0-D0B242FB5C65}"/>
              </a:ext>
            </a:extLst>
          </p:cNvPr>
          <p:cNvSpPr/>
          <p:nvPr/>
        </p:nvSpPr>
        <p:spPr>
          <a:xfrm>
            <a:off x="4935326" y="2161224"/>
            <a:ext cx="518457" cy="219854"/>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E53D97B-FF50-59B9-54E8-77C70C35C1C8}"/>
              </a:ext>
            </a:extLst>
          </p:cNvPr>
          <p:cNvSpPr/>
          <p:nvPr/>
        </p:nvSpPr>
        <p:spPr>
          <a:xfrm>
            <a:off x="4581778" y="1563850"/>
            <a:ext cx="518457" cy="237322"/>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CCAAB1A-997F-2047-3FE8-382260BDB895}"/>
              </a:ext>
            </a:extLst>
          </p:cNvPr>
          <p:cNvSpPr/>
          <p:nvPr/>
        </p:nvSpPr>
        <p:spPr>
          <a:xfrm>
            <a:off x="5235132" y="2726988"/>
            <a:ext cx="271025" cy="199491"/>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F28BD51-AD8F-8E30-AD23-1D0253CA8BEC}"/>
              </a:ext>
            </a:extLst>
          </p:cNvPr>
          <p:cNvSpPr/>
          <p:nvPr/>
        </p:nvSpPr>
        <p:spPr>
          <a:xfrm>
            <a:off x="4312503" y="2430963"/>
            <a:ext cx="422014" cy="251803"/>
          </a:xfrm>
          <a:prstGeom prst="rect">
            <a:avLst/>
          </a:prstGeom>
          <a:solidFill>
            <a:srgbClr val="548235">
              <a:alpha val="20000"/>
            </a:srgbClr>
          </a:solidFill>
          <a:ln w="127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 name="Losange 9">
            <a:extLst>
              <a:ext uri="{FF2B5EF4-FFF2-40B4-BE49-F238E27FC236}">
                <a16:creationId xmlns:a16="http://schemas.microsoft.com/office/drawing/2014/main" id="{114A58F1-4E52-52ED-9B45-780080A027D5}"/>
              </a:ext>
            </a:extLst>
          </p:cNvPr>
          <p:cNvSpPr/>
          <p:nvPr/>
        </p:nvSpPr>
        <p:spPr>
          <a:xfrm rot="5400000">
            <a:off x="2330710" y="1818845"/>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3" name="Losange 9">
            <a:extLst>
              <a:ext uri="{FF2B5EF4-FFF2-40B4-BE49-F238E27FC236}">
                <a16:creationId xmlns:a16="http://schemas.microsoft.com/office/drawing/2014/main" id="{C88FB81F-82DD-D9A9-48D3-FFEE8D43254D}"/>
              </a:ext>
            </a:extLst>
          </p:cNvPr>
          <p:cNvSpPr/>
          <p:nvPr/>
        </p:nvSpPr>
        <p:spPr>
          <a:xfrm rot="5400000">
            <a:off x="5370665" y="1501449"/>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4" name="Losange 9">
            <a:extLst>
              <a:ext uri="{FF2B5EF4-FFF2-40B4-BE49-F238E27FC236}">
                <a16:creationId xmlns:a16="http://schemas.microsoft.com/office/drawing/2014/main" id="{5C8ACD14-E7E2-8D51-2B1E-446F177C0ADE}"/>
              </a:ext>
            </a:extLst>
          </p:cNvPr>
          <p:cNvSpPr/>
          <p:nvPr/>
        </p:nvSpPr>
        <p:spPr>
          <a:xfrm rot="5400000">
            <a:off x="1006421" y="1552112"/>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5" name="Losange 9">
            <a:extLst>
              <a:ext uri="{FF2B5EF4-FFF2-40B4-BE49-F238E27FC236}">
                <a16:creationId xmlns:a16="http://schemas.microsoft.com/office/drawing/2014/main" id="{C3A5FF41-A8B0-EA21-7CCD-ED6D34B06D77}"/>
              </a:ext>
            </a:extLst>
          </p:cNvPr>
          <p:cNvSpPr/>
          <p:nvPr/>
        </p:nvSpPr>
        <p:spPr>
          <a:xfrm rot="5400000">
            <a:off x="1035268" y="585697"/>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6" name="Losange 9">
            <a:extLst>
              <a:ext uri="{FF2B5EF4-FFF2-40B4-BE49-F238E27FC236}">
                <a16:creationId xmlns:a16="http://schemas.microsoft.com/office/drawing/2014/main" id="{98BDA4A7-E6B4-CB0A-6251-8BF4F4E2A07E}"/>
              </a:ext>
            </a:extLst>
          </p:cNvPr>
          <p:cNvSpPr/>
          <p:nvPr/>
        </p:nvSpPr>
        <p:spPr>
          <a:xfrm rot="5400000">
            <a:off x="1258832" y="959306"/>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7" name="Losange 9">
            <a:extLst>
              <a:ext uri="{FF2B5EF4-FFF2-40B4-BE49-F238E27FC236}">
                <a16:creationId xmlns:a16="http://schemas.microsoft.com/office/drawing/2014/main" id="{AA00D795-4161-A9EB-8AA2-153746A6DB79}"/>
              </a:ext>
            </a:extLst>
          </p:cNvPr>
          <p:cNvSpPr/>
          <p:nvPr/>
        </p:nvSpPr>
        <p:spPr>
          <a:xfrm rot="5400000">
            <a:off x="1421030" y="3193235"/>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48" name="ZoneTexte 47">
            <a:extLst>
              <a:ext uri="{FF2B5EF4-FFF2-40B4-BE49-F238E27FC236}">
                <a16:creationId xmlns:a16="http://schemas.microsoft.com/office/drawing/2014/main" id="{CEF9BC23-39B3-FA25-9BB1-0E2FBC054DA8}"/>
              </a:ext>
            </a:extLst>
          </p:cNvPr>
          <p:cNvSpPr txBox="1"/>
          <p:nvPr/>
        </p:nvSpPr>
        <p:spPr>
          <a:xfrm>
            <a:off x="1298186" y="3361707"/>
            <a:ext cx="782293" cy="261610"/>
          </a:xfrm>
          <a:prstGeom prst="rect">
            <a:avLst/>
          </a:prstGeom>
          <a:noFill/>
        </p:spPr>
        <p:txBody>
          <a:bodyPr wrap="square" rtlCol="0">
            <a:spAutoFit/>
          </a:bodyPr>
          <a:lstStyle/>
          <a:p>
            <a:r>
              <a:rPr lang="fr-FR" sz="1100" b="1" i="1" dirty="0"/>
              <a:t>Darwin</a:t>
            </a:r>
          </a:p>
        </p:txBody>
      </p:sp>
      <p:sp>
        <p:nvSpPr>
          <p:cNvPr id="49" name="Rectangle 48">
            <a:extLst>
              <a:ext uri="{FF2B5EF4-FFF2-40B4-BE49-F238E27FC236}">
                <a16:creationId xmlns:a16="http://schemas.microsoft.com/office/drawing/2014/main" id="{87453C49-3709-342A-4E30-B5AB85A1B659}"/>
              </a:ext>
            </a:extLst>
          </p:cNvPr>
          <p:cNvSpPr/>
          <p:nvPr/>
        </p:nvSpPr>
        <p:spPr>
          <a:xfrm>
            <a:off x="7963261" y="549111"/>
            <a:ext cx="814763" cy="220748"/>
          </a:xfrm>
          <a:prstGeom prst="rect">
            <a:avLst/>
          </a:prstGeom>
          <a:noFill/>
          <a:ln w="762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4264AF4-9324-2429-3EFE-6440CAB92B24}"/>
              </a:ext>
            </a:extLst>
          </p:cNvPr>
          <p:cNvSpPr/>
          <p:nvPr/>
        </p:nvSpPr>
        <p:spPr>
          <a:xfrm>
            <a:off x="1488228" y="3967714"/>
            <a:ext cx="661042" cy="217969"/>
          </a:xfrm>
          <a:prstGeom prst="rect">
            <a:avLst/>
          </a:prstGeom>
          <a:noFill/>
          <a:ln w="762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ZoneTexte 50">
            <a:extLst>
              <a:ext uri="{FF2B5EF4-FFF2-40B4-BE49-F238E27FC236}">
                <a16:creationId xmlns:a16="http://schemas.microsoft.com/office/drawing/2014/main" id="{C06AEF69-7081-FAD6-6E8D-CD610516E3B7}"/>
              </a:ext>
            </a:extLst>
          </p:cNvPr>
          <p:cNvSpPr txBox="1"/>
          <p:nvPr/>
        </p:nvSpPr>
        <p:spPr>
          <a:xfrm>
            <a:off x="7952014" y="517071"/>
            <a:ext cx="904117" cy="261610"/>
          </a:xfrm>
          <a:prstGeom prst="rect">
            <a:avLst/>
          </a:prstGeom>
          <a:noFill/>
        </p:spPr>
        <p:txBody>
          <a:bodyPr wrap="square" rtlCol="0">
            <a:spAutoFit/>
          </a:bodyPr>
          <a:lstStyle/>
          <a:p>
            <a:r>
              <a:rPr lang="fr-FR" sz="1100" b="1" dirty="0">
                <a:solidFill>
                  <a:schemeClr val="accent6">
                    <a:lumMod val="75000"/>
                  </a:schemeClr>
                </a:solidFill>
              </a:rPr>
              <a:t>ETATS-UNIS</a:t>
            </a:r>
          </a:p>
        </p:txBody>
      </p:sp>
      <p:sp>
        <p:nvSpPr>
          <p:cNvPr id="52" name="ZoneTexte 51">
            <a:extLst>
              <a:ext uri="{FF2B5EF4-FFF2-40B4-BE49-F238E27FC236}">
                <a16:creationId xmlns:a16="http://schemas.microsoft.com/office/drawing/2014/main" id="{4681B137-B37D-3666-4AF9-F8740DCB90DD}"/>
              </a:ext>
            </a:extLst>
          </p:cNvPr>
          <p:cNvSpPr txBox="1"/>
          <p:nvPr/>
        </p:nvSpPr>
        <p:spPr>
          <a:xfrm>
            <a:off x="265760" y="749320"/>
            <a:ext cx="576135" cy="261610"/>
          </a:xfrm>
          <a:prstGeom prst="rect">
            <a:avLst/>
          </a:prstGeom>
          <a:noFill/>
        </p:spPr>
        <p:txBody>
          <a:bodyPr wrap="square" rtlCol="0">
            <a:spAutoFit/>
          </a:bodyPr>
          <a:lstStyle/>
          <a:p>
            <a:r>
              <a:rPr lang="fr-FR" sz="1100" b="1" dirty="0">
                <a:solidFill>
                  <a:srgbClr val="FF0000"/>
                </a:solidFill>
              </a:rPr>
              <a:t>CHINE</a:t>
            </a:r>
          </a:p>
        </p:txBody>
      </p:sp>
      <p:sp>
        <p:nvSpPr>
          <p:cNvPr id="53" name="Rectangle 52">
            <a:extLst>
              <a:ext uri="{FF2B5EF4-FFF2-40B4-BE49-F238E27FC236}">
                <a16:creationId xmlns:a16="http://schemas.microsoft.com/office/drawing/2014/main" id="{28B4A838-69EC-657E-6EF6-10391858A4DC}"/>
              </a:ext>
            </a:extLst>
          </p:cNvPr>
          <p:cNvSpPr/>
          <p:nvPr/>
        </p:nvSpPr>
        <p:spPr>
          <a:xfrm>
            <a:off x="3253099" y="3120959"/>
            <a:ext cx="726553" cy="215815"/>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AE7D60B-1CC6-84DC-985D-B7C651A9D267}"/>
              </a:ext>
            </a:extLst>
          </p:cNvPr>
          <p:cNvSpPr/>
          <p:nvPr/>
        </p:nvSpPr>
        <p:spPr>
          <a:xfrm>
            <a:off x="3990505" y="3842297"/>
            <a:ext cx="336414" cy="193375"/>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E700A61-6F0E-BF05-21A1-6C2500795802}"/>
              </a:ext>
            </a:extLst>
          </p:cNvPr>
          <p:cNvSpPr/>
          <p:nvPr/>
        </p:nvSpPr>
        <p:spPr>
          <a:xfrm>
            <a:off x="2133404" y="2635836"/>
            <a:ext cx="681567" cy="217969"/>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6FF92D35-8F17-676B-2CBA-EEBB7454C515}"/>
              </a:ext>
            </a:extLst>
          </p:cNvPr>
          <p:cNvSpPr/>
          <p:nvPr/>
        </p:nvSpPr>
        <p:spPr>
          <a:xfrm>
            <a:off x="3574584" y="3607735"/>
            <a:ext cx="375560" cy="206771"/>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CC10356-6F76-CFFE-D6E3-4135C512C39A}"/>
              </a:ext>
            </a:extLst>
          </p:cNvPr>
          <p:cNvSpPr/>
          <p:nvPr/>
        </p:nvSpPr>
        <p:spPr>
          <a:xfrm>
            <a:off x="4543499" y="3550346"/>
            <a:ext cx="287282" cy="251708"/>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3375328A-5AA8-49F7-DC9D-9EC4F5CAACE3}"/>
              </a:ext>
            </a:extLst>
          </p:cNvPr>
          <p:cNvSpPr/>
          <p:nvPr/>
        </p:nvSpPr>
        <p:spPr>
          <a:xfrm>
            <a:off x="4560179" y="3287091"/>
            <a:ext cx="303711" cy="237322"/>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DD265E30-2231-5079-F333-7370F8EE68AC}"/>
              </a:ext>
            </a:extLst>
          </p:cNvPr>
          <p:cNvSpPr/>
          <p:nvPr/>
        </p:nvSpPr>
        <p:spPr>
          <a:xfrm>
            <a:off x="4853770" y="3802054"/>
            <a:ext cx="303711" cy="199490"/>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F31C27-7DE0-BDC9-C85A-173CED75459F}"/>
              </a:ext>
            </a:extLst>
          </p:cNvPr>
          <p:cNvSpPr/>
          <p:nvPr/>
        </p:nvSpPr>
        <p:spPr>
          <a:xfrm>
            <a:off x="5113000" y="3563359"/>
            <a:ext cx="513120" cy="216407"/>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FCC3031-C9B2-44F6-CF11-466C9C24A62F}"/>
              </a:ext>
            </a:extLst>
          </p:cNvPr>
          <p:cNvSpPr/>
          <p:nvPr/>
        </p:nvSpPr>
        <p:spPr>
          <a:xfrm>
            <a:off x="3702471" y="2745774"/>
            <a:ext cx="624447" cy="193375"/>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Losange 9">
            <a:extLst>
              <a:ext uri="{FF2B5EF4-FFF2-40B4-BE49-F238E27FC236}">
                <a16:creationId xmlns:a16="http://schemas.microsoft.com/office/drawing/2014/main" id="{D92BAD27-F0B2-68EE-C2E3-EF38C3A5A216}"/>
              </a:ext>
            </a:extLst>
          </p:cNvPr>
          <p:cNvSpPr/>
          <p:nvPr/>
        </p:nvSpPr>
        <p:spPr>
          <a:xfrm rot="5400000">
            <a:off x="288173" y="1488361"/>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3" name="Losange 9">
            <a:extLst>
              <a:ext uri="{FF2B5EF4-FFF2-40B4-BE49-F238E27FC236}">
                <a16:creationId xmlns:a16="http://schemas.microsoft.com/office/drawing/2014/main" id="{5A953FD1-9364-DBC5-CB56-FA12ED70E3BF}"/>
              </a:ext>
            </a:extLst>
          </p:cNvPr>
          <p:cNvSpPr/>
          <p:nvPr/>
        </p:nvSpPr>
        <p:spPr>
          <a:xfrm rot="5400000">
            <a:off x="596686" y="1946974"/>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4" name="Losange 9">
            <a:extLst>
              <a:ext uri="{FF2B5EF4-FFF2-40B4-BE49-F238E27FC236}">
                <a16:creationId xmlns:a16="http://schemas.microsoft.com/office/drawing/2014/main" id="{B9B32281-686F-B9D6-514A-C631D9908689}"/>
              </a:ext>
            </a:extLst>
          </p:cNvPr>
          <p:cNvSpPr/>
          <p:nvPr/>
        </p:nvSpPr>
        <p:spPr>
          <a:xfrm rot="5400000">
            <a:off x="850161" y="927478"/>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5" name="Losange 9">
            <a:extLst>
              <a:ext uri="{FF2B5EF4-FFF2-40B4-BE49-F238E27FC236}">
                <a16:creationId xmlns:a16="http://schemas.microsoft.com/office/drawing/2014/main" id="{1E9BC5C6-CE7B-7324-9496-E3928AB32142}"/>
              </a:ext>
            </a:extLst>
          </p:cNvPr>
          <p:cNvSpPr/>
          <p:nvPr/>
        </p:nvSpPr>
        <p:spPr>
          <a:xfrm rot="5400000">
            <a:off x="350758" y="1210675"/>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66" name="ZoneTexte 65">
            <a:extLst>
              <a:ext uri="{FF2B5EF4-FFF2-40B4-BE49-F238E27FC236}">
                <a16:creationId xmlns:a16="http://schemas.microsoft.com/office/drawing/2014/main" id="{8EC36EA0-ED69-35AE-F5E4-1275051B27C1}"/>
              </a:ext>
            </a:extLst>
          </p:cNvPr>
          <p:cNvSpPr txBox="1"/>
          <p:nvPr/>
        </p:nvSpPr>
        <p:spPr>
          <a:xfrm>
            <a:off x="8171719" y="2043027"/>
            <a:ext cx="782293" cy="400110"/>
          </a:xfrm>
          <a:prstGeom prst="rect">
            <a:avLst/>
          </a:prstGeom>
          <a:noFill/>
        </p:spPr>
        <p:txBody>
          <a:bodyPr wrap="square" rtlCol="0">
            <a:spAutoFit/>
          </a:bodyPr>
          <a:lstStyle/>
          <a:p>
            <a:r>
              <a:rPr lang="fr-FR" sz="1000" b="1" i="1" dirty="0">
                <a:solidFill>
                  <a:srgbClr val="0070C0"/>
                </a:solidFill>
              </a:rPr>
              <a:t>Canal de Panama</a:t>
            </a:r>
          </a:p>
        </p:txBody>
      </p:sp>
      <p:sp>
        <p:nvSpPr>
          <p:cNvPr id="67" name="ZoneTexte 66">
            <a:extLst>
              <a:ext uri="{FF2B5EF4-FFF2-40B4-BE49-F238E27FC236}">
                <a16:creationId xmlns:a16="http://schemas.microsoft.com/office/drawing/2014/main" id="{5FAD5E10-E608-EA3E-3501-38CE2335F7C6}"/>
              </a:ext>
            </a:extLst>
          </p:cNvPr>
          <p:cNvSpPr txBox="1"/>
          <p:nvPr/>
        </p:nvSpPr>
        <p:spPr>
          <a:xfrm>
            <a:off x="259456" y="5215196"/>
            <a:ext cx="1898587" cy="1277273"/>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solidFill>
                  <a:srgbClr val="0070C0"/>
                </a:solidFill>
              </a:rPr>
              <a:t>1: </a:t>
            </a:r>
            <a:r>
              <a:rPr kumimoji="0" lang="fr-FR" sz="1000" b="1" i="1" u="none" strike="noStrike" kern="1200" cap="none" spc="0" normalizeH="0" baseline="0" noProof="0" dirty="0">
                <a:ln>
                  <a:noFill/>
                </a:ln>
                <a:solidFill>
                  <a:srgbClr val="0070C0"/>
                </a:solidFill>
                <a:effectLst/>
                <a:uLnTx/>
                <a:uFillTx/>
                <a:latin typeface="Calibri" panose="020F0502020204030204"/>
                <a:ea typeface="+mn-ea"/>
                <a:cs typeface="+mn-cs"/>
              </a:rPr>
              <a:t>Détroit de Malacca</a:t>
            </a:r>
          </a:p>
          <a:p>
            <a:r>
              <a:rPr lang="fr-FR" sz="1100" b="1" i="1" dirty="0">
                <a:solidFill>
                  <a:srgbClr val="002060"/>
                </a:solidFill>
              </a:rPr>
              <a:t>2 :  Mer de Chine méridionale</a:t>
            </a:r>
          </a:p>
          <a:p>
            <a:r>
              <a:rPr lang="fr-FR" sz="1100" b="1" i="1" dirty="0"/>
              <a:t>3 : </a:t>
            </a:r>
            <a:r>
              <a:rPr lang="fr-FR" sz="1100" b="1" i="1" dirty="0" err="1"/>
              <a:t>Quingdao</a:t>
            </a:r>
            <a:endParaRPr lang="fr-FR" sz="1100" b="1" i="1" dirty="0"/>
          </a:p>
          <a:p>
            <a:r>
              <a:rPr lang="fr-FR" sz="1100" b="1" i="1" dirty="0"/>
              <a:t>4 : </a:t>
            </a:r>
            <a:r>
              <a:rPr lang="fr-FR" sz="1100" b="1" i="1" dirty="0" err="1"/>
              <a:t>Dinghai</a:t>
            </a:r>
            <a:endParaRPr lang="fr-FR" sz="11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t>5 : </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Zhanjiang</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t>6 : île d’</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Hainan</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solidFill>
                  <a:prstClr val="black"/>
                </a:solidFill>
                <a:latin typeface="Calibri" panose="020F0502020204030204"/>
              </a:rPr>
              <a:t>7 : Îles </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Spratleys</a:t>
            </a:r>
            <a:endParaRPr lang="fr-FR" sz="1100" b="1" i="1" dirty="0"/>
          </a:p>
        </p:txBody>
      </p:sp>
      <p:sp>
        <p:nvSpPr>
          <p:cNvPr id="68" name="ZoneTexte 67">
            <a:extLst>
              <a:ext uri="{FF2B5EF4-FFF2-40B4-BE49-F238E27FC236}">
                <a16:creationId xmlns:a16="http://schemas.microsoft.com/office/drawing/2014/main" id="{5204A3F9-38C1-2BB9-8EF0-39C9225B91B7}"/>
              </a:ext>
            </a:extLst>
          </p:cNvPr>
          <p:cNvSpPr txBox="1"/>
          <p:nvPr/>
        </p:nvSpPr>
        <p:spPr>
          <a:xfrm>
            <a:off x="5900272" y="884663"/>
            <a:ext cx="1760500" cy="261610"/>
          </a:xfrm>
          <a:prstGeom prst="rect">
            <a:avLst/>
          </a:prstGeom>
          <a:noFill/>
        </p:spPr>
        <p:txBody>
          <a:bodyPr wrap="square" rtlCol="0">
            <a:spAutoFit/>
          </a:bodyPr>
          <a:lstStyle/>
          <a:p>
            <a:r>
              <a:rPr lang="fr-FR" sz="1100" b="1" i="1" dirty="0">
                <a:solidFill>
                  <a:srgbClr val="002060"/>
                </a:solidFill>
              </a:rPr>
              <a:t>OCEAN PACIFIQUE NORD</a:t>
            </a:r>
          </a:p>
        </p:txBody>
      </p:sp>
      <p:sp>
        <p:nvSpPr>
          <p:cNvPr id="69" name="ZoneTexte 68">
            <a:extLst>
              <a:ext uri="{FF2B5EF4-FFF2-40B4-BE49-F238E27FC236}">
                <a16:creationId xmlns:a16="http://schemas.microsoft.com/office/drawing/2014/main" id="{5FA908BF-A402-AAC0-BB6B-029C0AAEEB07}"/>
              </a:ext>
            </a:extLst>
          </p:cNvPr>
          <p:cNvSpPr txBox="1"/>
          <p:nvPr/>
        </p:nvSpPr>
        <p:spPr>
          <a:xfrm>
            <a:off x="5900272" y="4622587"/>
            <a:ext cx="1760500" cy="261610"/>
          </a:xfrm>
          <a:prstGeom prst="rect">
            <a:avLst/>
          </a:prstGeom>
          <a:noFill/>
        </p:spPr>
        <p:txBody>
          <a:bodyPr wrap="square" rtlCol="0">
            <a:spAutoFit/>
          </a:bodyPr>
          <a:lstStyle/>
          <a:p>
            <a:r>
              <a:rPr lang="fr-FR" sz="1100" b="1" i="1" dirty="0">
                <a:solidFill>
                  <a:srgbClr val="002060"/>
                </a:solidFill>
              </a:rPr>
              <a:t>OCEAN PACIFIQUE SUD</a:t>
            </a:r>
          </a:p>
        </p:txBody>
      </p:sp>
      <p:sp>
        <p:nvSpPr>
          <p:cNvPr id="70" name="ZoneTexte 69">
            <a:extLst>
              <a:ext uri="{FF2B5EF4-FFF2-40B4-BE49-F238E27FC236}">
                <a16:creationId xmlns:a16="http://schemas.microsoft.com/office/drawing/2014/main" id="{8114030E-6377-160A-E52B-C8D8F617127E}"/>
              </a:ext>
            </a:extLst>
          </p:cNvPr>
          <p:cNvSpPr txBox="1"/>
          <p:nvPr/>
        </p:nvSpPr>
        <p:spPr>
          <a:xfrm>
            <a:off x="474901" y="1661019"/>
            <a:ext cx="227074"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sp>
        <p:nvSpPr>
          <p:cNvPr id="71" name="ZoneTexte 70">
            <a:extLst>
              <a:ext uri="{FF2B5EF4-FFF2-40B4-BE49-F238E27FC236}">
                <a16:creationId xmlns:a16="http://schemas.microsoft.com/office/drawing/2014/main" id="{1574A506-E70A-160E-AC9B-F4EEBCD4D33E}"/>
              </a:ext>
            </a:extLst>
          </p:cNvPr>
          <p:cNvSpPr txBox="1"/>
          <p:nvPr/>
        </p:nvSpPr>
        <p:spPr>
          <a:xfrm>
            <a:off x="676625" y="525406"/>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2" name="ZoneTexte 71">
            <a:extLst>
              <a:ext uri="{FF2B5EF4-FFF2-40B4-BE49-F238E27FC236}">
                <a16:creationId xmlns:a16="http://schemas.microsoft.com/office/drawing/2014/main" id="{FC676F3C-BA6E-23F9-AF39-3F953E9CF349}"/>
              </a:ext>
            </a:extLst>
          </p:cNvPr>
          <p:cNvSpPr txBox="1"/>
          <p:nvPr/>
        </p:nvSpPr>
        <p:spPr>
          <a:xfrm>
            <a:off x="690420" y="908736"/>
            <a:ext cx="302950" cy="2709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73" name="ZoneTexte 72">
            <a:extLst>
              <a:ext uri="{FF2B5EF4-FFF2-40B4-BE49-F238E27FC236}">
                <a16:creationId xmlns:a16="http://schemas.microsoft.com/office/drawing/2014/main" id="{A1DBD447-59D1-2BE2-8EC1-3417BD240734}"/>
              </a:ext>
            </a:extLst>
          </p:cNvPr>
          <p:cNvSpPr txBox="1"/>
          <p:nvPr/>
        </p:nvSpPr>
        <p:spPr>
          <a:xfrm>
            <a:off x="556961" y="1159815"/>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5</a:t>
            </a:r>
          </a:p>
        </p:txBody>
      </p:sp>
      <p:sp>
        <p:nvSpPr>
          <p:cNvPr id="74" name="ZoneTexte 73">
            <a:extLst>
              <a:ext uri="{FF2B5EF4-FFF2-40B4-BE49-F238E27FC236}">
                <a16:creationId xmlns:a16="http://schemas.microsoft.com/office/drawing/2014/main" id="{AE74CD8A-62A6-E81F-7069-96E40145A5BD}"/>
              </a:ext>
            </a:extLst>
          </p:cNvPr>
          <p:cNvSpPr txBox="1"/>
          <p:nvPr/>
        </p:nvSpPr>
        <p:spPr>
          <a:xfrm>
            <a:off x="451234" y="1381871"/>
            <a:ext cx="156809"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6</a:t>
            </a:r>
          </a:p>
        </p:txBody>
      </p:sp>
      <p:sp>
        <p:nvSpPr>
          <p:cNvPr id="75" name="ZoneTexte 74">
            <a:extLst>
              <a:ext uri="{FF2B5EF4-FFF2-40B4-BE49-F238E27FC236}">
                <a16:creationId xmlns:a16="http://schemas.microsoft.com/office/drawing/2014/main" id="{F7722C31-E8AC-FD26-068E-DDA2C02A7F3E}"/>
              </a:ext>
            </a:extLst>
          </p:cNvPr>
          <p:cNvSpPr txBox="1"/>
          <p:nvPr/>
        </p:nvSpPr>
        <p:spPr>
          <a:xfrm>
            <a:off x="482171" y="2058570"/>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7</a:t>
            </a:r>
          </a:p>
        </p:txBody>
      </p:sp>
      <p:sp>
        <p:nvSpPr>
          <p:cNvPr id="76" name="ZoneTexte 75">
            <a:extLst>
              <a:ext uri="{FF2B5EF4-FFF2-40B4-BE49-F238E27FC236}">
                <a16:creationId xmlns:a16="http://schemas.microsoft.com/office/drawing/2014/main" id="{356B0AC7-EC0F-7C86-7A01-6D4652FC75B2}"/>
              </a:ext>
            </a:extLst>
          </p:cNvPr>
          <p:cNvSpPr txBox="1"/>
          <p:nvPr/>
        </p:nvSpPr>
        <p:spPr>
          <a:xfrm>
            <a:off x="248638" y="2176858"/>
            <a:ext cx="156809"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70C0"/>
                </a:solidFill>
                <a:effectLst/>
                <a:uLnTx/>
                <a:uFillTx/>
                <a:latin typeface="Calibri" panose="020F0502020204030204"/>
                <a:ea typeface="+mn-ea"/>
                <a:cs typeface="+mn-cs"/>
              </a:rPr>
              <a:t>1</a:t>
            </a:r>
            <a:endPar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Losange 9">
            <a:extLst>
              <a:ext uri="{FF2B5EF4-FFF2-40B4-BE49-F238E27FC236}">
                <a16:creationId xmlns:a16="http://schemas.microsoft.com/office/drawing/2014/main" id="{67312000-E5D6-3E74-4028-86F668DC420B}"/>
              </a:ext>
            </a:extLst>
          </p:cNvPr>
          <p:cNvSpPr/>
          <p:nvPr/>
        </p:nvSpPr>
        <p:spPr>
          <a:xfrm rot="5400000">
            <a:off x="2522385" y="2439823"/>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70AD47">
              <a:lumMod val="75000"/>
            </a:srgbClr>
          </a:solidFill>
          <a:ln w="12701" cap="flat">
            <a:solidFill>
              <a:srgbClr val="70AD47">
                <a:lumMod val="75000"/>
              </a:srgbClr>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78" name="Rectangle 77">
            <a:extLst>
              <a:ext uri="{FF2B5EF4-FFF2-40B4-BE49-F238E27FC236}">
                <a16:creationId xmlns:a16="http://schemas.microsoft.com/office/drawing/2014/main" id="{0F002C21-1955-C932-013A-BE034D9C77D5}"/>
              </a:ext>
            </a:extLst>
          </p:cNvPr>
          <p:cNvSpPr/>
          <p:nvPr/>
        </p:nvSpPr>
        <p:spPr>
          <a:xfrm>
            <a:off x="6195339" y="3489503"/>
            <a:ext cx="821618" cy="233804"/>
          </a:xfrm>
          <a:prstGeom prst="rect">
            <a:avLst/>
          </a:prstGeom>
          <a:solidFill>
            <a:srgbClr val="FFC000">
              <a:alpha val="2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F151F483-8035-E72F-2755-7DDBCA546843}"/>
              </a:ext>
            </a:extLst>
          </p:cNvPr>
          <p:cNvSpPr/>
          <p:nvPr/>
        </p:nvSpPr>
        <p:spPr>
          <a:xfrm>
            <a:off x="4280535" y="3299445"/>
            <a:ext cx="248386" cy="212613"/>
          </a:xfrm>
          <a:prstGeom prst="rect">
            <a:avLst/>
          </a:prstGeom>
          <a:solidFill>
            <a:srgbClr val="FFC000">
              <a:alpha val="2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80BF0DBF-7C4F-ED57-E69A-D5D4CA8A59D1}"/>
              </a:ext>
            </a:extLst>
          </p:cNvPr>
          <p:cNvSpPr/>
          <p:nvPr/>
        </p:nvSpPr>
        <p:spPr>
          <a:xfrm>
            <a:off x="3089036" y="3972601"/>
            <a:ext cx="754030" cy="213586"/>
          </a:xfrm>
          <a:prstGeom prst="rect">
            <a:avLst/>
          </a:prstGeom>
          <a:solidFill>
            <a:srgbClr val="FFC000">
              <a:alpha val="2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1" name="Losange 9">
            <a:extLst>
              <a:ext uri="{FF2B5EF4-FFF2-40B4-BE49-F238E27FC236}">
                <a16:creationId xmlns:a16="http://schemas.microsoft.com/office/drawing/2014/main" id="{ECFEBA13-04CE-6A40-A59B-9172231DDDDA}"/>
              </a:ext>
            </a:extLst>
          </p:cNvPr>
          <p:cNvSpPr/>
          <p:nvPr/>
        </p:nvSpPr>
        <p:spPr>
          <a:xfrm rot="5400000">
            <a:off x="6649185" y="3664627"/>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2" name="Étoile : 5 branches 49">
            <a:extLst>
              <a:ext uri="{FF2B5EF4-FFF2-40B4-BE49-F238E27FC236}">
                <a16:creationId xmlns:a16="http://schemas.microsoft.com/office/drawing/2014/main" id="{2761ED1F-A6DD-9EA4-1471-31796EC29861}"/>
              </a:ext>
            </a:extLst>
          </p:cNvPr>
          <p:cNvSpPr/>
          <p:nvPr/>
        </p:nvSpPr>
        <p:spPr>
          <a:xfrm flipV="1">
            <a:off x="4661714" y="1049910"/>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3" name="Étoile : 5 branches 49">
            <a:extLst>
              <a:ext uri="{FF2B5EF4-FFF2-40B4-BE49-F238E27FC236}">
                <a16:creationId xmlns:a16="http://schemas.microsoft.com/office/drawing/2014/main" id="{4E70F2A3-7035-5E50-A665-77E4A8F929B0}"/>
              </a:ext>
            </a:extLst>
          </p:cNvPr>
          <p:cNvSpPr/>
          <p:nvPr/>
        </p:nvSpPr>
        <p:spPr>
          <a:xfrm flipV="1">
            <a:off x="2325030" y="3314813"/>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4" name="Étoile : 5 branches 49">
            <a:extLst>
              <a:ext uri="{FF2B5EF4-FFF2-40B4-BE49-F238E27FC236}">
                <a16:creationId xmlns:a16="http://schemas.microsoft.com/office/drawing/2014/main" id="{A643068A-4D4F-0E06-0203-0EADFED9C83D}"/>
              </a:ext>
            </a:extLst>
          </p:cNvPr>
          <p:cNvSpPr/>
          <p:nvPr/>
        </p:nvSpPr>
        <p:spPr>
          <a:xfrm flipV="1">
            <a:off x="3010683" y="3682087"/>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5" name="Étoile : 5 branches 49">
            <a:extLst>
              <a:ext uri="{FF2B5EF4-FFF2-40B4-BE49-F238E27FC236}">
                <a16:creationId xmlns:a16="http://schemas.microsoft.com/office/drawing/2014/main" id="{9E8B9448-BD79-8DD7-EA02-941913C4B597}"/>
              </a:ext>
            </a:extLst>
          </p:cNvPr>
          <p:cNvSpPr/>
          <p:nvPr/>
        </p:nvSpPr>
        <p:spPr>
          <a:xfrm flipV="1">
            <a:off x="5277041" y="3312871"/>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6" name="Étoile : 5 branches 49">
            <a:extLst>
              <a:ext uri="{FF2B5EF4-FFF2-40B4-BE49-F238E27FC236}">
                <a16:creationId xmlns:a16="http://schemas.microsoft.com/office/drawing/2014/main" id="{2E849154-7A7A-0902-39FF-6B53EF7E24DB}"/>
              </a:ext>
            </a:extLst>
          </p:cNvPr>
          <p:cNvSpPr/>
          <p:nvPr/>
        </p:nvSpPr>
        <p:spPr>
          <a:xfrm flipV="1">
            <a:off x="4678839" y="2565173"/>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7" name="Étoile : 5 branches 49">
            <a:extLst>
              <a:ext uri="{FF2B5EF4-FFF2-40B4-BE49-F238E27FC236}">
                <a16:creationId xmlns:a16="http://schemas.microsoft.com/office/drawing/2014/main" id="{DF6642D7-6FBC-DDD5-A16C-F274027DCE0E}"/>
              </a:ext>
            </a:extLst>
          </p:cNvPr>
          <p:cNvSpPr/>
          <p:nvPr/>
        </p:nvSpPr>
        <p:spPr>
          <a:xfrm flipV="1">
            <a:off x="7145976" y="3818800"/>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8" name="Étoile : 5 branches 49">
            <a:extLst>
              <a:ext uri="{FF2B5EF4-FFF2-40B4-BE49-F238E27FC236}">
                <a16:creationId xmlns:a16="http://schemas.microsoft.com/office/drawing/2014/main" id="{685E478C-5A24-C9D2-48D2-36388898C4C5}"/>
              </a:ext>
            </a:extLst>
          </p:cNvPr>
          <p:cNvSpPr/>
          <p:nvPr/>
        </p:nvSpPr>
        <p:spPr>
          <a:xfrm flipV="1">
            <a:off x="4166107" y="4276774"/>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89" name="Étoile : 5 branches 49">
            <a:extLst>
              <a:ext uri="{FF2B5EF4-FFF2-40B4-BE49-F238E27FC236}">
                <a16:creationId xmlns:a16="http://schemas.microsoft.com/office/drawing/2014/main" id="{7CF570F5-CAB9-4747-299D-71EB9AB7E46B}"/>
              </a:ext>
            </a:extLst>
          </p:cNvPr>
          <p:cNvSpPr/>
          <p:nvPr/>
        </p:nvSpPr>
        <p:spPr>
          <a:xfrm flipV="1">
            <a:off x="2250968" y="1153513"/>
            <a:ext cx="321621" cy="30777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90" name="ZoneTexte 89">
            <a:extLst>
              <a:ext uri="{FF2B5EF4-FFF2-40B4-BE49-F238E27FC236}">
                <a16:creationId xmlns:a16="http://schemas.microsoft.com/office/drawing/2014/main" id="{F274F172-9938-C90F-544C-F36B51609ECA}"/>
              </a:ext>
            </a:extLst>
          </p:cNvPr>
          <p:cNvSpPr txBox="1"/>
          <p:nvPr/>
        </p:nvSpPr>
        <p:spPr>
          <a:xfrm>
            <a:off x="2486278" y="3547344"/>
            <a:ext cx="625844" cy="430887"/>
          </a:xfrm>
          <a:prstGeom prst="rect">
            <a:avLst/>
          </a:prstGeom>
          <a:noFill/>
        </p:spPr>
        <p:txBody>
          <a:bodyPr wrap="square">
            <a:spAutoFit/>
          </a:bodyPr>
          <a:lstStyle/>
          <a:p>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Mer de </a:t>
            </a:r>
          </a:p>
          <a:p>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Corail </a:t>
            </a:r>
            <a:endParaRPr lang="fr-FR" dirty="0"/>
          </a:p>
        </p:txBody>
      </p:sp>
      <p:sp>
        <p:nvSpPr>
          <p:cNvPr id="91" name="Rectangle 90">
            <a:extLst>
              <a:ext uri="{FF2B5EF4-FFF2-40B4-BE49-F238E27FC236}">
                <a16:creationId xmlns:a16="http://schemas.microsoft.com/office/drawing/2014/main" id="{2AFB1CFE-E96E-F07A-06D0-D69C018BE20B}"/>
              </a:ext>
            </a:extLst>
          </p:cNvPr>
          <p:cNvSpPr/>
          <p:nvPr/>
        </p:nvSpPr>
        <p:spPr>
          <a:xfrm>
            <a:off x="4475789" y="2820418"/>
            <a:ext cx="572884" cy="234999"/>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02A405F8-1FC9-0D3A-3ECD-66D1BD194F30}"/>
              </a:ext>
            </a:extLst>
          </p:cNvPr>
          <p:cNvSpPr/>
          <p:nvPr/>
        </p:nvSpPr>
        <p:spPr>
          <a:xfrm>
            <a:off x="5659012" y="3074932"/>
            <a:ext cx="376536" cy="239881"/>
          </a:xfrm>
          <a:prstGeom prst="rect">
            <a:avLst/>
          </a:prstGeom>
          <a:solidFill>
            <a:srgbClr val="FF0000">
              <a:alpha val="20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rganigramme : Fusion 92">
            <a:extLst>
              <a:ext uri="{FF2B5EF4-FFF2-40B4-BE49-F238E27FC236}">
                <a16:creationId xmlns:a16="http://schemas.microsoft.com/office/drawing/2014/main" id="{6503C7D6-3395-3D9D-9714-1F370316B10C}"/>
              </a:ext>
            </a:extLst>
          </p:cNvPr>
          <p:cNvSpPr/>
          <p:nvPr/>
        </p:nvSpPr>
        <p:spPr>
          <a:xfrm rot="10800000">
            <a:off x="2972195" y="2734620"/>
            <a:ext cx="154895" cy="125147"/>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rganigramme : Fusion 93">
            <a:extLst>
              <a:ext uri="{FF2B5EF4-FFF2-40B4-BE49-F238E27FC236}">
                <a16:creationId xmlns:a16="http://schemas.microsoft.com/office/drawing/2014/main" id="{A76553D8-096C-A874-F905-CA0B67A8689E}"/>
              </a:ext>
            </a:extLst>
          </p:cNvPr>
          <p:cNvSpPr/>
          <p:nvPr/>
        </p:nvSpPr>
        <p:spPr>
          <a:xfrm rot="10800000">
            <a:off x="3810326" y="2444505"/>
            <a:ext cx="154895" cy="125147"/>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Organigramme : Fusion 94">
            <a:extLst>
              <a:ext uri="{FF2B5EF4-FFF2-40B4-BE49-F238E27FC236}">
                <a16:creationId xmlns:a16="http://schemas.microsoft.com/office/drawing/2014/main" id="{A69C9FC1-DA86-EF09-9B6B-0689F155F22B}"/>
              </a:ext>
            </a:extLst>
          </p:cNvPr>
          <p:cNvSpPr/>
          <p:nvPr/>
        </p:nvSpPr>
        <p:spPr>
          <a:xfrm rot="10800000">
            <a:off x="4040055" y="3546415"/>
            <a:ext cx="154895" cy="125147"/>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Organigramme : Fusion 95">
            <a:extLst>
              <a:ext uri="{FF2B5EF4-FFF2-40B4-BE49-F238E27FC236}">
                <a16:creationId xmlns:a16="http://schemas.microsoft.com/office/drawing/2014/main" id="{C3577BCA-B2B0-829A-66D6-B7CB7F78EC10}"/>
              </a:ext>
            </a:extLst>
          </p:cNvPr>
          <p:cNvSpPr/>
          <p:nvPr/>
        </p:nvSpPr>
        <p:spPr>
          <a:xfrm rot="10800000">
            <a:off x="3301622" y="3420555"/>
            <a:ext cx="154895" cy="125147"/>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rganigramme : Fusion 96">
            <a:extLst>
              <a:ext uri="{FF2B5EF4-FFF2-40B4-BE49-F238E27FC236}">
                <a16:creationId xmlns:a16="http://schemas.microsoft.com/office/drawing/2014/main" id="{6B2C7646-ED7A-FE9C-5B39-43871BFB2E6E}"/>
              </a:ext>
            </a:extLst>
          </p:cNvPr>
          <p:cNvSpPr/>
          <p:nvPr/>
        </p:nvSpPr>
        <p:spPr>
          <a:xfrm rot="10800000">
            <a:off x="2733747" y="3177893"/>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Organigramme : Fusion 97">
            <a:extLst>
              <a:ext uri="{FF2B5EF4-FFF2-40B4-BE49-F238E27FC236}">
                <a16:creationId xmlns:a16="http://schemas.microsoft.com/office/drawing/2014/main" id="{0ED41FFB-AE51-237B-4605-BB0570D0B388}"/>
              </a:ext>
            </a:extLst>
          </p:cNvPr>
          <p:cNvSpPr/>
          <p:nvPr/>
        </p:nvSpPr>
        <p:spPr>
          <a:xfrm rot="10800000">
            <a:off x="3115953" y="3546415"/>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rganigramme : Fusion 98">
            <a:extLst>
              <a:ext uri="{FF2B5EF4-FFF2-40B4-BE49-F238E27FC236}">
                <a16:creationId xmlns:a16="http://schemas.microsoft.com/office/drawing/2014/main" id="{6BC9E8A3-9BB0-923C-C437-3A29A40E3CBF}"/>
              </a:ext>
            </a:extLst>
          </p:cNvPr>
          <p:cNvSpPr/>
          <p:nvPr/>
        </p:nvSpPr>
        <p:spPr>
          <a:xfrm rot="10800000">
            <a:off x="2799200" y="4584549"/>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Organigramme : Fusion 99">
            <a:extLst>
              <a:ext uri="{FF2B5EF4-FFF2-40B4-BE49-F238E27FC236}">
                <a16:creationId xmlns:a16="http://schemas.microsoft.com/office/drawing/2014/main" id="{EDC8CAE1-8DD1-9DD3-31B7-E15D79184C88}"/>
              </a:ext>
            </a:extLst>
          </p:cNvPr>
          <p:cNvSpPr/>
          <p:nvPr/>
        </p:nvSpPr>
        <p:spPr>
          <a:xfrm rot="10800000">
            <a:off x="6380746" y="3775223"/>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Organigramme : Fusion 100">
            <a:extLst>
              <a:ext uri="{FF2B5EF4-FFF2-40B4-BE49-F238E27FC236}">
                <a16:creationId xmlns:a16="http://schemas.microsoft.com/office/drawing/2014/main" id="{C9F152CC-798F-5FE2-4BCF-3F3F67D3D01F}"/>
              </a:ext>
            </a:extLst>
          </p:cNvPr>
          <p:cNvSpPr/>
          <p:nvPr/>
        </p:nvSpPr>
        <p:spPr>
          <a:xfrm rot="10800000">
            <a:off x="3320123" y="7039349"/>
            <a:ext cx="154895" cy="125147"/>
          </a:xfrm>
          <a:prstGeom prst="flowChartMerge">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Rectangle 4">
            <a:extLst>
              <a:ext uri="{FF2B5EF4-FFF2-40B4-BE49-F238E27FC236}">
                <a16:creationId xmlns:a16="http://schemas.microsoft.com/office/drawing/2014/main" id="{591B2CFF-66BA-D777-3628-DC8660995129}"/>
              </a:ext>
            </a:extLst>
          </p:cNvPr>
          <p:cNvSpPr/>
          <p:nvPr/>
        </p:nvSpPr>
        <p:spPr>
          <a:xfrm>
            <a:off x="3193400" y="6276443"/>
            <a:ext cx="4631214" cy="307777"/>
          </a:xfrm>
          <a:prstGeom prst="rect">
            <a:avLst/>
          </a:prstGeom>
          <a:noFill/>
          <a:ln w="19046" cap="flat">
            <a:noFill/>
            <a:prstDash val="solid"/>
            <a:miter/>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L’océan Pacifique : un espace d’enjeux géostratégiques.</a:t>
            </a:r>
          </a:p>
        </p:txBody>
      </p:sp>
      <p:sp>
        <p:nvSpPr>
          <p:cNvPr id="103" name="Étoile : 5 branches 49">
            <a:extLst>
              <a:ext uri="{FF2B5EF4-FFF2-40B4-BE49-F238E27FC236}">
                <a16:creationId xmlns:a16="http://schemas.microsoft.com/office/drawing/2014/main" id="{E33D18A3-8006-5343-212B-C12BF10651B6}"/>
              </a:ext>
            </a:extLst>
          </p:cNvPr>
          <p:cNvSpPr/>
          <p:nvPr/>
        </p:nvSpPr>
        <p:spPr>
          <a:xfrm flipV="1">
            <a:off x="614930" y="1550805"/>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04" name="Losange 9">
            <a:extLst>
              <a:ext uri="{FF2B5EF4-FFF2-40B4-BE49-F238E27FC236}">
                <a16:creationId xmlns:a16="http://schemas.microsoft.com/office/drawing/2014/main" id="{399C4177-2B18-0EB7-1551-0CB6DA846149}"/>
              </a:ext>
            </a:extLst>
          </p:cNvPr>
          <p:cNvSpPr/>
          <p:nvPr/>
        </p:nvSpPr>
        <p:spPr>
          <a:xfrm rot="5400000">
            <a:off x="4294506" y="2847695"/>
            <a:ext cx="261611" cy="139178"/>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002060"/>
          </a:solid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sp>
        <p:nvSpPr>
          <p:cNvPr id="105" name="ZoneTexte 104">
            <a:extLst>
              <a:ext uri="{FF2B5EF4-FFF2-40B4-BE49-F238E27FC236}">
                <a16:creationId xmlns:a16="http://schemas.microsoft.com/office/drawing/2014/main" id="{C1ABAC45-6EBD-5202-20DE-094C04EC9564}"/>
              </a:ext>
            </a:extLst>
          </p:cNvPr>
          <p:cNvSpPr txBox="1"/>
          <p:nvPr/>
        </p:nvSpPr>
        <p:spPr>
          <a:xfrm>
            <a:off x="7045515" y="5803648"/>
            <a:ext cx="209848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srgbClr val="363636"/>
                </a:solidFill>
                <a:effectLst/>
                <a:uLnTx/>
                <a:uFillTx/>
                <a:latin typeface="Calibri" panose="020F0502020204030204"/>
                <a:ea typeface="+mn-ea"/>
                <a:cs typeface="+mn-cs"/>
              </a:rPr>
              <a:t>Source : </a:t>
            </a:r>
            <a:r>
              <a:rPr kumimoji="0" lang="fr-FR" sz="1200" b="1" i="1" u="none" strike="noStrike" kern="1200" cap="none" spc="0" normalizeH="0" baseline="0" noProof="0" dirty="0" err="1">
                <a:ln>
                  <a:noFill/>
                </a:ln>
                <a:solidFill>
                  <a:srgbClr val="363636"/>
                </a:solidFill>
                <a:effectLst/>
                <a:uLnTx/>
                <a:uFillTx/>
                <a:latin typeface="Calibri" panose="020F0502020204030204"/>
                <a:ea typeface="+mn-ea"/>
                <a:cs typeface="+mn-cs"/>
              </a:rPr>
              <a:t>Map</a:t>
            </a:r>
            <a:r>
              <a:rPr kumimoji="0" lang="fr-FR" sz="1200" b="1" i="1" u="none" strike="noStrike" kern="1200" cap="none" spc="0" normalizeH="0" baseline="0" noProof="0" dirty="0">
                <a:ln>
                  <a:noFill/>
                </a:ln>
                <a:solidFill>
                  <a:srgbClr val="363636"/>
                </a:solidFill>
                <a:effectLst/>
                <a:uLnTx/>
                <a:uFillTx/>
                <a:latin typeface="Calibri" panose="020F0502020204030204"/>
                <a:ea typeface="+mn-ea"/>
                <a:cs typeface="+mn-cs"/>
              </a:rPr>
              <a:t> </a:t>
            </a:r>
            <a:r>
              <a:rPr kumimoji="0" lang="fr-FR" sz="1200" b="1" i="1" u="none" strike="noStrike" kern="1200" cap="none" spc="0" normalizeH="0" baseline="0" noProof="0" dirty="0" err="1">
                <a:ln>
                  <a:noFill/>
                </a:ln>
                <a:solidFill>
                  <a:srgbClr val="363636"/>
                </a:solidFill>
                <a:effectLst/>
                <a:uLnTx/>
                <a:uFillTx/>
                <a:latin typeface="Calibri" panose="020F0502020204030204"/>
                <a:ea typeface="+mn-ea"/>
                <a:cs typeface="+mn-cs"/>
              </a:rPr>
              <a:t>Océania2011</a:t>
            </a:r>
            <a:r>
              <a:rPr kumimoji="0" lang="fr-FR" sz="1800" b="1" i="1" u="none" strike="noStrike" kern="1200" cap="none" spc="0" normalizeH="0" baseline="0" noProof="0" dirty="0">
                <a:ln>
                  <a:noFill/>
                </a:ln>
                <a:solidFill>
                  <a:srgbClr val="363636"/>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5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circle(in)">
                                      <p:cBhvr>
                                        <p:cTn id="12" dur="2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circle(in)">
                                      <p:cBhvr>
                                        <p:cTn id="17" dur="20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circle(in)">
                                      <p:cBhvr>
                                        <p:cTn id="22" dur="20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circle(in)">
                                      <p:cBhvr>
                                        <p:cTn id="27" dur="20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circle(in)">
                                      <p:cBhvr>
                                        <p:cTn id="32" dur="20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circle(in)">
                                      <p:cBhvr>
                                        <p:cTn id="37" dur="2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circle(in)">
                                      <p:cBhvr>
                                        <p:cTn id="42" dur="20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circle(in)">
                                      <p:cBhvr>
                                        <p:cTn id="47" dur="20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circle(in)">
                                      <p:cBhvr>
                                        <p:cTn id="52" dur="2000"/>
                                        <p:tgtEl>
                                          <p:spTgt spid="10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in)">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circle(in)">
                                      <p:cBhvr>
                                        <p:cTn id="67" dur="20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circle(in)">
                                      <p:cBhvr>
                                        <p:cTn id="72" dur="20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500" fill="hold"/>
                                        <p:tgtEl>
                                          <p:spTgt spid="34"/>
                                        </p:tgtEl>
                                        <p:attrNameLst>
                                          <p:attrName>ppt_w</p:attrName>
                                        </p:attrNameLst>
                                      </p:cBhvr>
                                      <p:tavLst>
                                        <p:tav tm="0">
                                          <p:val>
                                            <p:fltVal val="0"/>
                                          </p:val>
                                        </p:tav>
                                        <p:tav tm="100000">
                                          <p:val>
                                            <p:strVal val="#ppt_w"/>
                                          </p:val>
                                        </p:tav>
                                      </p:tavLst>
                                    </p:anim>
                                    <p:anim calcmode="lin" valueType="num">
                                      <p:cBhvr>
                                        <p:cTn id="127" dur="500" fill="hold"/>
                                        <p:tgtEl>
                                          <p:spTgt spid="34"/>
                                        </p:tgtEl>
                                        <p:attrNameLst>
                                          <p:attrName>ppt_h</p:attrName>
                                        </p:attrNameLst>
                                      </p:cBhvr>
                                      <p:tavLst>
                                        <p:tav tm="0">
                                          <p:val>
                                            <p:fltVal val="0"/>
                                          </p:val>
                                        </p:tav>
                                        <p:tav tm="100000">
                                          <p:val>
                                            <p:strVal val="#ppt_h"/>
                                          </p:val>
                                        </p:tav>
                                      </p:tavLst>
                                    </p:anim>
                                    <p:animEffect transition="in" filter="fade">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 calcmode="lin" valueType="num">
                                      <p:cBhvr>
                                        <p:cTn id="140" dur="500" fill="hold"/>
                                        <p:tgtEl>
                                          <p:spTgt spid="32"/>
                                        </p:tgtEl>
                                        <p:attrNameLst>
                                          <p:attrName>ppt_w</p:attrName>
                                        </p:attrNameLst>
                                      </p:cBhvr>
                                      <p:tavLst>
                                        <p:tav tm="0">
                                          <p:val>
                                            <p:fltVal val="0"/>
                                          </p:val>
                                        </p:tav>
                                        <p:tav tm="100000">
                                          <p:val>
                                            <p:strVal val="#ppt_w"/>
                                          </p:val>
                                        </p:tav>
                                      </p:tavLst>
                                    </p:anim>
                                    <p:anim calcmode="lin" valueType="num">
                                      <p:cBhvr>
                                        <p:cTn id="141" dur="500" fill="hold"/>
                                        <p:tgtEl>
                                          <p:spTgt spid="32"/>
                                        </p:tgtEl>
                                        <p:attrNameLst>
                                          <p:attrName>ppt_h</p:attrName>
                                        </p:attrNameLst>
                                      </p:cBhvr>
                                      <p:tavLst>
                                        <p:tav tm="0">
                                          <p:val>
                                            <p:fltVal val="0"/>
                                          </p:val>
                                        </p:tav>
                                        <p:tav tm="100000">
                                          <p:val>
                                            <p:strVal val="#ppt_h"/>
                                          </p:val>
                                        </p:tav>
                                      </p:tavLst>
                                    </p:anim>
                                    <p:animEffect transition="in" filter="fade">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41"/>
                                        </p:tgtEl>
                                        <p:attrNameLst>
                                          <p:attrName>style.visibility</p:attrName>
                                        </p:attrNameLst>
                                      </p:cBhvr>
                                      <p:to>
                                        <p:strVal val="visible"/>
                                      </p:to>
                                    </p:set>
                                    <p:anim calcmode="lin" valueType="num">
                                      <p:cBhvr>
                                        <p:cTn id="154" dur="500" fill="hold"/>
                                        <p:tgtEl>
                                          <p:spTgt spid="41"/>
                                        </p:tgtEl>
                                        <p:attrNameLst>
                                          <p:attrName>ppt_w</p:attrName>
                                        </p:attrNameLst>
                                      </p:cBhvr>
                                      <p:tavLst>
                                        <p:tav tm="0">
                                          <p:val>
                                            <p:fltVal val="0"/>
                                          </p:val>
                                        </p:tav>
                                        <p:tav tm="100000">
                                          <p:val>
                                            <p:strVal val="#ppt_w"/>
                                          </p:val>
                                        </p:tav>
                                      </p:tavLst>
                                    </p:anim>
                                    <p:anim calcmode="lin" valueType="num">
                                      <p:cBhvr>
                                        <p:cTn id="155" dur="500" fill="hold"/>
                                        <p:tgtEl>
                                          <p:spTgt spid="41"/>
                                        </p:tgtEl>
                                        <p:attrNameLst>
                                          <p:attrName>ppt_h</p:attrName>
                                        </p:attrNameLst>
                                      </p:cBhvr>
                                      <p:tavLst>
                                        <p:tav tm="0">
                                          <p:val>
                                            <p:fltVal val="0"/>
                                          </p:val>
                                        </p:tav>
                                        <p:tav tm="100000">
                                          <p:val>
                                            <p:strVal val="#ppt_h"/>
                                          </p:val>
                                        </p:tav>
                                      </p:tavLst>
                                    </p:anim>
                                    <p:animEffect transition="in" filter="fade">
                                      <p:cBhvr>
                                        <p:cTn id="156" dur="5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39"/>
                                        </p:tgtEl>
                                        <p:attrNameLst>
                                          <p:attrName>style.visibility</p:attrName>
                                        </p:attrNameLst>
                                      </p:cBhvr>
                                      <p:to>
                                        <p:strVal val="visible"/>
                                      </p:to>
                                    </p:set>
                                    <p:anim calcmode="lin" valueType="num">
                                      <p:cBhvr>
                                        <p:cTn id="168" dur="500" fill="hold"/>
                                        <p:tgtEl>
                                          <p:spTgt spid="39"/>
                                        </p:tgtEl>
                                        <p:attrNameLst>
                                          <p:attrName>ppt_w</p:attrName>
                                        </p:attrNameLst>
                                      </p:cBhvr>
                                      <p:tavLst>
                                        <p:tav tm="0">
                                          <p:val>
                                            <p:fltVal val="0"/>
                                          </p:val>
                                        </p:tav>
                                        <p:tav tm="100000">
                                          <p:val>
                                            <p:strVal val="#ppt_w"/>
                                          </p:val>
                                        </p:tav>
                                      </p:tavLst>
                                    </p:anim>
                                    <p:anim calcmode="lin" valueType="num">
                                      <p:cBhvr>
                                        <p:cTn id="169" dur="500" fill="hold"/>
                                        <p:tgtEl>
                                          <p:spTgt spid="39"/>
                                        </p:tgtEl>
                                        <p:attrNameLst>
                                          <p:attrName>ppt_h</p:attrName>
                                        </p:attrNameLst>
                                      </p:cBhvr>
                                      <p:tavLst>
                                        <p:tav tm="0">
                                          <p:val>
                                            <p:fltVal val="0"/>
                                          </p:val>
                                        </p:tav>
                                        <p:tav tm="100000">
                                          <p:val>
                                            <p:strVal val="#ppt_h"/>
                                          </p:val>
                                        </p:tav>
                                      </p:tavLst>
                                    </p:anim>
                                    <p:animEffect transition="in" filter="fade">
                                      <p:cBhvr>
                                        <p:cTn id="170" dur="500"/>
                                        <p:tgtEl>
                                          <p:spTgt spid="39"/>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38"/>
                                        </p:tgtEl>
                                        <p:attrNameLst>
                                          <p:attrName>style.visibility</p:attrName>
                                        </p:attrNameLst>
                                      </p:cBhvr>
                                      <p:to>
                                        <p:strVal val="visible"/>
                                      </p:to>
                                    </p:set>
                                    <p:anim calcmode="lin" valueType="num">
                                      <p:cBhvr>
                                        <p:cTn id="175" dur="500" fill="hold"/>
                                        <p:tgtEl>
                                          <p:spTgt spid="38"/>
                                        </p:tgtEl>
                                        <p:attrNameLst>
                                          <p:attrName>ppt_w</p:attrName>
                                        </p:attrNameLst>
                                      </p:cBhvr>
                                      <p:tavLst>
                                        <p:tav tm="0">
                                          <p:val>
                                            <p:fltVal val="0"/>
                                          </p:val>
                                        </p:tav>
                                        <p:tav tm="100000">
                                          <p:val>
                                            <p:strVal val="#ppt_w"/>
                                          </p:val>
                                        </p:tav>
                                      </p:tavLst>
                                    </p:anim>
                                    <p:anim calcmode="lin" valueType="num">
                                      <p:cBhvr>
                                        <p:cTn id="176" dur="500" fill="hold"/>
                                        <p:tgtEl>
                                          <p:spTgt spid="38"/>
                                        </p:tgtEl>
                                        <p:attrNameLst>
                                          <p:attrName>ppt_h</p:attrName>
                                        </p:attrNameLst>
                                      </p:cBhvr>
                                      <p:tavLst>
                                        <p:tav tm="0">
                                          <p:val>
                                            <p:fltVal val="0"/>
                                          </p:val>
                                        </p:tav>
                                        <p:tav tm="100000">
                                          <p:val>
                                            <p:strVal val="#ppt_h"/>
                                          </p:val>
                                        </p:tav>
                                      </p:tavLst>
                                    </p:anim>
                                    <p:animEffect transition="in" filter="fade">
                                      <p:cBhvr>
                                        <p:cTn id="177" dur="500"/>
                                        <p:tgtEl>
                                          <p:spTgt spid="38"/>
                                        </p:tgtEl>
                                      </p:cBhvr>
                                    </p:animEffect>
                                  </p:childTnLst>
                                </p:cTn>
                              </p:par>
                            </p:childTnLst>
                          </p:cTn>
                        </p:par>
                      </p:childTnLst>
                    </p:cTn>
                  </p:par>
                  <p:par>
                    <p:cTn id="178" fill="hold">
                      <p:stCondLst>
                        <p:cond delay="indefinite"/>
                      </p:stCondLst>
                      <p:childTnLst>
                        <p:par>
                          <p:cTn id="179" fill="hold">
                            <p:stCondLst>
                              <p:cond delay="0"/>
                            </p:stCondLst>
                            <p:childTnLst>
                              <p:par>
                                <p:cTn id="180" presetID="6" presetClass="entr" presetSubtype="16" fill="hold" grpId="0" nodeType="click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circle(in)">
                                      <p:cBhvr>
                                        <p:cTn id="182" dur="2000"/>
                                        <p:tgtEl>
                                          <p:spTgt spid="14"/>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ntr" presetSubtype="16"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circle(in)">
                                      <p:cBhvr>
                                        <p:cTn id="187" dur="20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grpId="0" nodeType="click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circle(in)">
                                      <p:cBhvr>
                                        <p:cTn id="192" dur="2000"/>
                                        <p:tgtEl>
                                          <p:spTgt spid="45"/>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grpId="0" nodeType="click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circle(in)">
                                      <p:cBhvr>
                                        <p:cTn id="197" dur="2000"/>
                                        <p:tgtEl>
                                          <p:spTgt spid="42"/>
                                        </p:tgtEl>
                                      </p:cBhvr>
                                    </p:animEffect>
                                  </p:childTnLst>
                                </p:cTn>
                              </p:par>
                            </p:childTnLst>
                          </p:cTn>
                        </p:par>
                      </p:childTnLst>
                    </p:cTn>
                  </p:par>
                  <p:par>
                    <p:cTn id="198" fill="hold">
                      <p:stCondLst>
                        <p:cond delay="indefinite"/>
                      </p:stCondLst>
                      <p:childTnLst>
                        <p:par>
                          <p:cTn id="199" fill="hold">
                            <p:stCondLst>
                              <p:cond delay="0"/>
                            </p:stCondLst>
                            <p:childTnLst>
                              <p:par>
                                <p:cTn id="200" presetID="6" presetClass="entr" presetSubtype="16" fill="hold" grpId="0" nodeType="clickEffect">
                                  <p:stCondLst>
                                    <p:cond delay="0"/>
                                  </p:stCondLst>
                                  <p:childTnLst>
                                    <p:set>
                                      <p:cBhvr>
                                        <p:cTn id="201" dur="1" fill="hold">
                                          <p:stCondLst>
                                            <p:cond delay="0"/>
                                          </p:stCondLst>
                                        </p:cTn>
                                        <p:tgtEl>
                                          <p:spTgt spid="43"/>
                                        </p:tgtEl>
                                        <p:attrNameLst>
                                          <p:attrName>style.visibility</p:attrName>
                                        </p:attrNameLst>
                                      </p:cBhvr>
                                      <p:to>
                                        <p:strVal val="visible"/>
                                      </p:to>
                                    </p:set>
                                    <p:animEffect transition="in" filter="circle(in)">
                                      <p:cBhvr>
                                        <p:cTn id="202" dur="2000"/>
                                        <p:tgtEl>
                                          <p:spTgt spid="43"/>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ntr" presetSubtype="16" fill="hold" grpId="0" nodeType="click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circle(in)">
                                      <p:cBhvr>
                                        <p:cTn id="207" dur="2000"/>
                                        <p:tgtEl>
                                          <p:spTgt spid="44"/>
                                        </p:tgtEl>
                                      </p:cBhvr>
                                    </p:animEffect>
                                  </p:childTnLst>
                                </p:cTn>
                              </p:par>
                            </p:childTnLst>
                          </p:cTn>
                        </p:par>
                      </p:childTnLst>
                    </p:cTn>
                  </p:par>
                  <p:par>
                    <p:cTn id="208" fill="hold">
                      <p:stCondLst>
                        <p:cond delay="indefinite"/>
                      </p:stCondLst>
                      <p:childTnLst>
                        <p:par>
                          <p:cTn id="209" fill="hold">
                            <p:stCondLst>
                              <p:cond delay="0"/>
                            </p:stCondLst>
                            <p:childTnLst>
                              <p:par>
                                <p:cTn id="210" presetID="6" presetClass="entr" presetSubtype="16" fill="hold" grpId="0" nodeType="clickEffect">
                                  <p:stCondLst>
                                    <p:cond delay="0"/>
                                  </p:stCondLst>
                                  <p:childTnLst>
                                    <p:set>
                                      <p:cBhvr>
                                        <p:cTn id="211" dur="1" fill="hold">
                                          <p:stCondLst>
                                            <p:cond delay="0"/>
                                          </p:stCondLst>
                                        </p:cTn>
                                        <p:tgtEl>
                                          <p:spTgt spid="77"/>
                                        </p:tgtEl>
                                        <p:attrNameLst>
                                          <p:attrName>style.visibility</p:attrName>
                                        </p:attrNameLst>
                                      </p:cBhvr>
                                      <p:to>
                                        <p:strVal val="visible"/>
                                      </p:to>
                                    </p:set>
                                    <p:animEffect transition="in" filter="circle(in)">
                                      <p:cBhvr>
                                        <p:cTn id="212" dur="2000"/>
                                        <p:tgtEl>
                                          <p:spTgt spid="77"/>
                                        </p:tgtEl>
                                      </p:cBhvr>
                                    </p:animEffect>
                                  </p:childTnLst>
                                </p:cTn>
                              </p:par>
                            </p:childTnLst>
                          </p:cTn>
                        </p:par>
                      </p:childTnLst>
                    </p:cTn>
                  </p:par>
                  <p:par>
                    <p:cTn id="213" fill="hold">
                      <p:stCondLst>
                        <p:cond delay="indefinite"/>
                      </p:stCondLst>
                      <p:childTnLst>
                        <p:par>
                          <p:cTn id="214" fill="hold">
                            <p:stCondLst>
                              <p:cond delay="0"/>
                            </p:stCondLst>
                            <p:childTnLst>
                              <p:par>
                                <p:cTn id="215" presetID="6" presetClass="entr" presetSubtype="16" fill="hold" grpId="0" nodeType="clickEffect">
                                  <p:stCondLst>
                                    <p:cond delay="0"/>
                                  </p:stCondLst>
                                  <p:childTnLst>
                                    <p:set>
                                      <p:cBhvr>
                                        <p:cTn id="216" dur="1" fill="hold">
                                          <p:stCondLst>
                                            <p:cond delay="0"/>
                                          </p:stCondLst>
                                        </p:cTn>
                                        <p:tgtEl>
                                          <p:spTgt spid="47"/>
                                        </p:tgtEl>
                                        <p:attrNameLst>
                                          <p:attrName>style.visibility</p:attrName>
                                        </p:attrNameLst>
                                      </p:cBhvr>
                                      <p:to>
                                        <p:strVal val="visible"/>
                                      </p:to>
                                    </p:set>
                                    <p:animEffect transition="in" filter="circle(in)">
                                      <p:cBhvr>
                                        <p:cTn id="217" dur="2000"/>
                                        <p:tgtEl>
                                          <p:spTgt spid="47"/>
                                        </p:tgtEl>
                                      </p:cBhvr>
                                    </p:animEffect>
                                  </p:childTnLst>
                                </p:cTn>
                              </p:par>
                            </p:childTnLst>
                          </p:cTn>
                        </p:par>
                      </p:childTnLst>
                    </p:cTn>
                  </p:par>
                  <p:par>
                    <p:cTn id="218" fill="hold">
                      <p:stCondLst>
                        <p:cond delay="indefinite"/>
                      </p:stCondLst>
                      <p:childTnLst>
                        <p:par>
                          <p:cTn id="219" fill="hold">
                            <p:stCondLst>
                              <p:cond delay="0"/>
                            </p:stCondLst>
                            <p:childTnLst>
                              <p:par>
                                <p:cTn id="220" presetID="6" presetClass="entr" presetSubtype="16" fill="hold" grpId="0" nodeType="clickEffect">
                                  <p:stCondLst>
                                    <p:cond delay="0"/>
                                  </p:stCondLst>
                                  <p:childTnLst>
                                    <p:set>
                                      <p:cBhvr>
                                        <p:cTn id="221" dur="1" fill="hold">
                                          <p:stCondLst>
                                            <p:cond delay="0"/>
                                          </p:stCondLst>
                                        </p:cTn>
                                        <p:tgtEl>
                                          <p:spTgt spid="49"/>
                                        </p:tgtEl>
                                        <p:attrNameLst>
                                          <p:attrName>style.visibility</p:attrName>
                                        </p:attrNameLst>
                                      </p:cBhvr>
                                      <p:to>
                                        <p:strVal val="visible"/>
                                      </p:to>
                                    </p:set>
                                    <p:animEffect transition="in" filter="circle(in)">
                                      <p:cBhvr>
                                        <p:cTn id="222" dur="2000"/>
                                        <p:tgtEl>
                                          <p:spTgt spid="49"/>
                                        </p:tgtEl>
                                      </p:cBhvr>
                                    </p:animEffect>
                                  </p:childTnLst>
                                </p:cTn>
                              </p:par>
                            </p:childTnLst>
                          </p:cTn>
                        </p:par>
                      </p:childTnLst>
                    </p:cTn>
                  </p:par>
                  <p:par>
                    <p:cTn id="223" fill="hold">
                      <p:stCondLst>
                        <p:cond delay="indefinite"/>
                      </p:stCondLst>
                      <p:childTnLst>
                        <p:par>
                          <p:cTn id="224" fill="hold">
                            <p:stCondLst>
                              <p:cond delay="0"/>
                            </p:stCondLst>
                            <p:childTnLst>
                              <p:par>
                                <p:cTn id="225" presetID="6" presetClass="entr" presetSubtype="16" fill="hold" grpId="0" nodeType="clickEffect">
                                  <p:stCondLst>
                                    <p:cond delay="0"/>
                                  </p:stCondLst>
                                  <p:childTnLst>
                                    <p:set>
                                      <p:cBhvr>
                                        <p:cTn id="226" dur="1" fill="hold">
                                          <p:stCondLst>
                                            <p:cond delay="0"/>
                                          </p:stCondLst>
                                        </p:cTn>
                                        <p:tgtEl>
                                          <p:spTgt spid="16"/>
                                        </p:tgtEl>
                                        <p:attrNameLst>
                                          <p:attrName>style.visibility</p:attrName>
                                        </p:attrNameLst>
                                      </p:cBhvr>
                                      <p:to>
                                        <p:strVal val="visible"/>
                                      </p:to>
                                    </p:set>
                                    <p:animEffect transition="in" filter="circle(in)">
                                      <p:cBhvr>
                                        <p:cTn id="227" dur="2000"/>
                                        <p:tgtEl>
                                          <p:spTgt spid="16"/>
                                        </p:tgtEl>
                                      </p:cBhvr>
                                    </p:animEffect>
                                  </p:childTnLst>
                                </p:cTn>
                              </p:par>
                            </p:childTnLst>
                          </p:cTn>
                        </p:par>
                      </p:childTnLst>
                    </p:cTn>
                  </p:par>
                  <p:par>
                    <p:cTn id="228" fill="hold">
                      <p:stCondLst>
                        <p:cond delay="indefinite"/>
                      </p:stCondLst>
                      <p:childTnLst>
                        <p:par>
                          <p:cTn id="229" fill="hold">
                            <p:stCondLst>
                              <p:cond delay="0"/>
                            </p:stCondLst>
                            <p:childTnLst>
                              <p:par>
                                <p:cTn id="230" presetID="6" presetClass="entr" presetSubtype="16" fill="hold" grpId="0" nodeType="clickEffect">
                                  <p:stCondLst>
                                    <p:cond delay="0"/>
                                  </p:stCondLst>
                                  <p:childTnLst>
                                    <p:set>
                                      <p:cBhvr>
                                        <p:cTn id="231" dur="1" fill="hold">
                                          <p:stCondLst>
                                            <p:cond delay="0"/>
                                          </p:stCondLst>
                                        </p:cTn>
                                        <p:tgtEl>
                                          <p:spTgt spid="50"/>
                                        </p:tgtEl>
                                        <p:attrNameLst>
                                          <p:attrName>style.visibility</p:attrName>
                                        </p:attrNameLst>
                                      </p:cBhvr>
                                      <p:to>
                                        <p:strVal val="visible"/>
                                      </p:to>
                                    </p:set>
                                    <p:animEffect transition="in" filter="circle(in)">
                                      <p:cBhvr>
                                        <p:cTn id="232" dur="2000"/>
                                        <p:tgtEl>
                                          <p:spTgt spid="50"/>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16" fill="hold" grpId="0" nodeType="clickEffect">
                                  <p:stCondLst>
                                    <p:cond delay="0"/>
                                  </p:stCondLst>
                                  <p:childTnLst>
                                    <p:set>
                                      <p:cBhvr>
                                        <p:cTn id="236" dur="1" fill="hold">
                                          <p:stCondLst>
                                            <p:cond delay="0"/>
                                          </p:stCondLst>
                                        </p:cTn>
                                        <p:tgtEl>
                                          <p:spTgt spid="17"/>
                                        </p:tgtEl>
                                        <p:attrNameLst>
                                          <p:attrName>style.visibility</p:attrName>
                                        </p:attrNameLst>
                                      </p:cBhvr>
                                      <p:to>
                                        <p:strVal val="visible"/>
                                      </p:to>
                                    </p:set>
                                    <p:anim calcmode="lin" valueType="num">
                                      <p:cBhvr>
                                        <p:cTn id="237" dur="500" fill="hold"/>
                                        <p:tgtEl>
                                          <p:spTgt spid="17"/>
                                        </p:tgtEl>
                                        <p:attrNameLst>
                                          <p:attrName>ppt_w</p:attrName>
                                        </p:attrNameLst>
                                      </p:cBhvr>
                                      <p:tavLst>
                                        <p:tav tm="0">
                                          <p:val>
                                            <p:fltVal val="0"/>
                                          </p:val>
                                        </p:tav>
                                        <p:tav tm="100000">
                                          <p:val>
                                            <p:strVal val="#ppt_w"/>
                                          </p:val>
                                        </p:tav>
                                      </p:tavLst>
                                    </p:anim>
                                    <p:anim calcmode="lin" valueType="num">
                                      <p:cBhvr>
                                        <p:cTn id="238" dur="500" fill="hold"/>
                                        <p:tgtEl>
                                          <p:spTgt spid="17"/>
                                        </p:tgtEl>
                                        <p:attrNameLst>
                                          <p:attrName>ppt_h</p:attrName>
                                        </p:attrNameLst>
                                      </p:cBhvr>
                                      <p:tavLst>
                                        <p:tav tm="0">
                                          <p:val>
                                            <p:fltVal val="0"/>
                                          </p:val>
                                        </p:tav>
                                        <p:tav tm="100000">
                                          <p:val>
                                            <p:strVal val="#ppt_h"/>
                                          </p:val>
                                        </p:tav>
                                      </p:tavLst>
                                    </p:anim>
                                    <p:animEffect transition="in" filter="fade">
                                      <p:cBhvr>
                                        <p:cTn id="239" dur="500"/>
                                        <p:tgtEl>
                                          <p:spTgt spid="17"/>
                                        </p:tgtEl>
                                      </p:cBhvr>
                                    </p:animEffect>
                                  </p:childTnLst>
                                </p:cTn>
                              </p:par>
                            </p:childTnLst>
                          </p:cTn>
                        </p:par>
                      </p:childTnLst>
                    </p:cTn>
                  </p:par>
                  <p:par>
                    <p:cTn id="240" fill="hold">
                      <p:stCondLst>
                        <p:cond delay="indefinite"/>
                      </p:stCondLst>
                      <p:childTnLst>
                        <p:par>
                          <p:cTn id="241" fill="hold">
                            <p:stCondLst>
                              <p:cond delay="0"/>
                            </p:stCondLst>
                            <p:childTnLst>
                              <p:par>
                                <p:cTn id="242" presetID="53" presetClass="entr" presetSubtype="16" fill="hold" grpId="0" nodeType="clickEffect">
                                  <p:stCondLst>
                                    <p:cond delay="0"/>
                                  </p:stCondLst>
                                  <p:childTnLst>
                                    <p:set>
                                      <p:cBhvr>
                                        <p:cTn id="243" dur="1" fill="hold">
                                          <p:stCondLst>
                                            <p:cond delay="0"/>
                                          </p:stCondLst>
                                        </p:cTn>
                                        <p:tgtEl>
                                          <p:spTgt spid="54"/>
                                        </p:tgtEl>
                                        <p:attrNameLst>
                                          <p:attrName>style.visibility</p:attrName>
                                        </p:attrNameLst>
                                      </p:cBhvr>
                                      <p:to>
                                        <p:strVal val="visible"/>
                                      </p:to>
                                    </p:set>
                                    <p:anim calcmode="lin" valueType="num">
                                      <p:cBhvr>
                                        <p:cTn id="244" dur="500" fill="hold"/>
                                        <p:tgtEl>
                                          <p:spTgt spid="54"/>
                                        </p:tgtEl>
                                        <p:attrNameLst>
                                          <p:attrName>ppt_w</p:attrName>
                                        </p:attrNameLst>
                                      </p:cBhvr>
                                      <p:tavLst>
                                        <p:tav tm="0">
                                          <p:val>
                                            <p:fltVal val="0"/>
                                          </p:val>
                                        </p:tav>
                                        <p:tav tm="100000">
                                          <p:val>
                                            <p:strVal val="#ppt_w"/>
                                          </p:val>
                                        </p:tav>
                                      </p:tavLst>
                                    </p:anim>
                                    <p:anim calcmode="lin" valueType="num">
                                      <p:cBhvr>
                                        <p:cTn id="245" dur="500" fill="hold"/>
                                        <p:tgtEl>
                                          <p:spTgt spid="54"/>
                                        </p:tgtEl>
                                        <p:attrNameLst>
                                          <p:attrName>ppt_h</p:attrName>
                                        </p:attrNameLst>
                                      </p:cBhvr>
                                      <p:tavLst>
                                        <p:tav tm="0">
                                          <p:val>
                                            <p:fltVal val="0"/>
                                          </p:val>
                                        </p:tav>
                                        <p:tav tm="100000">
                                          <p:val>
                                            <p:strVal val="#ppt_h"/>
                                          </p:val>
                                        </p:tav>
                                      </p:tavLst>
                                    </p:anim>
                                    <p:animEffect transition="in" filter="fade">
                                      <p:cBhvr>
                                        <p:cTn id="246" dur="500"/>
                                        <p:tgtEl>
                                          <p:spTgt spid="54"/>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16" fill="hold" grpId="0" nodeType="clickEffect">
                                  <p:stCondLst>
                                    <p:cond delay="0"/>
                                  </p:stCondLst>
                                  <p:childTnLst>
                                    <p:set>
                                      <p:cBhvr>
                                        <p:cTn id="250" dur="1" fill="hold">
                                          <p:stCondLst>
                                            <p:cond delay="0"/>
                                          </p:stCondLst>
                                        </p:cTn>
                                        <p:tgtEl>
                                          <p:spTgt spid="56"/>
                                        </p:tgtEl>
                                        <p:attrNameLst>
                                          <p:attrName>style.visibility</p:attrName>
                                        </p:attrNameLst>
                                      </p:cBhvr>
                                      <p:to>
                                        <p:strVal val="visible"/>
                                      </p:to>
                                    </p:set>
                                    <p:anim calcmode="lin" valueType="num">
                                      <p:cBhvr>
                                        <p:cTn id="251" dur="500" fill="hold"/>
                                        <p:tgtEl>
                                          <p:spTgt spid="56"/>
                                        </p:tgtEl>
                                        <p:attrNameLst>
                                          <p:attrName>ppt_w</p:attrName>
                                        </p:attrNameLst>
                                      </p:cBhvr>
                                      <p:tavLst>
                                        <p:tav tm="0">
                                          <p:val>
                                            <p:fltVal val="0"/>
                                          </p:val>
                                        </p:tav>
                                        <p:tav tm="100000">
                                          <p:val>
                                            <p:strVal val="#ppt_w"/>
                                          </p:val>
                                        </p:tav>
                                      </p:tavLst>
                                    </p:anim>
                                    <p:anim calcmode="lin" valueType="num">
                                      <p:cBhvr>
                                        <p:cTn id="252" dur="500" fill="hold"/>
                                        <p:tgtEl>
                                          <p:spTgt spid="56"/>
                                        </p:tgtEl>
                                        <p:attrNameLst>
                                          <p:attrName>ppt_h</p:attrName>
                                        </p:attrNameLst>
                                      </p:cBhvr>
                                      <p:tavLst>
                                        <p:tav tm="0">
                                          <p:val>
                                            <p:fltVal val="0"/>
                                          </p:val>
                                        </p:tav>
                                        <p:tav tm="100000">
                                          <p:val>
                                            <p:strVal val="#ppt_h"/>
                                          </p:val>
                                        </p:tav>
                                      </p:tavLst>
                                    </p:anim>
                                    <p:animEffect transition="in" filter="fade">
                                      <p:cBhvr>
                                        <p:cTn id="253" dur="500"/>
                                        <p:tgtEl>
                                          <p:spTgt spid="56"/>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16" fill="hold" grpId="0" nodeType="clickEffect">
                                  <p:stCondLst>
                                    <p:cond delay="0"/>
                                  </p:stCondLst>
                                  <p:childTnLst>
                                    <p:set>
                                      <p:cBhvr>
                                        <p:cTn id="257" dur="1" fill="hold">
                                          <p:stCondLst>
                                            <p:cond delay="0"/>
                                          </p:stCondLst>
                                        </p:cTn>
                                        <p:tgtEl>
                                          <p:spTgt spid="57"/>
                                        </p:tgtEl>
                                        <p:attrNameLst>
                                          <p:attrName>style.visibility</p:attrName>
                                        </p:attrNameLst>
                                      </p:cBhvr>
                                      <p:to>
                                        <p:strVal val="visible"/>
                                      </p:to>
                                    </p:set>
                                    <p:anim calcmode="lin" valueType="num">
                                      <p:cBhvr>
                                        <p:cTn id="258" dur="500" fill="hold"/>
                                        <p:tgtEl>
                                          <p:spTgt spid="57"/>
                                        </p:tgtEl>
                                        <p:attrNameLst>
                                          <p:attrName>ppt_w</p:attrName>
                                        </p:attrNameLst>
                                      </p:cBhvr>
                                      <p:tavLst>
                                        <p:tav tm="0">
                                          <p:val>
                                            <p:fltVal val="0"/>
                                          </p:val>
                                        </p:tav>
                                        <p:tav tm="100000">
                                          <p:val>
                                            <p:strVal val="#ppt_w"/>
                                          </p:val>
                                        </p:tav>
                                      </p:tavLst>
                                    </p:anim>
                                    <p:anim calcmode="lin" valueType="num">
                                      <p:cBhvr>
                                        <p:cTn id="259" dur="500" fill="hold"/>
                                        <p:tgtEl>
                                          <p:spTgt spid="57"/>
                                        </p:tgtEl>
                                        <p:attrNameLst>
                                          <p:attrName>ppt_h</p:attrName>
                                        </p:attrNameLst>
                                      </p:cBhvr>
                                      <p:tavLst>
                                        <p:tav tm="0">
                                          <p:val>
                                            <p:fltVal val="0"/>
                                          </p:val>
                                        </p:tav>
                                        <p:tav tm="100000">
                                          <p:val>
                                            <p:strVal val="#ppt_h"/>
                                          </p:val>
                                        </p:tav>
                                      </p:tavLst>
                                    </p:anim>
                                    <p:animEffect transition="in" filter="fade">
                                      <p:cBhvr>
                                        <p:cTn id="260" dur="500"/>
                                        <p:tgtEl>
                                          <p:spTgt spid="57"/>
                                        </p:tgtEl>
                                      </p:cBhvr>
                                    </p:animEffect>
                                  </p:childTnLst>
                                </p:cTn>
                              </p:par>
                            </p:childTnLst>
                          </p:cTn>
                        </p:par>
                      </p:childTnLst>
                    </p:cTn>
                  </p:par>
                  <p:par>
                    <p:cTn id="261" fill="hold">
                      <p:stCondLst>
                        <p:cond delay="indefinite"/>
                      </p:stCondLst>
                      <p:childTnLst>
                        <p:par>
                          <p:cTn id="262" fill="hold">
                            <p:stCondLst>
                              <p:cond delay="0"/>
                            </p:stCondLst>
                            <p:childTnLst>
                              <p:par>
                                <p:cTn id="263" presetID="53" presetClass="entr" presetSubtype="16" fill="hold" grpId="0" nodeType="clickEffect">
                                  <p:stCondLst>
                                    <p:cond delay="0"/>
                                  </p:stCondLst>
                                  <p:childTnLst>
                                    <p:set>
                                      <p:cBhvr>
                                        <p:cTn id="264" dur="1" fill="hold">
                                          <p:stCondLst>
                                            <p:cond delay="0"/>
                                          </p:stCondLst>
                                        </p:cTn>
                                        <p:tgtEl>
                                          <p:spTgt spid="58"/>
                                        </p:tgtEl>
                                        <p:attrNameLst>
                                          <p:attrName>style.visibility</p:attrName>
                                        </p:attrNameLst>
                                      </p:cBhvr>
                                      <p:to>
                                        <p:strVal val="visible"/>
                                      </p:to>
                                    </p:set>
                                    <p:anim calcmode="lin" valueType="num">
                                      <p:cBhvr>
                                        <p:cTn id="265" dur="500" fill="hold"/>
                                        <p:tgtEl>
                                          <p:spTgt spid="58"/>
                                        </p:tgtEl>
                                        <p:attrNameLst>
                                          <p:attrName>ppt_w</p:attrName>
                                        </p:attrNameLst>
                                      </p:cBhvr>
                                      <p:tavLst>
                                        <p:tav tm="0">
                                          <p:val>
                                            <p:fltVal val="0"/>
                                          </p:val>
                                        </p:tav>
                                        <p:tav tm="100000">
                                          <p:val>
                                            <p:strVal val="#ppt_w"/>
                                          </p:val>
                                        </p:tav>
                                      </p:tavLst>
                                    </p:anim>
                                    <p:anim calcmode="lin" valueType="num">
                                      <p:cBhvr>
                                        <p:cTn id="266" dur="500" fill="hold"/>
                                        <p:tgtEl>
                                          <p:spTgt spid="58"/>
                                        </p:tgtEl>
                                        <p:attrNameLst>
                                          <p:attrName>ppt_h</p:attrName>
                                        </p:attrNameLst>
                                      </p:cBhvr>
                                      <p:tavLst>
                                        <p:tav tm="0">
                                          <p:val>
                                            <p:fltVal val="0"/>
                                          </p:val>
                                        </p:tav>
                                        <p:tav tm="100000">
                                          <p:val>
                                            <p:strVal val="#ppt_h"/>
                                          </p:val>
                                        </p:tav>
                                      </p:tavLst>
                                    </p:anim>
                                    <p:animEffect transition="in" filter="fade">
                                      <p:cBhvr>
                                        <p:cTn id="267" dur="500"/>
                                        <p:tgtEl>
                                          <p:spTgt spid="58"/>
                                        </p:tgtEl>
                                      </p:cBhvr>
                                    </p:animEffect>
                                  </p:childTnLst>
                                </p:cTn>
                              </p:par>
                            </p:childTnLst>
                          </p:cTn>
                        </p:par>
                      </p:childTnLst>
                    </p:cTn>
                  </p:par>
                  <p:par>
                    <p:cTn id="268" fill="hold">
                      <p:stCondLst>
                        <p:cond delay="indefinite"/>
                      </p:stCondLst>
                      <p:childTnLst>
                        <p:par>
                          <p:cTn id="269" fill="hold">
                            <p:stCondLst>
                              <p:cond delay="0"/>
                            </p:stCondLst>
                            <p:childTnLst>
                              <p:par>
                                <p:cTn id="270" presetID="53" presetClass="entr" presetSubtype="16" fill="hold" grpId="0" nodeType="clickEffect">
                                  <p:stCondLst>
                                    <p:cond delay="0"/>
                                  </p:stCondLst>
                                  <p:childTnLst>
                                    <p:set>
                                      <p:cBhvr>
                                        <p:cTn id="271" dur="1" fill="hold">
                                          <p:stCondLst>
                                            <p:cond delay="0"/>
                                          </p:stCondLst>
                                        </p:cTn>
                                        <p:tgtEl>
                                          <p:spTgt spid="59"/>
                                        </p:tgtEl>
                                        <p:attrNameLst>
                                          <p:attrName>style.visibility</p:attrName>
                                        </p:attrNameLst>
                                      </p:cBhvr>
                                      <p:to>
                                        <p:strVal val="visible"/>
                                      </p:to>
                                    </p:set>
                                    <p:anim calcmode="lin" valueType="num">
                                      <p:cBhvr>
                                        <p:cTn id="272" dur="500" fill="hold"/>
                                        <p:tgtEl>
                                          <p:spTgt spid="59"/>
                                        </p:tgtEl>
                                        <p:attrNameLst>
                                          <p:attrName>ppt_w</p:attrName>
                                        </p:attrNameLst>
                                      </p:cBhvr>
                                      <p:tavLst>
                                        <p:tav tm="0">
                                          <p:val>
                                            <p:fltVal val="0"/>
                                          </p:val>
                                        </p:tav>
                                        <p:tav tm="100000">
                                          <p:val>
                                            <p:strVal val="#ppt_w"/>
                                          </p:val>
                                        </p:tav>
                                      </p:tavLst>
                                    </p:anim>
                                    <p:anim calcmode="lin" valueType="num">
                                      <p:cBhvr>
                                        <p:cTn id="273" dur="500" fill="hold"/>
                                        <p:tgtEl>
                                          <p:spTgt spid="59"/>
                                        </p:tgtEl>
                                        <p:attrNameLst>
                                          <p:attrName>ppt_h</p:attrName>
                                        </p:attrNameLst>
                                      </p:cBhvr>
                                      <p:tavLst>
                                        <p:tav tm="0">
                                          <p:val>
                                            <p:fltVal val="0"/>
                                          </p:val>
                                        </p:tav>
                                        <p:tav tm="100000">
                                          <p:val>
                                            <p:strVal val="#ppt_h"/>
                                          </p:val>
                                        </p:tav>
                                      </p:tavLst>
                                    </p:anim>
                                    <p:animEffect transition="in" filter="fade">
                                      <p:cBhvr>
                                        <p:cTn id="274" dur="500"/>
                                        <p:tgtEl>
                                          <p:spTgt spid="59"/>
                                        </p:tgtEl>
                                      </p:cBhvr>
                                    </p:animEffect>
                                  </p:childTnLst>
                                </p:cTn>
                              </p:par>
                            </p:childTnLst>
                          </p:cTn>
                        </p:par>
                      </p:childTnLst>
                    </p:cTn>
                  </p:par>
                  <p:par>
                    <p:cTn id="275" fill="hold">
                      <p:stCondLst>
                        <p:cond delay="indefinite"/>
                      </p:stCondLst>
                      <p:childTnLst>
                        <p:par>
                          <p:cTn id="276" fill="hold">
                            <p:stCondLst>
                              <p:cond delay="0"/>
                            </p:stCondLst>
                            <p:childTnLst>
                              <p:par>
                                <p:cTn id="277" presetID="53" presetClass="entr" presetSubtype="16" fill="hold" grpId="0" nodeType="clickEffect">
                                  <p:stCondLst>
                                    <p:cond delay="0"/>
                                  </p:stCondLst>
                                  <p:childTnLst>
                                    <p:set>
                                      <p:cBhvr>
                                        <p:cTn id="278" dur="1" fill="hold">
                                          <p:stCondLst>
                                            <p:cond delay="0"/>
                                          </p:stCondLst>
                                        </p:cTn>
                                        <p:tgtEl>
                                          <p:spTgt spid="60"/>
                                        </p:tgtEl>
                                        <p:attrNameLst>
                                          <p:attrName>style.visibility</p:attrName>
                                        </p:attrNameLst>
                                      </p:cBhvr>
                                      <p:to>
                                        <p:strVal val="visible"/>
                                      </p:to>
                                    </p:set>
                                    <p:anim calcmode="lin" valueType="num">
                                      <p:cBhvr>
                                        <p:cTn id="279" dur="500" fill="hold"/>
                                        <p:tgtEl>
                                          <p:spTgt spid="60"/>
                                        </p:tgtEl>
                                        <p:attrNameLst>
                                          <p:attrName>ppt_w</p:attrName>
                                        </p:attrNameLst>
                                      </p:cBhvr>
                                      <p:tavLst>
                                        <p:tav tm="0">
                                          <p:val>
                                            <p:fltVal val="0"/>
                                          </p:val>
                                        </p:tav>
                                        <p:tav tm="100000">
                                          <p:val>
                                            <p:strVal val="#ppt_w"/>
                                          </p:val>
                                        </p:tav>
                                      </p:tavLst>
                                    </p:anim>
                                    <p:anim calcmode="lin" valueType="num">
                                      <p:cBhvr>
                                        <p:cTn id="280" dur="500" fill="hold"/>
                                        <p:tgtEl>
                                          <p:spTgt spid="60"/>
                                        </p:tgtEl>
                                        <p:attrNameLst>
                                          <p:attrName>ppt_h</p:attrName>
                                        </p:attrNameLst>
                                      </p:cBhvr>
                                      <p:tavLst>
                                        <p:tav tm="0">
                                          <p:val>
                                            <p:fltVal val="0"/>
                                          </p:val>
                                        </p:tav>
                                        <p:tav tm="100000">
                                          <p:val>
                                            <p:strVal val="#ppt_h"/>
                                          </p:val>
                                        </p:tav>
                                      </p:tavLst>
                                    </p:anim>
                                    <p:animEffect transition="in" filter="fade">
                                      <p:cBhvr>
                                        <p:cTn id="281" dur="500"/>
                                        <p:tgtEl>
                                          <p:spTgt spid="60"/>
                                        </p:tgtEl>
                                      </p:cBhvr>
                                    </p:animEffect>
                                  </p:childTnLst>
                                </p:cTn>
                              </p:par>
                            </p:childTnLst>
                          </p:cTn>
                        </p:par>
                      </p:childTnLst>
                    </p:cTn>
                  </p:par>
                  <p:par>
                    <p:cTn id="282" fill="hold">
                      <p:stCondLst>
                        <p:cond delay="indefinite"/>
                      </p:stCondLst>
                      <p:childTnLst>
                        <p:par>
                          <p:cTn id="283" fill="hold">
                            <p:stCondLst>
                              <p:cond delay="0"/>
                            </p:stCondLst>
                            <p:childTnLst>
                              <p:par>
                                <p:cTn id="284" presetID="53" presetClass="entr" presetSubtype="16" fill="hold" grpId="0" nodeType="clickEffect">
                                  <p:stCondLst>
                                    <p:cond delay="0"/>
                                  </p:stCondLst>
                                  <p:childTnLst>
                                    <p:set>
                                      <p:cBhvr>
                                        <p:cTn id="285" dur="1" fill="hold">
                                          <p:stCondLst>
                                            <p:cond delay="0"/>
                                          </p:stCondLst>
                                        </p:cTn>
                                        <p:tgtEl>
                                          <p:spTgt spid="55"/>
                                        </p:tgtEl>
                                        <p:attrNameLst>
                                          <p:attrName>style.visibility</p:attrName>
                                        </p:attrNameLst>
                                      </p:cBhvr>
                                      <p:to>
                                        <p:strVal val="visible"/>
                                      </p:to>
                                    </p:set>
                                    <p:anim calcmode="lin" valueType="num">
                                      <p:cBhvr>
                                        <p:cTn id="286" dur="500" fill="hold"/>
                                        <p:tgtEl>
                                          <p:spTgt spid="55"/>
                                        </p:tgtEl>
                                        <p:attrNameLst>
                                          <p:attrName>ppt_w</p:attrName>
                                        </p:attrNameLst>
                                      </p:cBhvr>
                                      <p:tavLst>
                                        <p:tav tm="0">
                                          <p:val>
                                            <p:fltVal val="0"/>
                                          </p:val>
                                        </p:tav>
                                        <p:tav tm="100000">
                                          <p:val>
                                            <p:strVal val="#ppt_w"/>
                                          </p:val>
                                        </p:tav>
                                      </p:tavLst>
                                    </p:anim>
                                    <p:anim calcmode="lin" valueType="num">
                                      <p:cBhvr>
                                        <p:cTn id="287" dur="500" fill="hold"/>
                                        <p:tgtEl>
                                          <p:spTgt spid="55"/>
                                        </p:tgtEl>
                                        <p:attrNameLst>
                                          <p:attrName>ppt_h</p:attrName>
                                        </p:attrNameLst>
                                      </p:cBhvr>
                                      <p:tavLst>
                                        <p:tav tm="0">
                                          <p:val>
                                            <p:fltVal val="0"/>
                                          </p:val>
                                        </p:tav>
                                        <p:tav tm="100000">
                                          <p:val>
                                            <p:strVal val="#ppt_h"/>
                                          </p:val>
                                        </p:tav>
                                      </p:tavLst>
                                    </p:anim>
                                    <p:animEffect transition="in" filter="fade">
                                      <p:cBhvr>
                                        <p:cTn id="288" dur="500"/>
                                        <p:tgtEl>
                                          <p:spTgt spid="55"/>
                                        </p:tgtEl>
                                      </p:cBhvr>
                                    </p:animEffect>
                                  </p:childTnLst>
                                </p:cTn>
                              </p:par>
                            </p:childTnLst>
                          </p:cTn>
                        </p:par>
                      </p:childTnLst>
                    </p:cTn>
                  </p:par>
                  <p:par>
                    <p:cTn id="289" fill="hold">
                      <p:stCondLst>
                        <p:cond delay="indefinite"/>
                      </p:stCondLst>
                      <p:childTnLst>
                        <p:par>
                          <p:cTn id="290" fill="hold">
                            <p:stCondLst>
                              <p:cond delay="0"/>
                            </p:stCondLst>
                            <p:childTnLst>
                              <p:par>
                                <p:cTn id="291" presetID="53" presetClass="entr" presetSubtype="16" fill="hold" grpId="0" nodeType="clickEffect">
                                  <p:stCondLst>
                                    <p:cond delay="0"/>
                                  </p:stCondLst>
                                  <p:childTnLst>
                                    <p:set>
                                      <p:cBhvr>
                                        <p:cTn id="292" dur="1" fill="hold">
                                          <p:stCondLst>
                                            <p:cond delay="0"/>
                                          </p:stCondLst>
                                        </p:cTn>
                                        <p:tgtEl>
                                          <p:spTgt spid="53"/>
                                        </p:tgtEl>
                                        <p:attrNameLst>
                                          <p:attrName>style.visibility</p:attrName>
                                        </p:attrNameLst>
                                      </p:cBhvr>
                                      <p:to>
                                        <p:strVal val="visible"/>
                                      </p:to>
                                    </p:set>
                                    <p:anim calcmode="lin" valueType="num">
                                      <p:cBhvr>
                                        <p:cTn id="293" dur="500" fill="hold"/>
                                        <p:tgtEl>
                                          <p:spTgt spid="53"/>
                                        </p:tgtEl>
                                        <p:attrNameLst>
                                          <p:attrName>ppt_w</p:attrName>
                                        </p:attrNameLst>
                                      </p:cBhvr>
                                      <p:tavLst>
                                        <p:tav tm="0">
                                          <p:val>
                                            <p:fltVal val="0"/>
                                          </p:val>
                                        </p:tav>
                                        <p:tav tm="100000">
                                          <p:val>
                                            <p:strVal val="#ppt_w"/>
                                          </p:val>
                                        </p:tav>
                                      </p:tavLst>
                                    </p:anim>
                                    <p:anim calcmode="lin" valueType="num">
                                      <p:cBhvr>
                                        <p:cTn id="294" dur="500" fill="hold"/>
                                        <p:tgtEl>
                                          <p:spTgt spid="53"/>
                                        </p:tgtEl>
                                        <p:attrNameLst>
                                          <p:attrName>ppt_h</p:attrName>
                                        </p:attrNameLst>
                                      </p:cBhvr>
                                      <p:tavLst>
                                        <p:tav tm="0">
                                          <p:val>
                                            <p:fltVal val="0"/>
                                          </p:val>
                                        </p:tav>
                                        <p:tav tm="100000">
                                          <p:val>
                                            <p:strVal val="#ppt_h"/>
                                          </p:val>
                                        </p:tav>
                                      </p:tavLst>
                                    </p:anim>
                                    <p:animEffect transition="in" filter="fade">
                                      <p:cBhvr>
                                        <p:cTn id="295" dur="500"/>
                                        <p:tgtEl>
                                          <p:spTgt spid="53"/>
                                        </p:tgtEl>
                                      </p:cBhvr>
                                    </p:animEffect>
                                  </p:childTnLst>
                                </p:cTn>
                              </p:par>
                            </p:childTnLst>
                          </p:cTn>
                        </p:par>
                      </p:childTnLst>
                    </p:cTn>
                  </p:par>
                  <p:par>
                    <p:cTn id="296" fill="hold">
                      <p:stCondLst>
                        <p:cond delay="indefinite"/>
                      </p:stCondLst>
                      <p:childTnLst>
                        <p:par>
                          <p:cTn id="297" fill="hold">
                            <p:stCondLst>
                              <p:cond delay="0"/>
                            </p:stCondLst>
                            <p:childTnLst>
                              <p:par>
                                <p:cTn id="298" presetID="53" presetClass="entr" presetSubtype="16" fill="hold" grpId="0" nodeType="clickEffect">
                                  <p:stCondLst>
                                    <p:cond delay="0"/>
                                  </p:stCondLst>
                                  <p:childTnLst>
                                    <p:set>
                                      <p:cBhvr>
                                        <p:cTn id="299" dur="1" fill="hold">
                                          <p:stCondLst>
                                            <p:cond delay="0"/>
                                          </p:stCondLst>
                                        </p:cTn>
                                        <p:tgtEl>
                                          <p:spTgt spid="92"/>
                                        </p:tgtEl>
                                        <p:attrNameLst>
                                          <p:attrName>style.visibility</p:attrName>
                                        </p:attrNameLst>
                                      </p:cBhvr>
                                      <p:to>
                                        <p:strVal val="visible"/>
                                      </p:to>
                                    </p:set>
                                    <p:anim calcmode="lin" valueType="num">
                                      <p:cBhvr>
                                        <p:cTn id="300" dur="500" fill="hold"/>
                                        <p:tgtEl>
                                          <p:spTgt spid="92"/>
                                        </p:tgtEl>
                                        <p:attrNameLst>
                                          <p:attrName>ppt_w</p:attrName>
                                        </p:attrNameLst>
                                      </p:cBhvr>
                                      <p:tavLst>
                                        <p:tav tm="0">
                                          <p:val>
                                            <p:fltVal val="0"/>
                                          </p:val>
                                        </p:tav>
                                        <p:tav tm="100000">
                                          <p:val>
                                            <p:strVal val="#ppt_w"/>
                                          </p:val>
                                        </p:tav>
                                      </p:tavLst>
                                    </p:anim>
                                    <p:anim calcmode="lin" valueType="num">
                                      <p:cBhvr>
                                        <p:cTn id="301" dur="500" fill="hold"/>
                                        <p:tgtEl>
                                          <p:spTgt spid="92"/>
                                        </p:tgtEl>
                                        <p:attrNameLst>
                                          <p:attrName>ppt_h</p:attrName>
                                        </p:attrNameLst>
                                      </p:cBhvr>
                                      <p:tavLst>
                                        <p:tav tm="0">
                                          <p:val>
                                            <p:fltVal val="0"/>
                                          </p:val>
                                        </p:tav>
                                        <p:tav tm="100000">
                                          <p:val>
                                            <p:strVal val="#ppt_h"/>
                                          </p:val>
                                        </p:tav>
                                      </p:tavLst>
                                    </p:anim>
                                    <p:animEffect transition="in" filter="fade">
                                      <p:cBhvr>
                                        <p:cTn id="302" dur="500"/>
                                        <p:tgtEl>
                                          <p:spTgt spid="92"/>
                                        </p:tgtEl>
                                      </p:cBhvr>
                                    </p:animEffect>
                                  </p:childTnLst>
                                </p:cTn>
                              </p:par>
                            </p:childTnLst>
                          </p:cTn>
                        </p:par>
                      </p:childTnLst>
                    </p:cTn>
                  </p:par>
                  <p:par>
                    <p:cTn id="303" fill="hold">
                      <p:stCondLst>
                        <p:cond delay="indefinite"/>
                      </p:stCondLst>
                      <p:childTnLst>
                        <p:par>
                          <p:cTn id="304" fill="hold">
                            <p:stCondLst>
                              <p:cond delay="0"/>
                            </p:stCondLst>
                            <p:childTnLst>
                              <p:par>
                                <p:cTn id="305" presetID="53" presetClass="entr" presetSubtype="16" fill="hold" grpId="0" nodeType="clickEffect">
                                  <p:stCondLst>
                                    <p:cond delay="0"/>
                                  </p:stCondLst>
                                  <p:childTnLst>
                                    <p:set>
                                      <p:cBhvr>
                                        <p:cTn id="306" dur="1" fill="hold">
                                          <p:stCondLst>
                                            <p:cond delay="0"/>
                                          </p:stCondLst>
                                        </p:cTn>
                                        <p:tgtEl>
                                          <p:spTgt spid="91"/>
                                        </p:tgtEl>
                                        <p:attrNameLst>
                                          <p:attrName>style.visibility</p:attrName>
                                        </p:attrNameLst>
                                      </p:cBhvr>
                                      <p:to>
                                        <p:strVal val="visible"/>
                                      </p:to>
                                    </p:set>
                                    <p:anim calcmode="lin" valueType="num">
                                      <p:cBhvr>
                                        <p:cTn id="307" dur="500" fill="hold"/>
                                        <p:tgtEl>
                                          <p:spTgt spid="91"/>
                                        </p:tgtEl>
                                        <p:attrNameLst>
                                          <p:attrName>ppt_w</p:attrName>
                                        </p:attrNameLst>
                                      </p:cBhvr>
                                      <p:tavLst>
                                        <p:tav tm="0">
                                          <p:val>
                                            <p:fltVal val="0"/>
                                          </p:val>
                                        </p:tav>
                                        <p:tav tm="100000">
                                          <p:val>
                                            <p:strVal val="#ppt_w"/>
                                          </p:val>
                                        </p:tav>
                                      </p:tavLst>
                                    </p:anim>
                                    <p:anim calcmode="lin" valueType="num">
                                      <p:cBhvr>
                                        <p:cTn id="308" dur="500" fill="hold"/>
                                        <p:tgtEl>
                                          <p:spTgt spid="91"/>
                                        </p:tgtEl>
                                        <p:attrNameLst>
                                          <p:attrName>ppt_h</p:attrName>
                                        </p:attrNameLst>
                                      </p:cBhvr>
                                      <p:tavLst>
                                        <p:tav tm="0">
                                          <p:val>
                                            <p:fltVal val="0"/>
                                          </p:val>
                                        </p:tav>
                                        <p:tav tm="100000">
                                          <p:val>
                                            <p:strVal val="#ppt_h"/>
                                          </p:val>
                                        </p:tav>
                                      </p:tavLst>
                                    </p:anim>
                                    <p:animEffect transition="in" filter="fade">
                                      <p:cBhvr>
                                        <p:cTn id="309" dur="500"/>
                                        <p:tgtEl>
                                          <p:spTgt spid="91"/>
                                        </p:tgtEl>
                                      </p:cBhvr>
                                    </p:animEffect>
                                  </p:childTnLst>
                                </p:cTn>
                              </p:par>
                            </p:childTnLst>
                          </p:cTn>
                        </p:par>
                      </p:childTnLst>
                    </p:cTn>
                  </p:par>
                  <p:par>
                    <p:cTn id="310" fill="hold">
                      <p:stCondLst>
                        <p:cond delay="indefinite"/>
                      </p:stCondLst>
                      <p:childTnLst>
                        <p:par>
                          <p:cTn id="311" fill="hold">
                            <p:stCondLst>
                              <p:cond delay="0"/>
                            </p:stCondLst>
                            <p:childTnLst>
                              <p:par>
                                <p:cTn id="312" presetID="53" presetClass="entr" presetSubtype="16" fill="hold" grpId="0" nodeType="clickEffect">
                                  <p:stCondLst>
                                    <p:cond delay="0"/>
                                  </p:stCondLst>
                                  <p:childTnLst>
                                    <p:set>
                                      <p:cBhvr>
                                        <p:cTn id="313" dur="1" fill="hold">
                                          <p:stCondLst>
                                            <p:cond delay="0"/>
                                          </p:stCondLst>
                                        </p:cTn>
                                        <p:tgtEl>
                                          <p:spTgt spid="61"/>
                                        </p:tgtEl>
                                        <p:attrNameLst>
                                          <p:attrName>style.visibility</p:attrName>
                                        </p:attrNameLst>
                                      </p:cBhvr>
                                      <p:to>
                                        <p:strVal val="visible"/>
                                      </p:to>
                                    </p:set>
                                    <p:anim calcmode="lin" valueType="num">
                                      <p:cBhvr>
                                        <p:cTn id="314" dur="500" fill="hold"/>
                                        <p:tgtEl>
                                          <p:spTgt spid="61"/>
                                        </p:tgtEl>
                                        <p:attrNameLst>
                                          <p:attrName>ppt_w</p:attrName>
                                        </p:attrNameLst>
                                      </p:cBhvr>
                                      <p:tavLst>
                                        <p:tav tm="0">
                                          <p:val>
                                            <p:fltVal val="0"/>
                                          </p:val>
                                        </p:tav>
                                        <p:tav tm="100000">
                                          <p:val>
                                            <p:strVal val="#ppt_w"/>
                                          </p:val>
                                        </p:tav>
                                      </p:tavLst>
                                    </p:anim>
                                    <p:anim calcmode="lin" valueType="num">
                                      <p:cBhvr>
                                        <p:cTn id="315" dur="500" fill="hold"/>
                                        <p:tgtEl>
                                          <p:spTgt spid="61"/>
                                        </p:tgtEl>
                                        <p:attrNameLst>
                                          <p:attrName>ppt_h</p:attrName>
                                        </p:attrNameLst>
                                      </p:cBhvr>
                                      <p:tavLst>
                                        <p:tav tm="0">
                                          <p:val>
                                            <p:fltVal val="0"/>
                                          </p:val>
                                        </p:tav>
                                        <p:tav tm="100000">
                                          <p:val>
                                            <p:strVal val="#ppt_h"/>
                                          </p:val>
                                        </p:tav>
                                      </p:tavLst>
                                    </p:anim>
                                    <p:animEffect transition="in" filter="fade">
                                      <p:cBhvr>
                                        <p:cTn id="316" dur="500"/>
                                        <p:tgtEl>
                                          <p:spTgt spid="61"/>
                                        </p:tgtEl>
                                      </p:cBhvr>
                                    </p:animEffect>
                                  </p:childTnLst>
                                </p:cTn>
                              </p:par>
                            </p:childTnLst>
                          </p:cTn>
                        </p:par>
                      </p:childTnLst>
                    </p:cTn>
                  </p:par>
                  <p:par>
                    <p:cTn id="317" fill="hold">
                      <p:stCondLst>
                        <p:cond delay="indefinite"/>
                      </p:stCondLst>
                      <p:childTnLst>
                        <p:par>
                          <p:cTn id="318" fill="hold">
                            <p:stCondLst>
                              <p:cond delay="0"/>
                            </p:stCondLst>
                            <p:childTnLst>
                              <p:par>
                                <p:cTn id="319" presetID="6" presetClass="entr" presetSubtype="16" fill="hold" grpId="0" nodeType="clickEffect">
                                  <p:stCondLst>
                                    <p:cond delay="0"/>
                                  </p:stCondLst>
                                  <p:childTnLst>
                                    <p:set>
                                      <p:cBhvr>
                                        <p:cTn id="320" dur="1" fill="hold">
                                          <p:stCondLst>
                                            <p:cond delay="0"/>
                                          </p:stCondLst>
                                        </p:cTn>
                                        <p:tgtEl>
                                          <p:spTgt spid="18"/>
                                        </p:tgtEl>
                                        <p:attrNameLst>
                                          <p:attrName>style.visibility</p:attrName>
                                        </p:attrNameLst>
                                      </p:cBhvr>
                                      <p:to>
                                        <p:strVal val="visible"/>
                                      </p:to>
                                    </p:set>
                                    <p:animEffect transition="in" filter="circle(in)">
                                      <p:cBhvr>
                                        <p:cTn id="321" dur="2000"/>
                                        <p:tgtEl>
                                          <p:spTgt spid="18"/>
                                        </p:tgtEl>
                                      </p:cBhvr>
                                    </p:animEffect>
                                  </p:childTnLst>
                                </p:cTn>
                              </p:par>
                            </p:childTnLst>
                          </p:cTn>
                        </p:par>
                      </p:childTnLst>
                    </p:cTn>
                  </p:par>
                  <p:par>
                    <p:cTn id="322" fill="hold">
                      <p:stCondLst>
                        <p:cond delay="indefinite"/>
                      </p:stCondLst>
                      <p:childTnLst>
                        <p:par>
                          <p:cTn id="323" fill="hold">
                            <p:stCondLst>
                              <p:cond delay="0"/>
                            </p:stCondLst>
                            <p:childTnLst>
                              <p:par>
                                <p:cTn id="324" presetID="6" presetClass="entr" presetSubtype="16" fill="hold" grpId="0" nodeType="clickEffect">
                                  <p:stCondLst>
                                    <p:cond delay="0"/>
                                  </p:stCondLst>
                                  <p:childTnLst>
                                    <p:set>
                                      <p:cBhvr>
                                        <p:cTn id="325" dur="1" fill="hold">
                                          <p:stCondLst>
                                            <p:cond delay="0"/>
                                          </p:stCondLst>
                                        </p:cTn>
                                        <p:tgtEl>
                                          <p:spTgt spid="64"/>
                                        </p:tgtEl>
                                        <p:attrNameLst>
                                          <p:attrName>style.visibility</p:attrName>
                                        </p:attrNameLst>
                                      </p:cBhvr>
                                      <p:to>
                                        <p:strVal val="visible"/>
                                      </p:to>
                                    </p:set>
                                    <p:animEffect transition="in" filter="circle(in)">
                                      <p:cBhvr>
                                        <p:cTn id="326" dur="2000"/>
                                        <p:tgtEl>
                                          <p:spTgt spid="64"/>
                                        </p:tgtEl>
                                      </p:cBhvr>
                                    </p:animEffect>
                                  </p:childTnLst>
                                </p:cTn>
                              </p:par>
                            </p:childTnLst>
                          </p:cTn>
                        </p:par>
                      </p:childTnLst>
                    </p:cTn>
                  </p:par>
                  <p:par>
                    <p:cTn id="327" fill="hold">
                      <p:stCondLst>
                        <p:cond delay="indefinite"/>
                      </p:stCondLst>
                      <p:childTnLst>
                        <p:par>
                          <p:cTn id="328" fill="hold">
                            <p:stCondLst>
                              <p:cond delay="0"/>
                            </p:stCondLst>
                            <p:childTnLst>
                              <p:par>
                                <p:cTn id="329" presetID="6" presetClass="entr" presetSubtype="16" fill="hold" grpId="0" nodeType="clickEffect">
                                  <p:stCondLst>
                                    <p:cond delay="0"/>
                                  </p:stCondLst>
                                  <p:childTnLst>
                                    <p:set>
                                      <p:cBhvr>
                                        <p:cTn id="330" dur="1" fill="hold">
                                          <p:stCondLst>
                                            <p:cond delay="0"/>
                                          </p:stCondLst>
                                        </p:cTn>
                                        <p:tgtEl>
                                          <p:spTgt spid="65"/>
                                        </p:tgtEl>
                                        <p:attrNameLst>
                                          <p:attrName>style.visibility</p:attrName>
                                        </p:attrNameLst>
                                      </p:cBhvr>
                                      <p:to>
                                        <p:strVal val="visible"/>
                                      </p:to>
                                    </p:set>
                                    <p:animEffect transition="in" filter="circle(in)">
                                      <p:cBhvr>
                                        <p:cTn id="331" dur="2000"/>
                                        <p:tgtEl>
                                          <p:spTgt spid="65"/>
                                        </p:tgtEl>
                                      </p:cBhvr>
                                    </p:animEffect>
                                  </p:childTnLst>
                                </p:cTn>
                              </p:par>
                            </p:childTnLst>
                          </p:cTn>
                        </p:par>
                      </p:childTnLst>
                    </p:cTn>
                  </p:par>
                  <p:par>
                    <p:cTn id="332" fill="hold">
                      <p:stCondLst>
                        <p:cond delay="indefinite"/>
                      </p:stCondLst>
                      <p:childTnLst>
                        <p:par>
                          <p:cTn id="333" fill="hold">
                            <p:stCondLst>
                              <p:cond delay="0"/>
                            </p:stCondLst>
                            <p:childTnLst>
                              <p:par>
                                <p:cTn id="334" presetID="6" presetClass="entr" presetSubtype="16" fill="hold" grpId="0" nodeType="clickEffect">
                                  <p:stCondLst>
                                    <p:cond delay="0"/>
                                  </p:stCondLst>
                                  <p:childTnLst>
                                    <p:set>
                                      <p:cBhvr>
                                        <p:cTn id="335" dur="1" fill="hold">
                                          <p:stCondLst>
                                            <p:cond delay="0"/>
                                          </p:stCondLst>
                                        </p:cTn>
                                        <p:tgtEl>
                                          <p:spTgt spid="62"/>
                                        </p:tgtEl>
                                        <p:attrNameLst>
                                          <p:attrName>style.visibility</p:attrName>
                                        </p:attrNameLst>
                                      </p:cBhvr>
                                      <p:to>
                                        <p:strVal val="visible"/>
                                      </p:to>
                                    </p:set>
                                    <p:animEffect transition="in" filter="circle(in)">
                                      <p:cBhvr>
                                        <p:cTn id="336" dur="2000"/>
                                        <p:tgtEl>
                                          <p:spTgt spid="62"/>
                                        </p:tgtEl>
                                      </p:cBhvr>
                                    </p:animEffect>
                                  </p:childTnLst>
                                </p:cTn>
                              </p:par>
                            </p:childTnLst>
                          </p:cTn>
                        </p:par>
                      </p:childTnLst>
                    </p:cTn>
                  </p:par>
                  <p:par>
                    <p:cTn id="337" fill="hold">
                      <p:stCondLst>
                        <p:cond delay="indefinite"/>
                      </p:stCondLst>
                      <p:childTnLst>
                        <p:par>
                          <p:cTn id="338" fill="hold">
                            <p:stCondLst>
                              <p:cond delay="0"/>
                            </p:stCondLst>
                            <p:childTnLst>
                              <p:par>
                                <p:cTn id="339" presetID="6" presetClass="entr" presetSubtype="16" fill="hold" grpId="0" nodeType="clickEffect">
                                  <p:stCondLst>
                                    <p:cond delay="0"/>
                                  </p:stCondLst>
                                  <p:childTnLst>
                                    <p:set>
                                      <p:cBhvr>
                                        <p:cTn id="340" dur="1" fill="hold">
                                          <p:stCondLst>
                                            <p:cond delay="0"/>
                                          </p:stCondLst>
                                        </p:cTn>
                                        <p:tgtEl>
                                          <p:spTgt spid="63"/>
                                        </p:tgtEl>
                                        <p:attrNameLst>
                                          <p:attrName>style.visibility</p:attrName>
                                        </p:attrNameLst>
                                      </p:cBhvr>
                                      <p:to>
                                        <p:strVal val="visible"/>
                                      </p:to>
                                    </p:set>
                                    <p:animEffect transition="in" filter="circle(in)">
                                      <p:cBhvr>
                                        <p:cTn id="341" dur="2000"/>
                                        <p:tgtEl>
                                          <p:spTgt spid="63"/>
                                        </p:tgtEl>
                                      </p:cBhvr>
                                    </p:animEffect>
                                  </p:childTnLst>
                                </p:cTn>
                              </p:par>
                            </p:childTnLst>
                          </p:cTn>
                        </p:par>
                      </p:childTnLst>
                    </p:cTn>
                  </p:par>
                  <p:par>
                    <p:cTn id="342" fill="hold">
                      <p:stCondLst>
                        <p:cond delay="indefinite"/>
                      </p:stCondLst>
                      <p:childTnLst>
                        <p:par>
                          <p:cTn id="343" fill="hold">
                            <p:stCondLst>
                              <p:cond delay="0"/>
                            </p:stCondLst>
                            <p:childTnLst>
                              <p:par>
                                <p:cTn id="344" presetID="53" presetClass="entr" presetSubtype="16" fill="hold" grpId="0" nodeType="clickEffect">
                                  <p:stCondLst>
                                    <p:cond delay="0"/>
                                  </p:stCondLst>
                                  <p:childTnLst>
                                    <p:set>
                                      <p:cBhvr>
                                        <p:cTn id="345" dur="1" fill="hold">
                                          <p:stCondLst>
                                            <p:cond delay="0"/>
                                          </p:stCondLst>
                                        </p:cTn>
                                        <p:tgtEl>
                                          <p:spTgt spid="80"/>
                                        </p:tgtEl>
                                        <p:attrNameLst>
                                          <p:attrName>style.visibility</p:attrName>
                                        </p:attrNameLst>
                                      </p:cBhvr>
                                      <p:to>
                                        <p:strVal val="visible"/>
                                      </p:to>
                                    </p:set>
                                    <p:anim calcmode="lin" valueType="num">
                                      <p:cBhvr>
                                        <p:cTn id="346" dur="500" fill="hold"/>
                                        <p:tgtEl>
                                          <p:spTgt spid="80"/>
                                        </p:tgtEl>
                                        <p:attrNameLst>
                                          <p:attrName>ppt_w</p:attrName>
                                        </p:attrNameLst>
                                      </p:cBhvr>
                                      <p:tavLst>
                                        <p:tav tm="0">
                                          <p:val>
                                            <p:fltVal val="0"/>
                                          </p:val>
                                        </p:tav>
                                        <p:tav tm="100000">
                                          <p:val>
                                            <p:strVal val="#ppt_w"/>
                                          </p:val>
                                        </p:tav>
                                      </p:tavLst>
                                    </p:anim>
                                    <p:anim calcmode="lin" valueType="num">
                                      <p:cBhvr>
                                        <p:cTn id="347" dur="500" fill="hold"/>
                                        <p:tgtEl>
                                          <p:spTgt spid="80"/>
                                        </p:tgtEl>
                                        <p:attrNameLst>
                                          <p:attrName>ppt_h</p:attrName>
                                        </p:attrNameLst>
                                      </p:cBhvr>
                                      <p:tavLst>
                                        <p:tav tm="0">
                                          <p:val>
                                            <p:fltVal val="0"/>
                                          </p:val>
                                        </p:tav>
                                        <p:tav tm="100000">
                                          <p:val>
                                            <p:strVal val="#ppt_h"/>
                                          </p:val>
                                        </p:tav>
                                      </p:tavLst>
                                    </p:anim>
                                    <p:animEffect transition="in" filter="fade">
                                      <p:cBhvr>
                                        <p:cTn id="348" dur="500"/>
                                        <p:tgtEl>
                                          <p:spTgt spid="80"/>
                                        </p:tgtEl>
                                      </p:cBhvr>
                                    </p:animEffect>
                                  </p:childTnLst>
                                </p:cTn>
                              </p:par>
                            </p:childTnLst>
                          </p:cTn>
                        </p:par>
                      </p:childTnLst>
                    </p:cTn>
                  </p:par>
                  <p:par>
                    <p:cTn id="349" fill="hold">
                      <p:stCondLst>
                        <p:cond delay="indefinite"/>
                      </p:stCondLst>
                      <p:childTnLst>
                        <p:par>
                          <p:cTn id="350" fill="hold">
                            <p:stCondLst>
                              <p:cond delay="0"/>
                            </p:stCondLst>
                            <p:childTnLst>
                              <p:par>
                                <p:cTn id="351" presetID="53" presetClass="entr" presetSubtype="16" fill="hold" grpId="0" nodeType="clickEffect">
                                  <p:stCondLst>
                                    <p:cond delay="0"/>
                                  </p:stCondLst>
                                  <p:childTnLst>
                                    <p:set>
                                      <p:cBhvr>
                                        <p:cTn id="352" dur="1" fill="hold">
                                          <p:stCondLst>
                                            <p:cond delay="0"/>
                                          </p:stCondLst>
                                        </p:cTn>
                                        <p:tgtEl>
                                          <p:spTgt spid="78"/>
                                        </p:tgtEl>
                                        <p:attrNameLst>
                                          <p:attrName>style.visibility</p:attrName>
                                        </p:attrNameLst>
                                      </p:cBhvr>
                                      <p:to>
                                        <p:strVal val="visible"/>
                                      </p:to>
                                    </p:set>
                                    <p:anim calcmode="lin" valueType="num">
                                      <p:cBhvr>
                                        <p:cTn id="353" dur="500" fill="hold"/>
                                        <p:tgtEl>
                                          <p:spTgt spid="78"/>
                                        </p:tgtEl>
                                        <p:attrNameLst>
                                          <p:attrName>ppt_w</p:attrName>
                                        </p:attrNameLst>
                                      </p:cBhvr>
                                      <p:tavLst>
                                        <p:tav tm="0">
                                          <p:val>
                                            <p:fltVal val="0"/>
                                          </p:val>
                                        </p:tav>
                                        <p:tav tm="100000">
                                          <p:val>
                                            <p:strVal val="#ppt_w"/>
                                          </p:val>
                                        </p:tav>
                                      </p:tavLst>
                                    </p:anim>
                                    <p:anim calcmode="lin" valueType="num">
                                      <p:cBhvr>
                                        <p:cTn id="354" dur="500" fill="hold"/>
                                        <p:tgtEl>
                                          <p:spTgt spid="78"/>
                                        </p:tgtEl>
                                        <p:attrNameLst>
                                          <p:attrName>ppt_h</p:attrName>
                                        </p:attrNameLst>
                                      </p:cBhvr>
                                      <p:tavLst>
                                        <p:tav tm="0">
                                          <p:val>
                                            <p:fltVal val="0"/>
                                          </p:val>
                                        </p:tav>
                                        <p:tav tm="100000">
                                          <p:val>
                                            <p:strVal val="#ppt_h"/>
                                          </p:val>
                                        </p:tav>
                                      </p:tavLst>
                                    </p:anim>
                                    <p:animEffect transition="in" filter="fade">
                                      <p:cBhvr>
                                        <p:cTn id="355" dur="500"/>
                                        <p:tgtEl>
                                          <p:spTgt spid="78"/>
                                        </p:tgtEl>
                                      </p:cBhvr>
                                    </p:animEffect>
                                  </p:childTnLst>
                                </p:cTn>
                              </p:par>
                            </p:childTnLst>
                          </p:cTn>
                        </p:par>
                      </p:childTnLst>
                    </p:cTn>
                  </p:par>
                  <p:par>
                    <p:cTn id="356" fill="hold">
                      <p:stCondLst>
                        <p:cond delay="indefinite"/>
                      </p:stCondLst>
                      <p:childTnLst>
                        <p:par>
                          <p:cTn id="357" fill="hold">
                            <p:stCondLst>
                              <p:cond delay="0"/>
                            </p:stCondLst>
                            <p:childTnLst>
                              <p:par>
                                <p:cTn id="358" presetID="53" presetClass="entr" presetSubtype="16" fill="hold" grpId="0" nodeType="clickEffect">
                                  <p:stCondLst>
                                    <p:cond delay="0"/>
                                  </p:stCondLst>
                                  <p:childTnLst>
                                    <p:set>
                                      <p:cBhvr>
                                        <p:cTn id="359" dur="1" fill="hold">
                                          <p:stCondLst>
                                            <p:cond delay="0"/>
                                          </p:stCondLst>
                                        </p:cTn>
                                        <p:tgtEl>
                                          <p:spTgt spid="79"/>
                                        </p:tgtEl>
                                        <p:attrNameLst>
                                          <p:attrName>style.visibility</p:attrName>
                                        </p:attrNameLst>
                                      </p:cBhvr>
                                      <p:to>
                                        <p:strVal val="visible"/>
                                      </p:to>
                                    </p:set>
                                    <p:anim calcmode="lin" valueType="num">
                                      <p:cBhvr>
                                        <p:cTn id="360" dur="500" fill="hold"/>
                                        <p:tgtEl>
                                          <p:spTgt spid="79"/>
                                        </p:tgtEl>
                                        <p:attrNameLst>
                                          <p:attrName>ppt_w</p:attrName>
                                        </p:attrNameLst>
                                      </p:cBhvr>
                                      <p:tavLst>
                                        <p:tav tm="0">
                                          <p:val>
                                            <p:fltVal val="0"/>
                                          </p:val>
                                        </p:tav>
                                        <p:tav tm="100000">
                                          <p:val>
                                            <p:strVal val="#ppt_w"/>
                                          </p:val>
                                        </p:tav>
                                      </p:tavLst>
                                    </p:anim>
                                    <p:anim calcmode="lin" valueType="num">
                                      <p:cBhvr>
                                        <p:cTn id="361" dur="500" fill="hold"/>
                                        <p:tgtEl>
                                          <p:spTgt spid="79"/>
                                        </p:tgtEl>
                                        <p:attrNameLst>
                                          <p:attrName>ppt_h</p:attrName>
                                        </p:attrNameLst>
                                      </p:cBhvr>
                                      <p:tavLst>
                                        <p:tav tm="0">
                                          <p:val>
                                            <p:fltVal val="0"/>
                                          </p:val>
                                        </p:tav>
                                        <p:tav tm="100000">
                                          <p:val>
                                            <p:strVal val="#ppt_h"/>
                                          </p:val>
                                        </p:tav>
                                      </p:tavLst>
                                    </p:anim>
                                    <p:animEffect transition="in" filter="fade">
                                      <p:cBhvr>
                                        <p:cTn id="362" dur="500"/>
                                        <p:tgtEl>
                                          <p:spTgt spid="79"/>
                                        </p:tgtEl>
                                      </p:cBhvr>
                                    </p:animEffect>
                                  </p:childTnLst>
                                </p:cTn>
                              </p:par>
                            </p:childTnLst>
                          </p:cTn>
                        </p:par>
                      </p:childTnLst>
                    </p:cTn>
                  </p:par>
                  <p:par>
                    <p:cTn id="363" fill="hold">
                      <p:stCondLst>
                        <p:cond delay="indefinite"/>
                      </p:stCondLst>
                      <p:childTnLst>
                        <p:par>
                          <p:cTn id="364" fill="hold">
                            <p:stCondLst>
                              <p:cond delay="0"/>
                            </p:stCondLst>
                            <p:childTnLst>
                              <p:par>
                                <p:cTn id="365" presetID="6" presetClass="entr" presetSubtype="16" fill="hold" grpId="0" nodeType="clickEffect">
                                  <p:stCondLst>
                                    <p:cond delay="0"/>
                                  </p:stCondLst>
                                  <p:childTnLst>
                                    <p:set>
                                      <p:cBhvr>
                                        <p:cTn id="366" dur="1" fill="hold">
                                          <p:stCondLst>
                                            <p:cond delay="0"/>
                                          </p:stCondLst>
                                        </p:cTn>
                                        <p:tgtEl>
                                          <p:spTgt spid="19"/>
                                        </p:tgtEl>
                                        <p:attrNameLst>
                                          <p:attrName>style.visibility</p:attrName>
                                        </p:attrNameLst>
                                      </p:cBhvr>
                                      <p:to>
                                        <p:strVal val="visible"/>
                                      </p:to>
                                    </p:set>
                                    <p:animEffect transition="in" filter="circle(in)">
                                      <p:cBhvr>
                                        <p:cTn id="367" dur="2000"/>
                                        <p:tgtEl>
                                          <p:spTgt spid="19"/>
                                        </p:tgtEl>
                                      </p:cBhvr>
                                    </p:animEffect>
                                  </p:childTnLst>
                                </p:cTn>
                              </p:par>
                            </p:childTnLst>
                          </p:cTn>
                        </p:par>
                      </p:childTnLst>
                    </p:cTn>
                  </p:par>
                  <p:par>
                    <p:cTn id="368" fill="hold">
                      <p:stCondLst>
                        <p:cond delay="indefinite"/>
                      </p:stCondLst>
                      <p:childTnLst>
                        <p:par>
                          <p:cTn id="369" fill="hold">
                            <p:stCondLst>
                              <p:cond delay="0"/>
                            </p:stCondLst>
                            <p:childTnLst>
                              <p:par>
                                <p:cTn id="370" presetID="6" presetClass="entr" presetSubtype="16" fill="hold" grpId="0" nodeType="clickEffect">
                                  <p:stCondLst>
                                    <p:cond delay="0"/>
                                  </p:stCondLst>
                                  <p:childTnLst>
                                    <p:set>
                                      <p:cBhvr>
                                        <p:cTn id="371" dur="1" fill="hold">
                                          <p:stCondLst>
                                            <p:cond delay="0"/>
                                          </p:stCondLst>
                                        </p:cTn>
                                        <p:tgtEl>
                                          <p:spTgt spid="81"/>
                                        </p:tgtEl>
                                        <p:attrNameLst>
                                          <p:attrName>style.visibility</p:attrName>
                                        </p:attrNameLst>
                                      </p:cBhvr>
                                      <p:to>
                                        <p:strVal val="visible"/>
                                      </p:to>
                                    </p:set>
                                    <p:animEffect transition="in" filter="circle(in)">
                                      <p:cBhvr>
                                        <p:cTn id="372" dur="2000"/>
                                        <p:tgtEl>
                                          <p:spTgt spid="81"/>
                                        </p:tgtEl>
                                      </p:cBhvr>
                                    </p:animEffect>
                                  </p:childTnLst>
                                </p:cTn>
                              </p:par>
                            </p:childTnLst>
                          </p:cTn>
                        </p:par>
                      </p:childTnLst>
                    </p:cTn>
                  </p:par>
                  <p:par>
                    <p:cTn id="373" fill="hold">
                      <p:stCondLst>
                        <p:cond delay="indefinite"/>
                      </p:stCondLst>
                      <p:childTnLst>
                        <p:par>
                          <p:cTn id="374" fill="hold">
                            <p:stCondLst>
                              <p:cond delay="0"/>
                            </p:stCondLst>
                            <p:childTnLst>
                              <p:par>
                                <p:cTn id="375" presetID="6" presetClass="entr" presetSubtype="16" fill="hold" grpId="0" nodeType="clickEffect">
                                  <p:stCondLst>
                                    <p:cond delay="0"/>
                                  </p:stCondLst>
                                  <p:childTnLst>
                                    <p:set>
                                      <p:cBhvr>
                                        <p:cTn id="376" dur="1" fill="hold">
                                          <p:stCondLst>
                                            <p:cond delay="0"/>
                                          </p:stCondLst>
                                        </p:cTn>
                                        <p:tgtEl>
                                          <p:spTgt spid="23"/>
                                        </p:tgtEl>
                                        <p:attrNameLst>
                                          <p:attrName>style.visibility</p:attrName>
                                        </p:attrNameLst>
                                      </p:cBhvr>
                                      <p:to>
                                        <p:strVal val="visible"/>
                                      </p:to>
                                    </p:set>
                                    <p:animEffect transition="in" filter="circle(in)">
                                      <p:cBhvr>
                                        <p:cTn id="377" dur="2000"/>
                                        <p:tgtEl>
                                          <p:spTgt spid="23"/>
                                        </p:tgtEl>
                                      </p:cBhvr>
                                    </p:animEffect>
                                  </p:childTnLst>
                                </p:cTn>
                              </p:par>
                            </p:childTnLst>
                          </p:cTn>
                        </p:par>
                      </p:childTnLst>
                    </p:cTn>
                  </p:par>
                  <p:par>
                    <p:cTn id="378" fill="hold">
                      <p:stCondLst>
                        <p:cond delay="indefinite"/>
                      </p:stCondLst>
                      <p:childTnLst>
                        <p:par>
                          <p:cTn id="379" fill="hold">
                            <p:stCondLst>
                              <p:cond delay="0"/>
                            </p:stCondLst>
                            <p:childTnLst>
                              <p:par>
                                <p:cTn id="380" presetID="6" presetClass="entr" presetSubtype="16" fill="hold" grpId="0" nodeType="clickEffect">
                                  <p:stCondLst>
                                    <p:cond delay="0"/>
                                  </p:stCondLst>
                                  <p:childTnLst>
                                    <p:set>
                                      <p:cBhvr>
                                        <p:cTn id="381" dur="1" fill="hold">
                                          <p:stCondLst>
                                            <p:cond delay="0"/>
                                          </p:stCondLst>
                                        </p:cTn>
                                        <p:tgtEl>
                                          <p:spTgt spid="24"/>
                                        </p:tgtEl>
                                        <p:attrNameLst>
                                          <p:attrName>style.visibility</p:attrName>
                                        </p:attrNameLst>
                                      </p:cBhvr>
                                      <p:to>
                                        <p:strVal val="visible"/>
                                      </p:to>
                                    </p:set>
                                    <p:animEffect transition="in" filter="circle(in)">
                                      <p:cBhvr>
                                        <p:cTn id="382" dur="2000"/>
                                        <p:tgtEl>
                                          <p:spTgt spid="24"/>
                                        </p:tgtEl>
                                      </p:cBhvr>
                                    </p:animEffect>
                                  </p:childTnLst>
                                </p:cTn>
                              </p:par>
                            </p:childTnLst>
                          </p:cTn>
                        </p:par>
                      </p:childTnLst>
                    </p:cTn>
                  </p:par>
                  <p:par>
                    <p:cTn id="383" fill="hold">
                      <p:stCondLst>
                        <p:cond delay="indefinite"/>
                      </p:stCondLst>
                      <p:childTnLst>
                        <p:par>
                          <p:cTn id="384" fill="hold">
                            <p:stCondLst>
                              <p:cond delay="0"/>
                            </p:stCondLst>
                            <p:childTnLst>
                              <p:par>
                                <p:cTn id="385" presetID="6" presetClass="entr" presetSubtype="16" fill="hold" grpId="0" nodeType="clickEffect">
                                  <p:stCondLst>
                                    <p:cond delay="0"/>
                                  </p:stCondLst>
                                  <p:childTnLst>
                                    <p:set>
                                      <p:cBhvr>
                                        <p:cTn id="386" dur="1" fill="hold">
                                          <p:stCondLst>
                                            <p:cond delay="0"/>
                                          </p:stCondLst>
                                        </p:cTn>
                                        <p:tgtEl>
                                          <p:spTgt spid="21"/>
                                        </p:tgtEl>
                                        <p:attrNameLst>
                                          <p:attrName>style.visibility</p:attrName>
                                        </p:attrNameLst>
                                      </p:cBhvr>
                                      <p:to>
                                        <p:strVal val="visible"/>
                                      </p:to>
                                    </p:set>
                                    <p:animEffect transition="in" filter="circle(in)">
                                      <p:cBhvr>
                                        <p:cTn id="387" dur="2000"/>
                                        <p:tgtEl>
                                          <p:spTgt spid="21"/>
                                        </p:tgtEl>
                                      </p:cBhvr>
                                    </p:animEffect>
                                  </p:childTnLst>
                                </p:cTn>
                              </p:par>
                            </p:childTnLst>
                          </p:cTn>
                        </p:par>
                      </p:childTnLst>
                    </p:cTn>
                  </p:par>
                  <p:par>
                    <p:cTn id="388" fill="hold">
                      <p:stCondLst>
                        <p:cond delay="indefinite"/>
                      </p:stCondLst>
                      <p:childTnLst>
                        <p:par>
                          <p:cTn id="389" fill="hold">
                            <p:stCondLst>
                              <p:cond delay="0"/>
                            </p:stCondLst>
                            <p:childTnLst>
                              <p:par>
                                <p:cTn id="390" presetID="6" presetClass="entr" presetSubtype="16" fill="hold" grpId="0" nodeType="clickEffect">
                                  <p:stCondLst>
                                    <p:cond delay="0"/>
                                  </p:stCondLst>
                                  <p:childTnLst>
                                    <p:set>
                                      <p:cBhvr>
                                        <p:cTn id="391" dur="1" fill="hold">
                                          <p:stCondLst>
                                            <p:cond delay="0"/>
                                          </p:stCondLst>
                                        </p:cTn>
                                        <p:tgtEl>
                                          <p:spTgt spid="104"/>
                                        </p:tgtEl>
                                        <p:attrNameLst>
                                          <p:attrName>style.visibility</p:attrName>
                                        </p:attrNameLst>
                                      </p:cBhvr>
                                      <p:to>
                                        <p:strVal val="visible"/>
                                      </p:to>
                                    </p:set>
                                    <p:animEffect transition="in" filter="circle(in)">
                                      <p:cBhvr>
                                        <p:cTn id="392" dur="2000"/>
                                        <p:tgtEl>
                                          <p:spTgt spid="104"/>
                                        </p:tgtEl>
                                      </p:cBhvr>
                                    </p:animEffect>
                                  </p:childTnLst>
                                </p:cTn>
                              </p:par>
                            </p:childTnLst>
                          </p:cTn>
                        </p:par>
                      </p:childTnLst>
                    </p:cTn>
                  </p:par>
                  <p:par>
                    <p:cTn id="393" fill="hold">
                      <p:stCondLst>
                        <p:cond delay="indefinite"/>
                      </p:stCondLst>
                      <p:childTnLst>
                        <p:par>
                          <p:cTn id="394" fill="hold">
                            <p:stCondLst>
                              <p:cond delay="0"/>
                            </p:stCondLst>
                            <p:childTnLst>
                              <p:par>
                                <p:cTn id="395" presetID="6" presetClass="entr" presetSubtype="16" fill="hold" grpId="0" nodeType="clickEffect">
                                  <p:stCondLst>
                                    <p:cond delay="0"/>
                                  </p:stCondLst>
                                  <p:childTnLst>
                                    <p:set>
                                      <p:cBhvr>
                                        <p:cTn id="396" dur="1" fill="hold">
                                          <p:stCondLst>
                                            <p:cond delay="0"/>
                                          </p:stCondLst>
                                        </p:cTn>
                                        <p:tgtEl>
                                          <p:spTgt spid="89"/>
                                        </p:tgtEl>
                                        <p:attrNameLst>
                                          <p:attrName>style.visibility</p:attrName>
                                        </p:attrNameLst>
                                      </p:cBhvr>
                                      <p:to>
                                        <p:strVal val="visible"/>
                                      </p:to>
                                    </p:set>
                                    <p:animEffect transition="in" filter="circle(in)">
                                      <p:cBhvr>
                                        <p:cTn id="397" dur="2000"/>
                                        <p:tgtEl>
                                          <p:spTgt spid="89"/>
                                        </p:tgtEl>
                                      </p:cBhvr>
                                    </p:animEffect>
                                  </p:childTnLst>
                                </p:cTn>
                              </p:par>
                            </p:childTnLst>
                          </p:cTn>
                        </p:par>
                      </p:childTnLst>
                    </p:cTn>
                  </p:par>
                  <p:par>
                    <p:cTn id="398" fill="hold">
                      <p:stCondLst>
                        <p:cond delay="indefinite"/>
                      </p:stCondLst>
                      <p:childTnLst>
                        <p:par>
                          <p:cTn id="399" fill="hold">
                            <p:stCondLst>
                              <p:cond delay="0"/>
                            </p:stCondLst>
                            <p:childTnLst>
                              <p:par>
                                <p:cTn id="400" presetID="6" presetClass="entr" presetSubtype="16" fill="hold" grpId="0" nodeType="clickEffect">
                                  <p:stCondLst>
                                    <p:cond delay="0"/>
                                  </p:stCondLst>
                                  <p:childTnLst>
                                    <p:set>
                                      <p:cBhvr>
                                        <p:cTn id="401" dur="1" fill="hold">
                                          <p:stCondLst>
                                            <p:cond delay="0"/>
                                          </p:stCondLst>
                                        </p:cTn>
                                        <p:tgtEl>
                                          <p:spTgt spid="15"/>
                                        </p:tgtEl>
                                        <p:attrNameLst>
                                          <p:attrName>style.visibility</p:attrName>
                                        </p:attrNameLst>
                                      </p:cBhvr>
                                      <p:to>
                                        <p:strVal val="visible"/>
                                      </p:to>
                                    </p:set>
                                    <p:animEffect transition="in" filter="circle(in)">
                                      <p:cBhvr>
                                        <p:cTn id="402" dur="2000"/>
                                        <p:tgtEl>
                                          <p:spTgt spid="15"/>
                                        </p:tgtEl>
                                      </p:cBhvr>
                                    </p:animEffect>
                                  </p:childTnLst>
                                </p:cTn>
                              </p:par>
                            </p:childTnLst>
                          </p:cTn>
                        </p:par>
                      </p:childTnLst>
                    </p:cTn>
                  </p:par>
                  <p:par>
                    <p:cTn id="403" fill="hold">
                      <p:stCondLst>
                        <p:cond delay="indefinite"/>
                      </p:stCondLst>
                      <p:childTnLst>
                        <p:par>
                          <p:cTn id="404" fill="hold">
                            <p:stCondLst>
                              <p:cond delay="0"/>
                            </p:stCondLst>
                            <p:childTnLst>
                              <p:par>
                                <p:cTn id="405" presetID="6" presetClass="entr" presetSubtype="16" fill="hold" grpId="0" nodeType="clickEffect">
                                  <p:stCondLst>
                                    <p:cond delay="0"/>
                                  </p:stCondLst>
                                  <p:childTnLst>
                                    <p:set>
                                      <p:cBhvr>
                                        <p:cTn id="406" dur="1" fill="hold">
                                          <p:stCondLst>
                                            <p:cond delay="0"/>
                                          </p:stCondLst>
                                        </p:cTn>
                                        <p:tgtEl>
                                          <p:spTgt spid="82"/>
                                        </p:tgtEl>
                                        <p:attrNameLst>
                                          <p:attrName>style.visibility</p:attrName>
                                        </p:attrNameLst>
                                      </p:cBhvr>
                                      <p:to>
                                        <p:strVal val="visible"/>
                                      </p:to>
                                    </p:set>
                                    <p:animEffect transition="in" filter="circle(in)">
                                      <p:cBhvr>
                                        <p:cTn id="407" dur="2000"/>
                                        <p:tgtEl>
                                          <p:spTgt spid="82"/>
                                        </p:tgtEl>
                                      </p:cBhvr>
                                    </p:animEffect>
                                  </p:childTnLst>
                                </p:cTn>
                              </p:par>
                            </p:childTnLst>
                          </p:cTn>
                        </p:par>
                      </p:childTnLst>
                    </p:cTn>
                  </p:par>
                  <p:par>
                    <p:cTn id="408" fill="hold">
                      <p:stCondLst>
                        <p:cond delay="indefinite"/>
                      </p:stCondLst>
                      <p:childTnLst>
                        <p:par>
                          <p:cTn id="409" fill="hold">
                            <p:stCondLst>
                              <p:cond delay="0"/>
                            </p:stCondLst>
                            <p:childTnLst>
                              <p:par>
                                <p:cTn id="410" presetID="6" presetClass="entr" presetSubtype="16" fill="hold" grpId="0" nodeType="clickEffect">
                                  <p:stCondLst>
                                    <p:cond delay="0"/>
                                  </p:stCondLst>
                                  <p:childTnLst>
                                    <p:set>
                                      <p:cBhvr>
                                        <p:cTn id="411" dur="1" fill="hold">
                                          <p:stCondLst>
                                            <p:cond delay="0"/>
                                          </p:stCondLst>
                                        </p:cTn>
                                        <p:tgtEl>
                                          <p:spTgt spid="83"/>
                                        </p:tgtEl>
                                        <p:attrNameLst>
                                          <p:attrName>style.visibility</p:attrName>
                                        </p:attrNameLst>
                                      </p:cBhvr>
                                      <p:to>
                                        <p:strVal val="visible"/>
                                      </p:to>
                                    </p:set>
                                    <p:animEffect transition="in" filter="circle(in)">
                                      <p:cBhvr>
                                        <p:cTn id="412" dur="2000"/>
                                        <p:tgtEl>
                                          <p:spTgt spid="83"/>
                                        </p:tgtEl>
                                      </p:cBhvr>
                                    </p:animEffect>
                                  </p:childTnLst>
                                </p:cTn>
                              </p:par>
                            </p:childTnLst>
                          </p:cTn>
                        </p:par>
                      </p:childTnLst>
                    </p:cTn>
                  </p:par>
                  <p:par>
                    <p:cTn id="413" fill="hold">
                      <p:stCondLst>
                        <p:cond delay="indefinite"/>
                      </p:stCondLst>
                      <p:childTnLst>
                        <p:par>
                          <p:cTn id="414" fill="hold">
                            <p:stCondLst>
                              <p:cond delay="0"/>
                            </p:stCondLst>
                            <p:childTnLst>
                              <p:par>
                                <p:cTn id="415" presetID="6" presetClass="entr" presetSubtype="16" fill="hold" grpId="0" nodeType="clickEffect">
                                  <p:stCondLst>
                                    <p:cond delay="0"/>
                                  </p:stCondLst>
                                  <p:childTnLst>
                                    <p:set>
                                      <p:cBhvr>
                                        <p:cTn id="416" dur="1" fill="hold">
                                          <p:stCondLst>
                                            <p:cond delay="0"/>
                                          </p:stCondLst>
                                        </p:cTn>
                                        <p:tgtEl>
                                          <p:spTgt spid="84"/>
                                        </p:tgtEl>
                                        <p:attrNameLst>
                                          <p:attrName>style.visibility</p:attrName>
                                        </p:attrNameLst>
                                      </p:cBhvr>
                                      <p:to>
                                        <p:strVal val="visible"/>
                                      </p:to>
                                    </p:set>
                                    <p:animEffect transition="in" filter="circle(in)">
                                      <p:cBhvr>
                                        <p:cTn id="417" dur="2000"/>
                                        <p:tgtEl>
                                          <p:spTgt spid="84"/>
                                        </p:tgtEl>
                                      </p:cBhvr>
                                    </p:animEffect>
                                  </p:childTnLst>
                                </p:cTn>
                              </p:par>
                            </p:childTnLst>
                          </p:cTn>
                        </p:par>
                      </p:childTnLst>
                    </p:cTn>
                  </p:par>
                  <p:par>
                    <p:cTn id="418" fill="hold">
                      <p:stCondLst>
                        <p:cond delay="indefinite"/>
                      </p:stCondLst>
                      <p:childTnLst>
                        <p:par>
                          <p:cTn id="419" fill="hold">
                            <p:stCondLst>
                              <p:cond delay="0"/>
                            </p:stCondLst>
                            <p:childTnLst>
                              <p:par>
                                <p:cTn id="420" presetID="6" presetClass="entr" presetSubtype="16" fill="hold" grpId="0" nodeType="clickEffect">
                                  <p:stCondLst>
                                    <p:cond delay="0"/>
                                  </p:stCondLst>
                                  <p:childTnLst>
                                    <p:set>
                                      <p:cBhvr>
                                        <p:cTn id="421" dur="1" fill="hold">
                                          <p:stCondLst>
                                            <p:cond delay="0"/>
                                          </p:stCondLst>
                                        </p:cTn>
                                        <p:tgtEl>
                                          <p:spTgt spid="86"/>
                                        </p:tgtEl>
                                        <p:attrNameLst>
                                          <p:attrName>style.visibility</p:attrName>
                                        </p:attrNameLst>
                                      </p:cBhvr>
                                      <p:to>
                                        <p:strVal val="visible"/>
                                      </p:to>
                                    </p:set>
                                    <p:animEffect transition="in" filter="circle(in)">
                                      <p:cBhvr>
                                        <p:cTn id="422" dur="2000"/>
                                        <p:tgtEl>
                                          <p:spTgt spid="86"/>
                                        </p:tgtEl>
                                      </p:cBhvr>
                                    </p:animEffect>
                                  </p:childTnLst>
                                </p:cTn>
                              </p:par>
                            </p:childTnLst>
                          </p:cTn>
                        </p:par>
                      </p:childTnLst>
                    </p:cTn>
                  </p:par>
                  <p:par>
                    <p:cTn id="423" fill="hold">
                      <p:stCondLst>
                        <p:cond delay="indefinite"/>
                      </p:stCondLst>
                      <p:childTnLst>
                        <p:par>
                          <p:cTn id="424" fill="hold">
                            <p:stCondLst>
                              <p:cond delay="0"/>
                            </p:stCondLst>
                            <p:childTnLst>
                              <p:par>
                                <p:cTn id="425" presetID="6" presetClass="entr" presetSubtype="16" fill="hold" grpId="0" nodeType="clickEffect">
                                  <p:stCondLst>
                                    <p:cond delay="0"/>
                                  </p:stCondLst>
                                  <p:childTnLst>
                                    <p:set>
                                      <p:cBhvr>
                                        <p:cTn id="426" dur="1" fill="hold">
                                          <p:stCondLst>
                                            <p:cond delay="0"/>
                                          </p:stCondLst>
                                        </p:cTn>
                                        <p:tgtEl>
                                          <p:spTgt spid="85"/>
                                        </p:tgtEl>
                                        <p:attrNameLst>
                                          <p:attrName>style.visibility</p:attrName>
                                        </p:attrNameLst>
                                      </p:cBhvr>
                                      <p:to>
                                        <p:strVal val="visible"/>
                                      </p:to>
                                    </p:set>
                                    <p:animEffect transition="in" filter="circle(in)">
                                      <p:cBhvr>
                                        <p:cTn id="427" dur="2000"/>
                                        <p:tgtEl>
                                          <p:spTgt spid="85"/>
                                        </p:tgtEl>
                                      </p:cBhvr>
                                    </p:animEffect>
                                  </p:childTnLst>
                                </p:cTn>
                              </p:par>
                            </p:childTnLst>
                          </p:cTn>
                        </p:par>
                      </p:childTnLst>
                    </p:cTn>
                  </p:par>
                  <p:par>
                    <p:cTn id="428" fill="hold">
                      <p:stCondLst>
                        <p:cond delay="indefinite"/>
                      </p:stCondLst>
                      <p:childTnLst>
                        <p:par>
                          <p:cTn id="429" fill="hold">
                            <p:stCondLst>
                              <p:cond delay="0"/>
                            </p:stCondLst>
                            <p:childTnLst>
                              <p:par>
                                <p:cTn id="430" presetID="6" presetClass="entr" presetSubtype="16" fill="hold" grpId="0" nodeType="clickEffect">
                                  <p:stCondLst>
                                    <p:cond delay="0"/>
                                  </p:stCondLst>
                                  <p:childTnLst>
                                    <p:set>
                                      <p:cBhvr>
                                        <p:cTn id="431" dur="1" fill="hold">
                                          <p:stCondLst>
                                            <p:cond delay="0"/>
                                          </p:stCondLst>
                                        </p:cTn>
                                        <p:tgtEl>
                                          <p:spTgt spid="88"/>
                                        </p:tgtEl>
                                        <p:attrNameLst>
                                          <p:attrName>style.visibility</p:attrName>
                                        </p:attrNameLst>
                                      </p:cBhvr>
                                      <p:to>
                                        <p:strVal val="visible"/>
                                      </p:to>
                                    </p:set>
                                    <p:animEffect transition="in" filter="circle(in)">
                                      <p:cBhvr>
                                        <p:cTn id="432" dur="2000"/>
                                        <p:tgtEl>
                                          <p:spTgt spid="88"/>
                                        </p:tgtEl>
                                      </p:cBhvr>
                                    </p:animEffect>
                                  </p:childTnLst>
                                </p:cTn>
                              </p:par>
                            </p:childTnLst>
                          </p:cTn>
                        </p:par>
                      </p:childTnLst>
                    </p:cTn>
                  </p:par>
                  <p:par>
                    <p:cTn id="433" fill="hold">
                      <p:stCondLst>
                        <p:cond delay="indefinite"/>
                      </p:stCondLst>
                      <p:childTnLst>
                        <p:par>
                          <p:cTn id="434" fill="hold">
                            <p:stCondLst>
                              <p:cond delay="0"/>
                            </p:stCondLst>
                            <p:childTnLst>
                              <p:par>
                                <p:cTn id="435" presetID="6" presetClass="entr" presetSubtype="16" fill="hold" grpId="0" nodeType="clickEffect">
                                  <p:stCondLst>
                                    <p:cond delay="0"/>
                                  </p:stCondLst>
                                  <p:childTnLst>
                                    <p:set>
                                      <p:cBhvr>
                                        <p:cTn id="436" dur="1" fill="hold">
                                          <p:stCondLst>
                                            <p:cond delay="0"/>
                                          </p:stCondLst>
                                        </p:cTn>
                                        <p:tgtEl>
                                          <p:spTgt spid="87"/>
                                        </p:tgtEl>
                                        <p:attrNameLst>
                                          <p:attrName>style.visibility</p:attrName>
                                        </p:attrNameLst>
                                      </p:cBhvr>
                                      <p:to>
                                        <p:strVal val="visible"/>
                                      </p:to>
                                    </p:set>
                                    <p:animEffect transition="in" filter="circle(in)">
                                      <p:cBhvr>
                                        <p:cTn id="437" dur="2000"/>
                                        <p:tgtEl>
                                          <p:spTgt spid="87"/>
                                        </p:tgtEl>
                                      </p:cBhvr>
                                    </p:animEffect>
                                  </p:childTnLst>
                                </p:cTn>
                              </p:par>
                            </p:childTnLst>
                          </p:cTn>
                        </p:par>
                      </p:childTnLst>
                    </p:cTn>
                  </p:par>
                  <p:par>
                    <p:cTn id="438" fill="hold">
                      <p:stCondLst>
                        <p:cond delay="indefinite"/>
                      </p:stCondLst>
                      <p:childTnLst>
                        <p:par>
                          <p:cTn id="439" fill="hold">
                            <p:stCondLst>
                              <p:cond delay="0"/>
                            </p:stCondLst>
                            <p:childTnLst>
                              <p:par>
                                <p:cTn id="440" presetID="6" presetClass="entr" presetSubtype="16" fill="hold" grpId="0" nodeType="clickEffect">
                                  <p:stCondLst>
                                    <p:cond delay="0"/>
                                  </p:stCondLst>
                                  <p:childTnLst>
                                    <p:set>
                                      <p:cBhvr>
                                        <p:cTn id="441" dur="1" fill="hold">
                                          <p:stCondLst>
                                            <p:cond delay="0"/>
                                          </p:stCondLst>
                                        </p:cTn>
                                        <p:tgtEl>
                                          <p:spTgt spid="20"/>
                                        </p:tgtEl>
                                        <p:attrNameLst>
                                          <p:attrName>style.visibility</p:attrName>
                                        </p:attrNameLst>
                                      </p:cBhvr>
                                      <p:to>
                                        <p:strVal val="visible"/>
                                      </p:to>
                                    </p:set>
                                    <p:animEffect transition="in" filter="circle(in)">
                                      <p:cBhvr>
                                        <p:cTn id="442" dur="2000"/>
                                        <p:tgtEl>
                                          <p:spTgt spid="20"/>
                                        </p:tgtEl>
                                      </p:cBhvr>
                                    </p:animEffect>
                                  </p:childTnLst>
                                </p:cTn>
                              </p:par>
                            </p:childTnLst>
                          </p:cTn>
                        </p:par>
                      </p:childTnLst>
                    </p:cTn>
                  </p:par>
                  <p:par>
                    <p:cTn id="443" fill="hold">
                      <p:stCondLst>
                        <p:cond delay="indefinite"/>
                      </p:stCondLst>
                      <p:childTnLst>
                        <p:par>
                          <p:cTn id="444" fill="hold">
                            <p:stCondLst>
                              <p:cond delay="0"/>
                            </p:stCondLst>
                            <p:childTnLst>
                              <p:par>
                                <p:cTn id="445" presetID="6" presetClass="entr" presetSubtype="16" fill="hold" grpId="0" nodeType="clickEffect">
                                  <p:stCondLst>
                                    <p:cond delay="0"/>
                                  </p:stCondLst>
                                  <p:childTnLst>
                                    <p:set>
                                      <p:cBhvr>
                                        <p:cTn id="446" dur="1" fill="hold">
                                          <p:stCondLst>
                                            <p:cond delay="0"/>
                                          </p:stCondLst>
                                        </p:cTn>
                                        <p:tgtEl>
                                          <p:spTgt spid="69"/>
                                        </p:tgtEl>
                                        <p:attrNameLst>
                                          <p:attrName>style.visibility</p:attrName>
                                        </p:attrNameLst>
                                      </p:cBhvr>
                                      <p:to>
                                        <p:strVal val="visible"/>
                                      </p:to>
                                    </p:set>
                                    <p:animEffect transition="in" filter="circle(in)">
                                      <p:cBhvr>
                                        <p:cTn id="447" dur="2000"/>
                                        <p:tgtEl>
                                          <p:spTgt spid="69"/>
                                        </p:tgtEl>
                                      </p:cBhvr>
                                    </p:animEffect>
                                  </p:childTnLst>
                                </p:cTn>
                              </p:par>
                            </p:childTnLst>
                          </p:cTn>
                        </p:par>
                      </p:childTnLst>
                    </p:cTn>
                  </p:par>
                  <p:par>
                    <p:cTn id="448" fill="hold">
                      <p:stCondLst>
                        <p:cond delay="indefinite"/>
                      </p:stCondLst>
                      <p:childTnLst>
                        <p:par>
                          <p:cTn id="449" fill="hold">
                            <p:stCondLst>
                              <p:cond delay="0"/>
                            </p:stCondLst>
                            <p:childTnLst>
                              <p:par>
                                <p:cTn id="450" presetID="6" presetClass="entr" presetSubtype="16" fill="hold" grpId="0" nodeType="clickEffect">
                                  <p:stCondLst>
                                    <p:cond delay="0"/>
                                  </p:stCondLst>
                                  <p:childTnLst>
                                    <p:set>
                                      <p:cBhvr>
                                        <p:cTn id="451" dur="1" fill="hold">
                                          <p:stCondLst>
                                            <p:cond delay="0"/>
                                          </p:stCondLst>
                                        </p:cTn>
                                        <p:tgtEl>
                                          <p:spTgt spid="68"/>
                                        </p:tgtEl>
                                        <p:attrNameLst>
                                          <p:attrName>style.visibility</p:attrName>
                                        </p:attrNameLst>
                                      </p:cBhvr>
                                      <p:to>
                                        <p:strVal val="visible"/>
                                      </p:to>
                                    </p:set>
                                    <p:animEffect transition="in" filter="circle(in)">
                                      <p:cBhvr>
                                        <p:cTn id="452" dur="2000"/>
                                        <p:tgtEl>
                                          <p:spTgt spid="68"/>
                                        </p:tgtEl>
                                      </p:cBhvr>
                                    </p:animEffect>
                                  </p:childTnLst>
                                </p:cTn>
                              </p:par>
                            </p:childTnLst>
                          </p:cTn>
                        </p:par>
                      </p:childTnLst>
                    </p:cTn>
                  </p:par>
                  <p:par>
                    <p:cTn id="453" fill="hold">
                      <p:stCondLst>
                        <p:cond delay="indefinite"/>
                      </p:stCondLst>
                      <p:childTnLst>
                        <p:par>
                          <p:cTn id="454" fill="hold">
                            <p:stCondLst>
                              <p:cond delay="0"/>
                            </p:stCondLst>
                            <p:childTnLst>
                              <p:par>
                                <p:cTn id="455" presetID="6" presetClass="entr" presetSubtype="16" fill="hold" grpId="0" nodeType="clickEffect">
                                  <p:stCondLst>
                                    <p:cond delay="0"/>
                                  </p:stCondLst>
                                  <p:childTnLst>
                                    <p:set>
                                      <p:cBhvr>
                                        <p:cTn id="456" dur="1" fill="hold">
                                          <p:stCondLst>
                                            <p:cond delay="0"/>
                                          </p:stCondLst>
                                        </p:cTn>
                                        <p:tgtEl>
                                          <p:spTgt spid="102"/>
                                        </p:tgtEl>
                                        <p:attrNameLst>
                                          <p:attrName>style.visibility</p:attrName>
                                        </p:attrNameLst>
                                      </p:cBhvr>
                                      <p:to>
                                        <p:strVal val="visible"/>
                                      </p:to>
                                    </p:set>
                                    <p:animEffect transition="in" filter="circle(in)">
                                      <p:cBhvr>
                                        <p:cTn id="45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p:bldP spid="5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p:bldP spid="69"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2" grpId="0"/>
      <p:bldP spid="103"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F1756E34-A24A-270D-CEEE-878E23EB3F7C}"/>
              </a:ext>
            </a:extLst>
          </p:cNvPr>
          <p:cNvSpPr txBox="1"/>
          <p:nvPr/>
        </p:nvSpPr>
        <p:spPr>
          <a:xfrm>
            <a:off x="154858" y="250638"/>
            <a:ext cx="8834284" cy="6356724"/>
          </a:xfrm>
          <a:prstGeom prst="rect">
            <a:avLst/>
          </a:prstGeom>
          <a:no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Déroulement de la séance / </a:t>
            </a:r>
            <a:r>
              <a:rPr kumimoji="0" lang="fr-FR" b="1"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Durée : </a:t>
            </a:r>
            <a:r>
              <a:rPr kumimoji="0" lang="fr-FR" b="1" strike="noStrike" kern="0" cap="none" spc="0" normalizeH="0" baseline="0" noProof="0" dirty="0" err="1">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1H30</a:t>
            </a:r>
            <a:r>
              <a:rPr kumimoji="0" lang="fr-FR" b="1"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1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Présentation des objectifs et du travail attendu. Durée : 5 minutes.</a:t>
            </a:r>
          </a:p>
          <a:p>
            <a:pPr marL="0" marR="0" lvl="0" indent="0" algn="just" defTabSz="91440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2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Mise en activité des élèves sous la forme d’un travail individuel semi-guidé. Durée : 25 minutes.</a:t>
            </a:r>
          </a:p>
          <a:p>
            <a:pPr marL="0" marR="0" lvl="0" indent="0" algn="just" defTabSz="914400" eaLnBrk="1" fontAlgn="auto" latinLnBrk="0" hangingPunct="1">
              <a:spcBef>
                <a:spcPts val="0"/>
              </a:spcBef>
              <a:spcAft>
                <a:spcPts val="800"/>
              </a:spcAft>
              <a:buClrTx/>
              <a:buSzTx/>
              <a:buFontTx/>
              <a:buNone/>
              <a:tabLst/>
              <a:defRPr/>
            </a:pPr>
            <a:r>
              <a:rPr lang="fr-FR" b="1" kern="0" dirty="0">
                <a:highlight>
                  <a:srgbClr val="C0C0C0"/>
                </a:highlight>
                <a:latin typeface="Calibri" panose="020F0502020204030204" pitchFamily="34" charset="0"/>
                <a:ea typeface="Calibri" panose="020F0502020204030204" pitchFamily="34" charset="0"/>
                <a:cs typeface="Times New Roman" panose="02020603050405020304" pitchFamily="18" charset="0"/>
              </a:rPr>
              <a:t>-Etape 3 </a:t>
            </a:r>
            <a:r>
              <a:rPr lang="fr-FR" b="1" kern="0" dirty="0">
                <a:latin typeface="Calibri" panose="020F0502020204030204" pitchFamily="34" charset="0"/>
                <a:ea typeface="Calibri" panose="020F0502020204030204" pitchFamily="34" charset="0"/>
                <a:cs typeface="Times New Roman" panose="02020603050405020304" pitchFamily="18" charset="0"/>
              </a:rPr>
              <a:t>: Mise en commun en cours dialogué accompagné d’un diaporama animé faisant apparaître progressivement les informations du texte à extraire, les éléments de la légende, les figurés cartographiques et la réalisation cartographique. Durée : 30 minutes.</a:t>
            </a:r>
          </a:p>
          <a:p>
            <a:pPr marL="0" marR="0" lvl="0" indent="0" algn="just" defTabSz="914400" eaLnBrk="1" fontAlgn="auto" latinLnBrk="0" hangingPunct="1">
              <a:spcBef>
                <a:spcPts val="0"/>
              </a:spcBef>
              <a:spcAft>
                <a:spcPts val="800"/>
              </a:spcAft>
              <a:buClrTx/>
              <a:buSzTx/>
              <a:buFontTx/>
              <a:buNone/>
              <a:tabLst/>
              <a:defRPr/>
            </a:pPr>
            <a:r>
              <a:rPr lang="fr-FR" b="1" kern="0" dirty="0">
                <a:highlight>
                  <a:srgbClr val="C0C0C0"/>
                </a:highlight>
                <a:latin typeface="Calibri" panose="020F0502020204030204" pitchFamily="34" charset="0"/>
                <a:ea typeface="Calibri" panose="020F0502020204030204" pitchFamily="34" charset="0"/>
                <a:cs typeface="Times New Roman" panose="02020603050405020304" pitchFamily="18" charset="0"/>
              </a:rPr>
              <a:t>-Etape 4 </a:t>
            </a:r>
            <a:r>
              <a:rPr lang="fr-FR" b="1" kern="0" dirty="0">
                <a:latin typeface="Calibri" panose="020F0502020204030204" pitchFamily="34" charset="0"/>
                <a:ea typeface="Calibri" panose="020F0502020204030204" pitchFamily="34" charset="0"/>
                <a:cs typeface="Times New Roman" panose="02020603050405020304" pitchFamily="18" charset="0"/>
              </a:rPr>
              <a:t>: Rappel de la méthode du langage cartographique et de la transposition d’un texte en croquis. Durée : 15 minutes (</a:t>
            </a:r>
            <a:r>
              <a:rPr lang="fr-FR" b="1" i="1" kern="0" dirty="0">
                <a:latin typeface="Calibri" panose="020F0502020204030204" pitchFamily="34" charset="0"/>
                <a:ea typeface="Calibri" panose="020F0502020204030204" pitchFamily="34" charset="0"/>
                <a:cs typeface="Times New Roman" panose="02020603050405020304" pitchFamily="18" charset="0"/>
              </a:rPr>
              <a:t>Fiches METHODE en Annexe</a:t>
            </a:r>
            <a:r>
              <a:rPr lang="fr-FR" b="1" kern="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5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Mise en activité des élèves : les élèves s’auto-évaluent à l’aide de la grille critériée (format échelle descriptive). Durée : 15 minutes (</a:t>
            </a:r>
            <a:r>
              <a:rPr kumimoji="0" lang="fr-FR" b="1" i="1"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Grille d’auto-évaluation en Annexe</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eaLnBrk="1" fontAlgn="auto" latinLnBrk="0" hangingPunct="1">
              <a:spcBef>
                <a:spcPts val="0"/>
              </a:spcBef>
              <a:spcAft>
                <a:spcPts val="800"/>
              </a:spcAft>
              <a:buClrTx/>
              <a:buSzTx/>
              <a:buFontTx/>
              <a:buNone/>
              <a:tabLst/>
              <a:defRPr/>
            </a:pPr>
            <a:r>
              <a:rPr kumimoji="0" lang="fr-FR" b="1" i="0" strike="noStrike" kern="1200" cap="none" spc="0" normalizeH="0" baseline="0" noProof="0" dirty="0">
                <a:ln>
                  <a:noFill/>
                </a:ln>
                <a:effectLst/>
                <a:highlight>
                  <a:srgbClr val="D3D3D3"/>
                </a:highlight>
                <a:uLnTx/>
                <a:uFillTx/>
                <a:latin typeface="Calibri" panose="020F0502020204030204" pitchFamily="34" charset="0"/>
                <a:ea typeface="Calibri" panose="020F0502020204030204" pitchFamily="34" charset="0"/>
                <a:cs typeface="Times New Roman" panose="02020603050405020304" pitchFamily="18" charset="0"/>
              </a:rPr>
              <a:t>EVALUATIONS PROPOSÉES</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 </a:t>
            </a:r>
          </a:p>
          <a:p>
            <a:pPr marL="0" marR="0" lvl="0" indent="0" algn="just" defTabSz="914400" rtl="0" eaLnBrk="1" fontAlgn="auto" latinLnBrk="0" hangingPunct="1">
              <a:spcBef>
                <a:spcPts val="0"/>
              </a:spcBef>
              <a:spcAft>
                <a:spcPts val="0"/>
              </a:spcAft>
              <a:buClrTx/>
              <a:buSzTx/>
              <a:buFontTx/>
              <a:buNone/>
              <a:tabLst/>
              <a:defRPr sz="1800" b="0" i="0" u="none" strike="noStrike" kern="0" cap="none" spc="0" baseline="0">
                <a:solidFill>
                  <a:srgbClr val="000000"/>
                </a:solidFill>
                <a:uFillTx/>
              </a:defRPr>
            </a:pPr>
            <a:r>
              <a:rPr lang="fr-FR" b="1" dirty="0">
                <a:latin typeface="Calibri" panose="020F0502020204030204" pitchFamily="34" charset="0"/>
                <a:ea typeface="Calibri" panose="020F0502020204030204" pitchFamily="34" charset="0"/>
                <a:cs typeface="Times New Roman" panose="02020603050405020304" pitchFamily="18" charset="0"/>
              </a:rPr>
              <a:t>-</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Une évaluation formative en cours d’apprentissage portant sur l’étude de «</a:t>
            </a:r>
            <a:r>
              <a:rPr kumimoji="0" lang="fr-FR" b="1" i="0" strike="noStrike" kern="1200" cap="none" spc="0" normalizeH="0" baseline="0" noProof="0" dirty="0">
                <a:ln>
                  <a:noFill/>
                </a:ln>
                <a:effectLst/>
                <a:uLnTx/>
                <a:uFillTx/>
                <a:latin typeface="Calibri"/>
                <a:ea typeface="+mn-ea"/>
                <a:cs typeface="+mn-cs"/>
              </a:rPr>
              <a:t> La mer de Chine méridionale : concurrences territoriales, enjeux économiques et liberté de circulation.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travaillant les mêmes capacités et permettant aux élèves de se situer dans le degré d’acquisition des capacités.</a:t>
            </a:r>
            <a:r>
              <a:rPr kumimoji="0" lang="fr-FR" b="0"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kern="0" dirty="0">
                <a:latin typeface="Calibri" panose="020F0502020204030204" pitchFamily="34" charset="0"/>
                <a:ea typeface="Calibri" panose="020F0502020204030204" pitchFamily="34" charset="0"/>
                <a:cs typeface="Times New Roman" panose="02020603050405020304" pitchFamily="18" charset="0"/>
              </a:rPr>
              <a:t>-</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Une évaluation sommative </a:t>
            </a:r>
            <a:r>
              <a:rPr kumimoji="0" lang="fr-FR" b="1"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type DS commun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portant sur l’étude suivante : «Les mers et océans, vecteurs de la mondialisation.» travaillant les mêmes capacités et permettant de valider le niveau de maîtrise des capacités travaillées attendu en fin de cycle terminal.</a:t>
            </a:r>
            <a:r>
              <a:rPr kumimoji="0" lang="fr-FR" b="0"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Le sujet est issu de la </a:t>
            </a:r>
            <a:r>
              <a:rPr kumimoji="0" lang="fr-FR" b="1" i="0" strike="noStrike" kern="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BNS</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73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AF98E31-5AD4-7E02-D6F5-851826967CB0}"/>
              </a:ext>
            </a:extLst>
          </p:cNvPr>
          <p:cNvPicPr>
            <a:picLocks noChangeAspect="1"/>
          </p:cNvPicPr>
          <p:nvPr/>
        </p:nvPicPr>
        <p:blipFill>
          <a:blip r:embed="rId2"/>
          <a:stretch>
            <a:fillRect/>
          </a:stretch>
        </p:blipFill>
        <p:spPr>
          <a:xfrm>
            <a:off x="129511" y="184484"/>
            <a:ext cx="8879481" cy="5149515"/>
          </a:xfrm>
          <a:prstGeom prst="rect">
            <a:avLst/>
          </a:prstGeom>
        </p:spPr>
      </p:pic>
      <p:sp>
        <p:nvSpPr>
          <p:cNvPr id="2" name="Rectangle 1">
            <a:extLst>
              <a:ext uri="{FF2B5EF4-FFF2-40B4-BE49-F238E27FC236}">
                <a16:creationId xmlns:a16="http://schemas.microsoft.com/office/drawing/2014/main" id="{DC44BBEA-BE0A-7BDD-2A94-B65BB3E731B3}"/>
              </a:ext>
            </a:extLst>
          </p:cNvPr>
          <p:cNvSpPr/>
          <p:nvPr/>
        </p:nvSpPr>
        <p:spPr>
          <a:xfrm>
            <a:off x="129512" y="184484"/>
            <a:ext cx="1603035" cy="5038680"/>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1E29F2A8-A526-CD1A-B01F-A263B8BC7056}"/>
              </a:ext>
            </a:extLst>
          </p:cNvPr>
          <p:cNvSpPr/>
          <p:nvPr/>
        </p:nvSpPr>
        <p:spPr>
          <a:xfrm>
            <a:off x="6497054" y="270666"/>
            <a:ext cx="2511938" cy="4952498"/>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D15D517-6E15-D732-BD29-4716A4A8AB96}"/>
              </a:ext>
            </a:extLst>
          </p:cNvPr>
          <p:cNvSpPr txBox="1"/>
          <p:nvPr/>
        </p:nvSpPr>
        <p:spPr>
          <a:xfrm>
            <a:off x="2462980" y="5683468"/>
            <a:ext cx="3480620" cy="276999"/>
          </a:xfrm>
          <a:prstGeom prst="rect">
            <a:avLst/>
          </a:prstGeom>
          <a:solidFill>
            <a:schemeClr val="bg1"/>
          </a:solidFill>
          <a:ln>
            <a:solidFill>
              <a:schemeClr val="tx1"/>
            </a:solidFill>
          </a:ln>
        </p:spPr>
        <p:txBody>
          <a:bodyPr wrap="square" rtlCol="0">
            <a:spAutoFit/>
          </a:bodyPr>
          <a:lstStyle/>
          <a:p>
            <a:r>
              <a:rPr lang="fr-FR" sz="1200" b="1" i="1" dirty="0"/>
              <a:t>Capacités travaillées et  attendus au cycle terminal. </a:t>
            </a:r>
          </a:p>
        </p:txBody>
      </p:sp>
    </p:spTree>
    <p:extLst>
      <p:ext uri="{BB962C8B-B14F-4D97-AF65-F5344CB8AC3E}">
        <p14:creationId xmlns:p14="http://schemas.microsoft.com/office/powerpoint/2010/main" val="157471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2AA2249C-BDE8-032A-3132-65B7E3FA2F19}"/>
              </a:ext>
            </a:extLst>
          </p:cNvPr>
          <p:cNvSpPr txBox="1"/>
          <p:nvPr/>
        </p:nvSpPr>
        <p:spPr>
          <a:xfrm>
            <a:off x="628650" y="2482589"/>
            <a:ext cx="2862072" cy="3694373"/>
          </a:xfrm>
          <a:prstGeom prst="rect">
            <a:avLst/>
          </a:prstGeom>
        </p:spPr>
        <p:txBody>
          <a:bodyPr vert="horz" lIns="91440" tIns="45720" rIns="91440" bIns="45720" rtlCol="0">
            <a:normAutofit/>
          </a:bodyPr>
          <a:lstStyle/>
          <a:p>
            <a:pPr defTabSz="914400">
              <a:lnSpc>
                <a:spcPct val="90000"/>
              </a:lnSpc>
              <a:spcAft>
                <a:spcPts val="600"/>
              </a:spcAft>
            </a:pPr>
            <a:endParaRPr lang="en-US" sz="1700" dirty="0"/>
          </a:p>
        </p:txBody>
      </p:sp>
      <p:pic>
        <p:nvPicPr>
          <p:cNvPr id="5" name="Image 4">
            <a:extLst>
              <a:ext uri="{FF2B5EF4-FFF2-40B4-BE49-F238E27FC236}">
                <a16:creationId xmlns:a16="http://schemas.microsoft.com/office/drawing/2014/main" id="{6EF5B5DE-AC71-17E9-BB96-191BC3381638}"/>
              </a:ext>
            </a:extLst>
          </p:cNvPr>
          <p:cNvPicPr>
            <a:picLocks noChangeAspect="1"/>
          </p:cNvPicPr>
          <p:nvPr/>
        </p:nvPicPr>
        <p:blipFill rotWithShape="1">
          <a:blip r:embed="rId2"/>
          <a:srcRect r="-3" b="6121"/>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Image 3">
            <a:extLst>
              <a:ext uri="{FF2B5EF4-FFF2-40B4-BE49-F238E27FC236}">
                <a16:creationId xmlns:a16="http://schemas.microsoft.com/office/drawing/2014/main" id="{A04F5C2E-1AEA-DA64-3E76-6676AB91AB15}"/>
              </a:ext>
            </a:extLst>
          </p:cNvPr>
          <p:cNvPicPr>
            <a:picLocks noChangeAspect="1"/>
          </p:cNvPicPr>
          <p:nvPr/>
        </p:nvPicPr>
        <p:blipFill rotWithShape="1">
          <a:blip r:embed="rId3"/>
          <a:srcRect t="3104" r="2" b="21708"/>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6" name="ZoneTexte 5">
            <a:extLst>
              <a:ext uri="{FF2B5EF4-FFF2-40B4-BE49-F238E27FC236}">
                <a16:creationId xmlns:a16="http://schemas.microsoft.com/office/drawing/2014/main" id="{D8C5C6FD-76DB-25EE-D1C7-06A214E0E1B8}"/>
              </a:ext>
            </a:extLst>
          </p:cNvPr>
          <p:cNvSpPr txBox="1"/>
          <p:nvPr/>
        </p:nvSpPr>
        <p:spPr>
          <a:xfrm>
            <a:off x="412659" y="1726563"/>
            <a:ext cx="3530030" cy="2308324"/>
          </a:xfrm>
          <a:prstGeom prst="rect">
            <a:avLst/>
          </a:prstGeom>
          <a:solidFill>
            <a:schemeClr val="bg1">
              <a:lumMod val="95000"/>
            </a:schemeClr>
          </a:solidFill>
          <a:ln w="2857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1" dirty="0">
                <a:solidFill>
                  <a:srgbClr val="363636"/>
                </a:solidFill>
                <a:latin typeface="Calibri" panose="020F0502020204030204"/>
              </a:rPr>
              <a:t>EXEMPLES DE PRODUCTIONS D’ELEVES DE TERMINAL.</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1" dirty="0">
                <a:solidFill>
                  <a:srgbClr val="363636"/>
                </a:solidFill>
                <a:latin typeface="Calibri" panose="020F0502020204030204"/>
              </a:rPr>
              <a:t>L’OCÉAN PACIFIQUE : UN ESPACE D’ENJEUX GÉOSTRATÉGIQUES. </a:t>
            </a:r>
          </a:p>
        </p:txBody>
      </p:sp>
    </p:spTree>
    <p:extLst>
      <p:ext uri="{BB962C8B-B14F-4D97-AF65-F5344CB8AC3E}">
        <p14:creationId xmlns:p14="http://schemas.microsoft.com/office/powerpoint/2010/main" val="273337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384021" y="364361"/>
            <a:ext cx="1519084" cy="307777"/>
          </a:xfrm>
          <a:prstGeom prst="rect">
            <a:avLst/>
          </a:prstGeom>
          <a:solidFill>
            <a:schemeClr val="bg1"/>
          </a:solidFill>
          <a:ln w="38100">
            <a:solidFill>
              <a:schemeClr val="tx1"/>
            </a:solidFill>
          </a:ln>
        </p:spPr>
        <p:txBody>
          <a:bodyPr wrap="square" rtlCol="0">
            <a:spAutoFit/>
          </a:bodyPr>
          <a:lstStyle/>
          <a:p>
            <a:pPr algn="ctr"/>
            <a:r>
              <a:rPr lang="fr-FR" sz="1400" b="1" dirty="0"/>
              <a:t>CROQUIS </a:t>
            </a:r>
            <a:r>
              <a:rPr lang="fr-FR" sz="1400" b="1" dirty="0" err="1"/>
              <a:t>N°1</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902696" y="2426239"/>
            <a:ext cx="1519084" cy="461665"/>
          </a:xfrm>
          <a:prstGeom prst="rect">
            <a:avLst/>
          </a:prstGeom>
          <a:solidFill>
            <a:schemeClr val="bg1"/>
          </a:solidFill>
          <a:ln w="28575">
            <a:solidFill>
              <a:schemeClr val="tx1"/>
            </a:solidFill>
          </a:ln>
        </p:spPr>
        <p:txBody>
          <a:bodyPr wrap="square" rtlCol="0">
            <a:spAutoFit/>
          </a:bodyPr>
          <a:lstStyle/>
          <a:p>
            <a:pPr algn="ctr"/>
            <a:r>
              <a:rPr lang="fr-FR" sz="1200" b="1" dirty="0"/>
              <a:t>CRITERES </a:t>
            </a:r>
          </a:p>
          <a:p>
            <a:pPr algn="ctr"/>
            <a:r>
              <a:rPr lang="fr-FR" sz="1200" b="1" dirty="0"/>
              <a:t>D’EVALUATION </a:t>
            </a:r>
          </a:p>
        </p:txBody>
      </p:sp>
      <p:pic>
        <p:nvPicPr>
          <p:cNvPr id="9" name="Image 8">
            <a:extLst>
              <a:ext uri="{FF2B5EF4-FFF2-40B4-BE49-F238E27FC236}">
                <a16:creationId xmlns:a16="http://schemas.microsoft.com/office/drawing/2014/main" id="{3AA4D32B-BC66-E893-1548-653A68FFBC6B}"/>
              </a:ext>
            </a:extLst>
          </p:cNvPr>
          <p:cNvPicPr>
            <a:picLocks noChangeAspect="1"/>
          </p:cNvPicPr>
          <p:nvPr/>
        </p:nvPicPr>
        <p:blipFill>
          <a:blip r:embed="rId2"/>
          <a:stretch>
            <a:fillRect/>
          </a:stretch>
        </p:blipFill>
        <p:spPr>
          <a:xfrm>
            <a:off x="3271872" y="120044"/>
            <a:ext cx="5479466" cy="3793840"/>
          </a:xfrm>
          <a:prstGeom prst="rect">
            <a:avLst/>
          </a:prstGeom>
          <a:ln w="19050">
            <a:solidFill>
              <a:schemeClr val="tx1"/>
            </a:solidFill>
          </a:ln>
        </p:spPr>
      </p:pic>
      <p:pic>
        <p:nvPicPr>
          <p:cNvPr id="11" name="Image 10">
            <a:extLst>
              <a:ext uri="{FF2B5EF4-FFF2-40B4-BE49-F238E27FC236}">
                <a16:creationId xmlns:a16="http://schemas.microsoft.com/office/drawing/2014/main" id="{BB0F3680-D3CE-EA33-A288-4A22837590D2}"/>
              </a:ext>
            </a:extLst>
          </p:cNvPr>
          <p:cNvPicPr>
            <a:picLocks noChangeAspect="1"/>
          </p:cNvPicPr>
          <p:nvPr/>
        </p:nvPicPr>
        <p:blipFill>
          <a:blip r:embed="rId3"/>
          <a:stretch>
            <a:fillRect/>
          </a:stretch>
        </p:blipFill>
        <p:spPr>
          <a:xfrm>
            <a:off x="3271872" y="4045094"/>
            <a:ext cx="5479466" cy="2692862"/>
          </a:xfrm>
          <a:prstGeom prst="rect">
            <a:avLst/>
          </a:prstGeom>
          <a:ln w="19050">
            <a:solidFill>
              <a:schemeClr val="tx1"/>
            </a:solidFill>
          </a:ln>
        </p:spPr>
      </p:pic>
      <p:pic>
        <p:nvPicPr>
          <p:cNvPr id="13" name="Image 12">
            <a:extLst>
              <a:ext uri="{FF2B5EF4-FFF2-40B4-BE49-F238E27FC236}">
                <a16:creationId xmlns:a16="http://schemas.microsoft.com/office/drawing/2014/main" id="{0C7EC10F-6B66-ED3D-EFE8-42A6593790BE}"/>
              </a:ext>
            </a:extLst>
          </p:cNvPr>
          <p:cNvPicPr>
            <a:picLocks noChangeAspect="1"/>
          </p:cNvPicPr>
          <p:nvPr/>
        </p:nvPicPr>
        <p:blipFill>
          <a:blip r:embed="rId4"/>
          <a:stretch>
            <a:fillRect/>
          </a:stretch>
        </p:blipFill>
        <p:spPr>
          <a:xfrm>
            <a:off x="418692" y="3063391"/>
            <a:ext cx="2487093" cy="3674565"/>
          </a:xfrm>
          <a:prstGeom prst="rect">
            <a:avLst/>
          </a:prstGeom>
          <a:ln w="28575">
            <a:solidFill>
              <a:schemeClr val="tx1"/>
            </a:solidFill>
          </a:ln>
        </p:spPr>
      </p:pic>
    </p:spTree>
    <p:extLst>
      <p:ext uri="{BB962C8B-B14F-4D97-AF65-F5344CB8AC3E}">
        <p14:creationId xmlns:p14="http://schemas.microsoft.com/office/powerpoint/2010/main" val="415003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384021" y="364361"/>
            <a:ext cx="1519084" cy="307777"/>
          </a:xfrm>
          <a:prstGeom prst="rect">
            <a:avLst/>
          </a:prstGeom>
          <a:solidFill>
            <a:schemeClr val="bg1"/>
          </a:solidFill>
          <a:ln w="38100">
            <a:solidFill>
              <a:schemeClr val="tx1"/>
            </a:solidFill>
          </a:ln>
        </p:spPr>
        <p:txBody>
          <a:bodyPr wrap="square" rtlCol="0">
            <a:spAutoFit/>
          </a:bodyPr>
          <a:lstStyle/>
          <a:p>
            <a:pPr algn="ctr"/>
            <a:r>
              <a:rPr lang="fr-FR" sz="1400" b="1" dirty="0"/>
              <a:t>CROQUIS </a:t>
            </a:r>
            <a:r>
              <a:rPr lang="fr-FR" sz="1400" b="1" dirty="0" err="1"/>
              <a:t>N°2</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902696" y="2426239"/>
            <a:ext cx="1519084" cy="492443"/>
          </a:xfrm>
          <a:prstGeom prst="rect">
            <a:avLst/>
          </a:prstGeom>
          <a:solidFill>
            <a:schemeClr val="bg1"/>
          </a:solidFill>
          <a:ln w="28575">
            <a:solidFill>
              <a:schemeClr val="tx1"/>
            </a:solidFill>
          </a:ln>
        </p:spPr>
        <p:txBody>
          <a:bodyPr wrap="square" rtlCol="0">
            <a:spAutoFit/>
          </a:bodyPr>
          <a:lstStyle/>
          <a:p>
            <a:pPr algn="ctr"/>
            <a:r>
              <a:rPr lang="fr-FR" sz="1200" b="1" dirty="0"/>
              <a:t>CRITERES </a:t>
            </a:r>
          </a:p>
          <a:p>
            <a:pPr algn="ctr"/>
            <a:r>
              <a:rPr lang="fr-FR" sz="1200" b="1" dirty="0"/>
              <a:t>D’EVALUATION</a:t>
            </a:r>
            <a:r>
              <a:rPr lang="fr-FR" sz="1300" b="1" dirty="0"/>
              <a:t> </a:t>
            </a:r>
          </a:p>
        </p:txBody>
      </p:sp>
      <p:pic>
        <p:nvPicPr>
          <p:cNvPr id="3" name="Image 2">
            <a:extLst>
              <a:ext uri="{FF2B5EF4-FFF2-40B4-BE49-F238E27FC236}">
                <a16:creationId xmlns:a16="http://schemas.microsoft.com/office/drawing/2014/main" id="{79E6B49F-BA59-331D-682B-ECEBD4BF0D5F}"/>
              </a:ext>
            </a:extLst>
          </p:cNvPr>
          <p:cNvPicPr>
            <a:picLocks noChangeAspect="1"/>
          </p:cNvPicPr>
          <p:nvPr/>
        </p:nvPicPr>
        <p:blipFill>
          <a:blip r:embed="rId2"/>
          <a:stretch>
            <a:fillRect/>
          </a:stretch>
        </p:blipFill>
        <p:spPr>
          <a:xfrm>
            <a:off x="3280513" y="120044"/>
            <a:ext cx="5479466" cy="3793840"/>
          </a:xfrm>
          <a:prstGeom prst="rect">
            <a:avLst/>
          </a:prstGeom>
          <a:ln w="19050">
            <a:solidFill>
              <a:schemeClr val="tx1"/>
            </a:solidFill>
          </a:ln>
        </p:spPr>
      </p:pic>
      <p:pic>
        <p:nvPicPr>
          <p:cNvPr id="5" name="Image 4">
            <a:extLst>
              <a:ext uri="{FF2B5EF4-FFF2-40B4-BE49-F238E27FC236}">
                <a16:creationId xmlns:a16="http://schemas.microsoft.com/office/drawing/2014/main" id="{49233600-C29D-5BFC-4562-9E5100A545BC}"/>
              </a:ext>
            </a:extLst>
          </p:cNvPr>
          <p:cNvPicPr>
            <a:picLocks noChangeAspect="1"/>
          </p:cNvPicPr>
          <p:nvPr/>
        </p:nvPicPr>
        <p:blipFill>
          <a:blip r:embed="rId3"/>
          <a:stretch>
            <a:fillRect/>
          </a:stretch>
        </p:blipFill>
        <p:spPr>
          <a:xfrm>
            <a:off x="384021" y="3059955"/>
            <a:ext cx="2487093" cy="3678002"/>
          </a:xfrm>
          <a:prstGeom prst="rect">
            <a:avLst/>
          </a:prstGeom>
          <a:ln w="28575">
            <a:solidFill>
              <a:schemeClr val="tx1"/>
            </a:solidFill>
          </a:ln>
        </p:spPr>
      </p:pic>
      <p:pic>
        <p:nvPicPr>
          <p:cNvPr id="8" name="Image 7">
            <a:extLst>
              <a:ext uri="{FF2B5EF4-FFF2-40B4-BE49-F238E27FC236}">
                <a16:creationId xmlns:a16="http://schemas.microsoft.com/office/drawing/2014/main" id="{69976F88-8255-6C96-ED86-63C63AB66EAC}"/>
              </a:ext>
            </a:extLst>
          </p:cNvPr>
          <p:cNvPicPr>
            <a:picLocks noChangeAspect="1"/>
          </p:cNvPicPr>
          <p:nvPr/>
        </p:nvPicPr>
        <p:blipFill>
          <a:blip r:embed="rId4"/>
          <a:stretch>
            <a:fillRect/>
          </a:stretch>
        </p:blipFill>
        <p:spPr>
          <a:xfrm>
            <a:off x="3280513" y="3999493"/>
            <a:ext cx="5479466" cy="2738464"/>
          </a:xfrm>
          <a:prstGeom prst="rect">
            <a:avLst/>
          </a:prstGeom>
          <a:ln w="19050">
            <a:solidFill>
              <a:schemeClr val="tx1"/>
            </a:solidFill>
          </a:ln>
        </p:spPr>
      </p:pic>
    </p:spTree>
    <p:extLst>
      <p:ext uri="{BB962C8B-B14F-4D97-AF65-F5344CB8AC3E}">
        <p14:creationId xmlns:p14="http://schemas.microsoft.com/office/powerpoint/2010/main" val="46973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384021" y="364361"/>
            <a:ext cx="1519084" cy="307777"/>
          </a:xfrm>
          <a:prstGeom prst="rect">
            <a:avLst/>
          </a:prstGeom>
          <a:solidFill>
            <a:schemeClr val="bg1"/>
          </a:solidFill>
          <a:ln w="38100">
            <a:solidFill>
              <a:schemeClr val="tx1"/>
            </a:solidFill>
          </a:ln>
        </p:spPr>
        <p:txBody>
          <a:bodyPr wrap="square" rtlCol="0">
            <a:spAutoFit/>
          </a:bodyPr>
          <a:lstStyle/>
          <a:p>
            <a:pPr algn="ctr"/>
            <a:r>
              <a:rPr lang="fr-FR" sz="1400" b="1" dirty="0"/>
              <a:t>CROQUIS </a:t>
            </a:r>
            <a:r>
              <a:rPr lang="fr-FR" sz="1400" b="1" dirty="0" err="1"/>
              <a:t>N°3</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902696" y="2426239"/>
            <a:ext cx="1519084" cy="492443"/>
          </a:xfrm>
          <a:prstGeom prst="rect">
            <a:avLst/>
          </a:prstGeom>
          <a:solidFill>
            <a:schemeClr val="bg1"/>
          </a:solidFill>
          <a:ln w="28575">
            <a:solidFill>
              <a:schemeClr val="tx1"/>
            </a:solidFill>
          </a:ln>
        </p:spPr>
        <p:txBody>
          <a:bodyPr wrap="square" rtlCol="0">
            <a:spAutoFit/>
          </a:bodyPr>
          <a:lstStyle/>
          <a:p>
            <a:pPr algn="ctr"/>
            <a:r>
              <a:rPr lang="fr-FR" sz="1200" b="1" dirty="0"/>
              <a:t>CRITERES </a:t>
            </a:r>
          </a:p>
          <a:p>
            <a:pPr algn="ctr"/>
            <a:r>
              <a:rPr lang="fr-FR" sz="1200" b="1" dirty="0"/>
              <a:t>D’EVALUATION</a:t>
            </a:r>
            <a:r>
              <a:rPr lang="fr-FR" sz="1300" b="1" dirty="0"/>
              <a:t> </a:t>
            </a:r>
          </a:p>
        </p:txBody>
      </p:sp>
      <p:pic>
        <p:nvPicPr>
          <p:cNvPr id="4" name="Image 3">
            <a:extLst>
              <a:ext uri="{FF2B5EF4-FFF2-40B4-BE49-F238E27FC236}">
                <a16:creationId xmlns:a16="http://schemas.microsoft.com/office/drawing/2014/main" id="{3766AFDD-22D7-9860-12FC-4FE83C2F8962}"/>
              </a:ext>
            </a:extLst>
          </p:cNvPr>
          <p:cNvPicPr>
            <a:picLocks noChangeAspect="1"/>
          </p:cNvPicPr>
          <p:nvPr/>
        </p:nvPicPr>
        <p:blipFill>
          <a:blip r:embed="rId2"/>
          <a:stretch>
            <a:fillRect/>
          </a:stretch>
        </p:blipFill>
        <p:spPr>
          <a:xfrm>
            <a:off x="3295261" y="120043"/>
            <a:ext cx="5479467" cy="3774981"/>
          </a:xfrm>
          <a:prstGeom prst="rect">
            <a:avLst/>
          </a:prstGeom>
          <a:ln w="19050">
            <a:solidFill>
              <a:schemeClr val="tx1"/>
            </a:solidFill>
          </a:ln>
        </p:spPr>
      </p:pic>
      <p:pic>
        <p:nvPicPr>
          <p:cNvPr id="6" name="Image 5">
            <a:extLst>
              <a:ext uri="{FF2B5EF4-FFF2-40B4-BE49-F238E27FC236}">
                <a16:creationId xmlns:a16="http://schemas.microsoft.com/office/drawing/2014/main" id="{4849BC27-88E7-F1F1-8368-044F6D077578}"/>
              </a:ext>
            </a:extLst>
          </p:cNvPr>
          <p:cNvPicPr>
            <a:picLocks noChangeAspect="1"/>
          </p:cNvPicPr>
          <p:nvPr/>
        </p:nvPicPr>
        <p:blipFill>
          <a:blip r:embed="rId3"/>
          <a:stretch>
            <a:fillRect/>
          </a:stretch>
        </p:blipFill>
        <p:spPr>
          <a:xfrm>
            <a:off x="3295261" y="3970334"/>
            <a:ext cx="5479467" cy="2767623"/>
          </a:xfrm>
          <a:prstGeom prst="rect">
            <a:avLst/>
          </a:prstGeom>
          <a:ln w="19050">
            <a:solidFill>
              <a:schemeClr val="tx1"/>
            </a:solidFill>
          </a:ln>
        </p:spPr>
      </p:pic>
      <p:pic>
        <p:nvPicPr>
          <p:cNvPr id="10" name="Image 9">
            <a:extLst>
              <a:ext uri="{FF2B5EF4-FFF2-40B4-BE49-F238E27FC236}">
                <a16:creationId xmlns:a16="http://schemas.microsoft.com/office/drawing/2014/main" id="{777C20F5-721A-39D9-1AC8-3B475C03A4C7}"/>
              </a:ext>
            </a:extLst>
          </p:cNvPr>
          <p:cNvPicPr>
            <a:picLocks noChangeAspect="1"/>
          </p:cNvPicPr>
          <p:nvPr/>
        </p:nvPicPr>
        <p:blipFill>
          <a:blip r:embed="rId4"/>
          <a:stretch>
            <a:fillRect/>
          </a:stretch>
        </p:blipFill>
        <p:spPr>
          <a:xfrm>
            <a:off x="384021" y="3059954"/>
            <a:ext cx="2482653" cy="3678003"/>
          </a:xfrm>
          <a:prstGeom prst="rect">
            <a:avLst/>
          </a:prstGeom>
          <a:ln w="28575">
            <a:solidFill>
              <a:schemeClr val="tx1"/>
            </a:solidFill>
          </a:ln>
        </p:spPr>
      </p:pic>
    </p:spTree>
    <p:extLst>
      <p:ext uri="{BB962C8B-B14F-4D97-AF65-F5344CB8AC3E}">
        <p14:creationId xmlns:p14="http://schemas.microsoft.com/office/powerpoint/2010/main" val="151233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384021" y="364361"/>
            <a:ext cx="1519084" cy="307777"/>
          </a:xfrm>
          <a:prstGeom prst="rect">
            <a:avLst/>
          </a:prstGeom>
          <a:solidFill>
            <a:schemeClr val="bg1"/>
          </a:solidFill>
          <a:ln w="38100">
            <a:solidFill>
              <a:schemeClr val="tx1"/>
            </a:solidFill>
          </a:ln>
        </p:spPr>
        <p:txBody>
          <a:bodyPr wrap="square" rtlCol="0">
            <a:spAutoFit/>
          </a:bodyPr>
          <a:lstStyle/>
          <a:p>
            <a:pPr algn="ctr"/>
            <a:r>
              <a:rPr lang="fr-FR" sz="1400" b="1" dirty="0"/>
              <a:t>CROQUIS </a:t>
            </a:r>
            <a:r>
              <a:rPr lang="fr-FR" sz="1400" b="1" dirty="0" err="1"/>
              <a:t>N°4</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902696" y="2426239"/>
            <a:ext cx="1519084" cy="492443"/>
          </a:xfrm>
          <a:prstGeom prst="rect">
            <a:avLst/>
          </a:prstGeom>
          <a:solidFill>
            <a:schemeClr val="bg1"/>
          </a:solidFill>
          <a:ln w="28575">
            <a:solidFill>
              <a:schemeClr val="tx1"/>
            </a:solidFill>
          </a:ln>
        </p:spPr>
        <p:txBody>
          <a:bodyPr wrap="square" rtlCol="0">
            <a:spAutoFit/>
          </a:bodyPr>
          <a:lstStyle/>
          <a:p>
            <a:pPr algn="ctr"/>
            <a:r>
              <a:rPr lang="fr-FR" sz="1200" b="1" dirty="0"/>
              <a:t>CRITERES </a:t>
            </a:r>
          </a:p>
          <a:p>
            <a:pPr algn="ctr"/>
            <a:r>
              <a:rPr lang="fr-FR" sz="1200" b="1" dirty="0"/>
              <a:t>D’EVALUATION</a:t>
            </a:r>
            <a:r>
              <a:rPr lang="fr-FR" sz="1300" b="1" dirty="0"/>
              <a:t> </a:t>
            </a:r>
          </a:p>
        </p:txBody>
      </p:sp>
      <p:pic>
        <p:nvPicPr>
          <p:cNvPr id="3" name="Image 2">
            <a:extLst>
              <a:ext uri="{FF2B5EF4-FFF2-40B4-BE49-F238E27FC236}">
                <a16:creationId xmlns:a16="http://schemas.microsoft.com/office/drawing/2014/main" id="{2FB24232-82E8-13E4-91B7-C6F5CDB09A30}"/>
              </a:ext>
            </a:extLst>
          </p:cNvPr>
          <p:cNvPicPr>
            <a:picLocks noChangeAspect="1"/>
          </p:cNvPicPr>
          <p:nvPr/>
        </p:nvPicPr>
        <p:blipFill>
          <a:blip r:embed="rId2"/>
          <a:stretch>
            <a:fillRect/>
          </a:stretch>
        </p:blipFill>
        <p:spPr>
          <a:xfrm>
            <a:off x="3299536" y="120043"/>
            <a:ext cx="5475192" cy="3769243"/>
          </a:xfrm>
          <a:prstGeom prst="rect">
            <a:avLst/>
          </a:prstGeom>
          <a:ln>
            <a:solidFill>
              <a:schemeClr val="tx1"/>
            </a:solidFill>
          </a:ln>
        </p:spPr>
      </p:pic>
      <p:pic>
        <p:nvPicPr>
          <p:cNvPr id="5" name="Image 4">
            <a:extLst>
              <a:ext uri="{FF2B5EF4-FFF2-40B4-BE49-F238E27FC236}">
                <a16:creationId xmlns:a16="http://schemas.microsoft.com/office/drawing/2014/main" id="{48BB449E-7AC7-3280-9FD7-51636DDCF181}"/>
              </a:ext>
            </a:extLst>
          </p:cNvPr>
          <p:cNvPicPr>
            <a:picLocks noChangeAspect="1"/>
          </p:cNvPicPr>
          <p:nvPr/>
        </p:nvPicPr>
        <p:blipFill>
          <a:blip r:embed="rId3"/>
          <a:stretch>
            <a:fillRect/>
          </a:stretch>
        </p:blipFill>
        <p:spPr>
          <a:xfrm>
            <a:off x="3304545" y="3970334"/>
            <a:ext cx="5470183" cy="2767623"/>
          </a:xfrm>
          <a:prstGeom prst="rect">
            <a:avLst/>
          </a:prstGeom>
          <a:ln w="19050">
            <a:solidFill>
              <a:schemeClr val="tx1"/>
            </a:solidFill>
          </a:ln>
        </p:spPr>
      </p:pic>
      <p:pic>
        <p:nvPicPr>
          <p:cNvPr id="9" name="Image 8">
            <a:extLst>
              <a:ext uri="{FF2B5EF4-FFF2-40B4-BE49-F238E27FC236}">
                <a16:creationId xmlns:a16="http://schemas.microsoft.com/office/drawing/2014/main" id="{78CFBCA8-8A8D-0631-F44D-2ED3F21F9268}"/>
              </a:ext>
            </a:extLst>
          </p:cNvPr>
          <p:cNvPicPr>
            <a:picLocks noChangeAspect="1"/>
          </p:cNvPicPr>
          <p:nvPr/>
        </p:nvPicPr>
        <p:blipFill>
          <a:blip r:embed="rId4"/>
          <a:stretch>
            <a:fillRect/>
          </a:stretch>
        </p:blipFill>
        <p:spPr>
          <a:xfrm>
            <a:off x="384021" y="3059954"/>
            <a:ext cx="2476214" cy="3678003"/>
          </a:xfrm>
          <a:prstGeom prst="rect">
            <a:avLst/>
          </a:prstGeom>
          <a:ln w="28575">
            <a:solidFill>
              <a:schemeClr val="tx1"/>
            </a:solidFill>
          </a:ln>
        </p:spPr>
      </p:pic>
    </p:spTree>
    <p:extLst>
      <p:ext uri="{BB962C8B-B14F-4D97-AF65-F5344CB8AC3E}">
        <p14:creationId xmlns:p14="http://schemas.microsoft.com/office/powerpoint/2010/main" val="289778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A0BD5E-CC89-7889-893C-2A35CD1D20D3}"/>
              </a:ext>
            </a:extLst>
          </p:cNvPr>
          <p:cNvSpPr txBox="1"/>
          <p:nvPr/>
        </p:nvSpPr>
        <p:spPr>
          <a:xfrm>
            <a:off x="176980" y="169293"/>
            <a:ext cx="8790039" cy="6223050"/>
          </a:xfrm>
          <a:prstGeom prst="rect">
            <a:avLst/>
          </a:prstGeom>
          <a:noFill/>
          <a:ln w="28575">
            <a:solidFill>
              <a:schemeClr val="tx1"/>
            </a:solidFill>
          </a:ln>
        </p:spPr>
        <p:txBody>
          <a:bodyPr wrap="square">
            <a:spAutoFit/>
          </a:bodyPr>
          <a:lstStyle/>
          <a:p>
            <a:pPr algn="just">
              <a:lnSpc>
                <a:spcPct val="107000"/>
              </a:lnSpc>
              <a:spcAft>
                <a:spcPts val="800"/>
              </a:spcAft>
            </a:pPr>
            <a:r>
              <a:rPr lang="fr-FR"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Thème du programme </a:t>
            </a:r>
            <a:r>
              <a:rPr lang="fr-FR" b="1" dirty="0">
                <a:effectLst/>
                <a:latin typeface="Calibri" panose="020F0502020204030204" pitchFamily="34" charset="0"/>
                <a:ea typeface="Calibri" panose="020F0502020204030204" pitchFamily="34" charset="0"/>
                <a:cs typeface="Times New Roman" panose="02020603050405020304" pitchFamily="18" charset="0"/>
              </a:rPr>
              <a:t>: Géographie - Thème 1 – Mers et océans : au cœur de la mondialisation.</a:t>
            </a:r>
          </a:p>
          <a:p>
            <a:pPr algn="just">
              <a:lnSpc>
                <a:spcPct val="107000"/>
              </a:lnSpc>
              <a:spcAft>
                <a:spcPts val="800"/>
              </a:spcAft>
            </a:pPr>
            <a:r>
              <a:rPr kumimoji="0" lang="fr-FR" sz="1800" b="1"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Questions du programme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b="1"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Mers et océans : vecteurs essentiels de la mondialisation. / Mers et océans : entre appropriation, protection et liberté de circulation.</a:t>
            </a:r>
          </a:p>
          <a:p>
            <a:pPr algn="just">
              <a:lnSpc>
                <a:spcPct val="107000"/>
              </a:lnSpc>
              <a:spcAft>
                <a:spcPts val="800"/>
              </a:spcAft>
            </a:pPr>
            <a:r>
              <a:rPr lang="fr-FR"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Positionnement dans le thème </a:t>
            </a:r>
            <a:r>
              <a:rPr lang="fr-FR" b="1" dirty="0">
                <a:effectLst/>
                <a:latin typeface="Calibri" panose="020F0502020204030204" pitchFamily="34" charset="0"/>
                <a:ea typeface="Calibri" panose="020F0502020204030204" pitchFamily="34" charset="0"/>
                <a:cs typeface="Times New Roman" panose="02020603050405020304" pitchFamily="18" charset="0"/>
              </a:rPr>
              <a:t>: Entrée dans le thème par une étude de cas centrée sur l’océan Pacifique, un espace d’enjeux géostratégiques.</a:t>
            </a:r>
          </a:p>
          <a:p>
            <a:pPr algn="just">
              <a:lnSpc>
                <a:spcPct val="107000"/>
              </a:lnSpc>
              <a:spcAft>
                <a:spcPts val="800"/>
              </a:spcAft>
            </a:pPr>
            <a:r>
              <a:rPr kumimoji="0" lang="fr-FR" b="1" i="0" strike="noStrike" kern="120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Positionnement dans la séquence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Cette séance intervient après l’</a:t>
            </a:r>
            <a:r>
              <a:rPr kumimoji="0" lang="fr-FR" b="1" i="0"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EDC</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Lors de l’</a:t>
            </a:r>
            <a:r>
              <a:rPr kumimoji="0" lang="fr-FR" b="1" i="0"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EDC</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u</a:t>
            </a:r>
            <a:r>
              <a:rPr lang="fr-FR" b="1" dirty="0">
                <a:effectLst/>
                <a:latin typeface="Calibri" panose="020F0502020204030204" pitchFamily="34" charset="0"/>
                <a:ea typeface="Calibri" panose="020F0502020204030204" pitchFamily="34" charset="0"/>
                <a:cs typeface="Times New Roman" panose="02020603050405020304" pitchFamily="18" charset="0"/>
              </a:rPr>
              <a:t>n dossier documentaire accompagné d’un questionnement a permis aux élèves de réactiver les grands repères géographiques (Mers et océans – Détroit de Malacca – Canal de Panama – Etats ) et de se familiariser avec les notions suivantes : Mondialisation - Route maritime – ZEE – Ressource – Puissance – Enjeu - Géostratégie - Enjeux environnementaux.</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b="1" i="0" strike="noStrike" kern="120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Objectifs de la séance  / Capacités travaillées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Transposer un texte en croquis =&gt;Amener les élèves à mobiliser les capacités : Nommer et localiser les grands repères géographiques ainsi que les principaux processus et phénomènes étudiés - Utiliser des informations du texte - Construire une légende organisée - Choisir des figurés cartographiques - Réaliser une production cartographique</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C</a:t>
            </a:r>
            <a:r>
              <a:rPr kumimoji="0" lang="fr-FR"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apacités préconisées par l’</a:t>
            </a:r>
            <a:r>
              <a:rPr kumimoji="0" lang="fr-FR" sz="18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IG</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b="1" i="0" strike="noStrike" kern="120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PRÉREQUIS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Être capable d’extraire des informations pertinentes d’un texte pour répondre à une consigne - Réaliser des productions graphiques et cartographiques - Maîtriser le langage cartographique.</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21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4B26BCE7-1B1F-D0CA-E038-FF30214C5D92}"/>
              </a:ext>
            </a:extLst>
          </p:cNvPr>
          <p:cNvSpPr txBox="1"/>
          <p:nvPr/>
        </p:nvSpPr>
        <p:spPr>
          <a:xfrm>
            <a:off x="902879" y="5386564"/>
            <a:ext cx="7261411" cy="73988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1400" b="1" kern="1200" dirty="0">
                <a:solidFill>
                  <a:schemeClr val="tx1">
                    <a:lumMod val="85000"/>
                    <a:lumOff val="15000"/>
                  </a:schemeClr>
                </a:solidFill>
                <a:latin typeface="+mj-lt"/>
                <a:ea typeface="+mj-ea"/>
                <a:cs typeface="+mj-cs"/>
              </a:rPr>
              <a:t>CROQUIS </a:t>
            </a:r>
            <a:r>
              <a:rPr lang="en-US" sz="1400" b="1" kern="1200" dirty="0" err="1">
                <a:solidFill>
                  <a:schemeClr val="tx1">
                    <a:lumMod val="85000"/>
                    <a:lumOff val="15000"/>
                  </a:schemeClr>
                </a:solidFill>
                <a:latin typeface="+mj-lt"/>
                <a:ea typeface="+mj-ea"/>
                <a:cs typeface="+mj-cs"/>
              </a:rPr>
              <a:t>N°4</a:t>
            </a:r>
            <a:r>
              <a:rPr lang="en-US" sz="1400" b="1" kern="1200" dirty="0">
                <a:solidFill>
                  <a:schemeClr val="tx1">
                    <a:lumMod val="85000"/>
                    <a:lumOff val="15000"/>
                  </a:schemeClr>
                </a:solidFill>
                <a:latin typeface="+mj-lt"/>
                <a:ea typeface="+mj-ea"/>
                <a:cs typeface="+mj-cs"/>
              </a:rPr>
              <a:t>.</a:t>
            </a:r>
          </a:p>
          <a:p>
            <a:pPr algn="ctr" defTabSz="914400">
              <a:lnSpc>
                <a:spcPct val="90000"/>
              </a:lnSpc>
              <a:spcBef>
                <a:spcPct val="0"/>
              </a:spcBef>
              <a:spcAft>
                <a:spcPts val="600"/>
              </a:spcAft>
            </a:pPr>
            <a:r>
              <a:rPr lang="en-US" sz="1400" b="1" dirty="0" err="1">
                <a:solidFill>
                  <a:schemeClr val="tx1">
                    <a:lumMod val="85000"/>
                    <a:lumOff val="15000"/>
                  </a:schemeClr>
                </a:solidFill>
                <a:latin typeface="+mj-lt"/>
                <a:ea typeface="+mj-ea"/>
                <a:cs typeface="+mj-cs"/>
              </a:rPr>
              <a:t>ANALYSE</a:t>
            </a:r>
            <a:r>
              <a:rPr lang="en-US" sz="1400" b="1" dirty="0">
                <a:solidFill>
                  <a:schemeClr val="tx1">
                    <a:lumMod val="85000"/>
                    <a:lumOff val="15000"/>
                  </a:schemeClr>
                </a:solidFill>
                <a:latin typeface="+mj-lt"/>
                <a:ea typeface="+mj-ea"/>
                <a:cs typeface="+mj-cs"/>
              </a:rPr>
              <a:t> DU TEXTE (</a:t>
            </a:r>
            <a:r>
              <a:rPr lang="en-US" sz="1400" b="1" dirty="0" err="1">
                <a:solidFill>
                  <a:schemeClr val="tx1">
                    <a:lumMod val="85000"/>
                    <a:lumOff val="15000"/>
                  </a:schemeClr>
                </a:solidFill>
                <a:latin typeface="+mj-lt"/>
                <a:ea typeface="+mj-ea"/>
                <a:cs typeface="+mj-cs"/>
              </a:rPr>
              <a:t>Utilisation</a:t>
            </a:r>
            <a:r>
              <a:rPr lang="en-US" sz="1400" b="1" dirty="0">
                <a:solidFill>
                  <a:schemeClr val="tx1">
                    <a:lumMod val="85000"/>
                    <a:lumOff val="15000"/>
                  </a:schemeClr>
                </a:solidFill>
                <a:latin typeface="+mj-lt"/>
                <a:ea typeface="+mj-ea"/>
                <a:cs typeface="+mj-cs"/>
              </a:rPr>
              <a:t> des </a:t>
            </a:r>
            <a:r>
              <a:rPr lang="en-US" sz="1400" b="1" dirty="0" err="1">
                <a:solidFill>
                  <a:schemeClr val="tx1">
                    <a:lumMod val="85000"/>
                    <a:lumOff val="15000"/>
                  </a:schemeClr>
                </a:solidFill>
                <a:latin typeface="+mj-lt"/>
                <a:ea typeface="+mj-ea"/>
                <a:cs typeface="+mj-cs"/>
              </a:rPr>
              <a:t>consignes</a:t>
            </a:r>
            <a:r>
              <a:rPr lang="en-US" sz="1400" b="1" dirty="0">
                <a:solidFill>
                  <a:schemeClr val="tx1">
                    <a:lumMod val="85000"/>
                    <a:lumOff val="15000"/>
                  </a:schemeClr>
                </a:solidFill>
                <a:latin typeface="+mj-lt"/>
                <a:ea typeface="+mj-ea"/>
                <a:cs typeface="+mj-cs"/>
              </a:rPr>
              <a:t> “Coup de </a:t>
            </a:r>
            <a:r>
              <a:rPr lang="en-US" sz="1400" b="1" dirty="0" err="1">
                <a:solidFill>
                  <a:schemeClr val="tx1">
                    <a:lumMod val="85000"/>
                    <a:lumOff val="15000"/>
                  </a:schemeClr>
                </a:solidFill>
                <a:latin typeface="+mj-lt"/>
                <a:ea typeface="+mj-ea"/>
                <a:cs typeface="+mj-cs"/>
              </a:rPr>
              <a:t>pouce</a:t>
            </a:r>
            <a:r>
              <a:rPr lang="en-US" sz="1400" b="1" dirty="0">
                <a:solidFill>
                  <a:schemeClr val="tx1">
                    <a:lumMod val="85000"/>
                    <a:lumOff val="15000"/>
                  </a:schemeClr>
                </a:solidFill>
                <a:latin typeface="+mj-lt"/>
                <a:ea typeface="+mj-ea"/>
                <a:cs typeface="+mj-cs"/>
              </a:rPr>
              <a:t>”).</a:t>
            </a:r>
            <a:r>
              <a:rPr lang="en-US" sz="1400" kern="1200" dirty="0">
                <a:solidFill>
                  <a:schemeClr val="tx1">
                    <a:lumMod val="85000"/>
                    <a:lumOff val="15000"/>
                  </a:schemeClr>
                </a:solidFill>
                <a:latin typeface="+mj-lt"/>
                <a:ea typeface="+mj-ea"/>
                <a:cs typeface="+mj-cs"/>
              </a:rPr>
              <a:t> </a:t>
            </a:r>
          </a:p>
        </p:txBody>
      </p:sp>
      <p:pic>
        <p:nvPicPr>
          <p:cNvPr id="3" name="Image 2">
            <a:extLst>
              <a:ext uri="{FF2B5EF4-FFF2-40B4-BE49-F238E27FC236}">
                <a16:creationId xmlns:a16="http://schemas.microsoft.com/office/drawing/2014/main" id="{69270AF3-26BA-B68F-2A09-222A93EFA326}"/>
              </a:ext>
            </a:extLst>
          </p:cNvPr>
          <p:cNvPicPr>
            <a:picLocks noChangeAspect="1"/>
          </p:cNvPicPr>
          <p:nvPr/>
        </p:nvPicPr>
        <p:blipFill>
          <a:blip r:embed="rId2"/>
          <a:stretch>
            <a:fillRect/>
          </a:stretch>
        </p:blipFill>
        <p:spPr>
          <a:xfrm>
            <a:off x="979707" y="153046"/>
            <a:ext cx="7184583" cy="5080472"/>
          </a:xfrm>
          <a:prstGeom prst="rect">
            <a:avLst/>
          </a:prstGeom>
          <a:ln w="19050">
            <a:solidFill>
              <a:schemeClr val="tx1"/>
            </a:solidFill>
          </a:ln>
        </p:spPr>
      </p:pic>
    </p:spTree>
    <p:extLst>
      <p:ext uri="{BB962C8B-B14F-4D97-AF65-F5344CB8AC3E}">
        <p14:creationId xmlns:p14="http://schemas.microsoft.com/office/powerpoint/2010/main" val="1504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D1D25DA0-60B1-3483-9381-6BC084DBAEE2}"/>
              </a:ext>
            </a:extLst>
          </p:cNvPr>
          <p:cNvPicPr>
            <a:picLocks noChangeAspect="1"/>
          </p:cNvPicPr>
          <p:nvPr/>
        </p:nvPicPr>
        <p:blipFill rotWithShape="1">
          <a:blip r:embed="rId2"/>
          <a:srcRect l="17416" r="39328"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ZoneTexte 4">
            <a:extLst>
              <a:ext uri="{FF2B5EF4-FFF2-40B4-BE49-F238E27FC236}">
                <a16:creationId xmlns:a16="http://schemas.microsoft.com/office/drawing/2014/main" id="{F5D47D0C-0CCE-3E83-517F-F18609272B73}"/>
              </a:ext>
            </a:extLst>
          </p:cNvPr>
          <p:cNvSpPr txBox="1"/>
          <p:nvPr/>
        </p:nvSpPr>
        <p:spPr>
          <a:xfrm>
            <a:off x="480060" y="3121077"/>
            <a:ext cx="3015309" cy="2308324"/>
          </a:xfrm>
          <a:prstGeom prst="rect">
            <a:avLst/>
          </a:prstGeom>
          <a:solidFill>
            <a:schemeClr val="bg1"/>
          </a:solidFill>
          <a:ln w="28575">
            <a:solidFill>
              <a:schemeClr val="tx1"/>
            </a:solidFill>
          </a:ln>
        </p:spPr>
        <p:txBody>
          <a:bodyPr wrap="square">
            <a:spAutoFit/>
          </a:bodyPr>
          <a:lstStyle/>
          <a:p>
            <a:r>
              <a:rPr lang="fr-FR" b="1" u="sng" dirty="0"/>
              <a:t>Capacité à maîtriser par les élèves </a:t>
            </a:r>
            <a:r>
              <a:rPr lang="fr-FR" b="1" dirty="0"/>
              <a:t>: </a:t>
            </a:r>
          </a:p>
          <a:p>
            <a:r>
              <a:rPr lang="fr-FR" b="1" dirty="0"/>
              <a:t>Être capable de se positionner sur une grille critériée pour connaître  le degré d’acquisition des capacités exigibles et ses marges de progrès. </a:t>
            </a:r>
          </a:p>
        </p:txBody>
      </p:sp>
      <p:sp>
        <p:nvSpPr>
          <p:cNvPr id="7" name="ZoneTexte 6">
            <a:extLst>
              <a:ext uri="{FF2B5EF4-FFF2-40B4-BE49-F238E27FC236}">
                <a16:creationId xmlns:a16="http://schemas.microsoft.com/office/drawing/2014/main" id="{35902997-C72C-D569-E555-43FAED843A24}"/>
              </a:ext>
            </a:extLst>
          </p:cNvPr>
          <p:cNvSpPr txBox="1"/>
          <p:nvPr/>
        </p:nvSpPr>
        <p:spPr>
          <a:xfrm>
            <a:off x="428005" y="508667"/>
            <a:ext cx="3295528" cy="1569660"/>
          </a:xfrm>
          <a:prstGeom prst="rect">
            <a:avLst/>
          </a:prstGeom>
          <a:solidFill>
            <a:schemeClr val="bg1">
              <a:lumMod val="95000"/>
            </a:schemeClr>
          </a:solidFill>
          <a:ln w="38100">
            <a:solidFill>
              <a:schemeClr val="tx1"/>
            </a:solidFill>
          </a:ln>
        </p:spPr>
        <p:txBody>
          <a:bodyPr wrap="square">
            <a:spAutoFit/>
          </a:bodyPr>
          <a:lstStyle/>
          <a:p>
            <a:r>
              <a:rPr lang="fr-FR" sz="2400" b="1" dirty="0"/>
              <a:t>III-UTILISER UNE GRILLE CRITERIEE D’AUTO-EVALUATION POUR PROGRESSER</a:t>
            </a:r>
          </a:p>
        </p:txBody>
      </p:sp>
    </p:spTree>
    <p:extLst>
      <p:ext uri="{BB962C8B-B14F-4D97-AF65-F5344CB8AC3E}">
        <p14:creationId xmlns:p14="http://schemas.microsoft.com/office/powerpoint/2010/main" val="105321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2B5B1F8-A0ED-AEE5-0BA4-8C30D88713D2}"/>
              </a:ext>
            </a:extLst>
          </p:cNvPr>
          <p:cNvSpPr txBox="1"/>
          <p:nvPr/>
        </p:nvSpPr>
        <p:spPr>
          <a:xfrm>
            <a:off x="287593" y="389167"/>
            <a:ext cx="8568813" cy="5355312"/>
          </a:xfrm>
          <a:prstGeom prst="rect">
            <a:avLst/>
          </a:prstGeom>
          <a:noFill/>
          <a:ln w="28575">
            <a:solidFill>
              <a:schemeClr val="tx1"/>
            </a:solidFill>
          </a:ln>
        </p:spPr>
        <p:txBody>
          <a:bodyPr wrap="square">
            <a:spAutoFit/>
          </a:bodyPr>
          <a:lstStyle/>
          <a:p>
            <a:pPr algn="just"/>
            <a:endParaRPr lang="fr-FR" b="1" dirty="0"/>
          </a:p>
          <a:p>
            <a:pPr algn="just"/>
            <a:r>
              <a:rPr lang="fr-FR" b="1" dirty="0"/>
              <a:t>« </a:t>
            </a:r>
            <a:r>
              <a:rPr lang="fr-FR" b="1" i="1" dirty="0"/>
              <a:t>Toute situation pédagogique ou éducative permettant à l’élève d’identifier lui-même et de formaliser le degré d’acquisition atteint ainsi que les éléments à travailler pourra être privilégiée </a:t>
            </a:r>
            <a:r>
              <a:rPr lang="fr-FR" b="1" dirty="0"/>
              <a:t>». </a:t>
            </a:r>
          </a:p>
          <a:p>
            <a:pPr algn="just"/>
            <a:r>
              <a:rPr kumimoji="0" lang="fr-FR" b="1" i="1" u="none" strike="noStrike" kern="1200" cap="none" spc="0" normalizeH="0" baseline="0" noProof="0" dirty="0">
                <a:ln>
                  <a:noFill/>
                </a:ln>
                <a:effectLst/>
                <a:uLnTx/>
                <a:uFillTx/>
                <a:latin typeface="Calibri" panose="020F0502020204030204"/>
                <a:ea typeface="+mn-ea"/>
                <a:cs typeface="+mn-cs"/>
              </a:rPr>
              <a:t>Guide de l’évaluation de l’Inspection Générale – Novembre 2023.</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i="1" dirty="0">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Un outil, une grille critériée d’auto-évaluation, peut être proposé afin de rendre les élèves acteurs de leur apprentissage et leur permettre de progresser.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La forme d’une échelle descriptive est choisie pour permettre aux élèves de comprendre le sens de l’exercice proposé, de connaître les capacités à travailler, les critères attendus, et de commencer à se positionner sur le degré d’acquisition atteint.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 élèves apprennent ainsi à repérer et à connaître leurs points de réussite, leurs difficultés et les points qu’ils doivent travailler ou approfondir pour progresser et atteindre les objectifs visés.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La grille critériée d’auto-évaluation ci-dessous est proposée aux élèves.</a:t>
            </a:r>
            <a:endParaRPr kumimoji="0" lang="fr-FR" b="1" i="0" u="none" strike="noStrike" kern="1200" cap="none" spc="0" normalizeH="0" baseline="0" noProof="0" dirty="0">
              <a:ln>
                <a:noFill/>
              </a:ln>
              <a:effectLst/>
              <a:uLnTx/>
              <a:uFillTx/>
              <a:latin typeface="Calibri" panose="020F0502020204030204"/>
              <a:ea typeface="+mn-ea"/>
              <a:cs typeface="+mn-cs"/>
            </a:endParaRPr>
          </a:p>
          <a:p>
            <a:endParaRPr lang="fr-FR" b="1" dirty="0"/>
          </a:p>
        </p:txBody>
      </p:sp>
    </p:spTree>
    <p:extLst>
      <p:ext uri="{BB962C8B-B14F-4D97-AF65-F5344CB8AC3E}">
        <p14:creationId xmlns:p14="http://schemas.microsoft.com/office/powerpoint/2010/main" val="326271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C3052D-78F7-1414-3872-46D86A9BFC5C}"/>
              </a:ext>
            </a:extLst>
          </p:cNvPr>
          <p:cNvPicPr>
            <a:picLocks noChangeAspect="1"/>
          </p:cNvPicPr>
          <p:nvPr/>
        </p:nvPicPr>
        <p:blipFill>
          <a:blip r:embed="rId2"/>
          <a:stretch>
            <a:fillRect/>
          </a:stretch>
        </p:blipFill>
        <p:spPr>
          <a:xfrm>
            <a:off x="193778" y="297066"/>
            <a:ext cx="8756444" cy="5118995"/>
          </a:xfrm>
          <a:prstGeom prst="rect">
            <a:avLst/>
          </a:prstGeom>
        </p:spPr>
      </p:pic>
      <p:sp>
        <p:nvSpPr>
          <p:cNvPr id="4" name="ZoneTexte 3">
            <a:extLst>
              <a:ext uri="{FF2B5EF4-FFF2-40B4-BE49-F238E27FC236}">
                <a16:creationId xmlns:a16="http://schemas.microsoft.com/office/drawing/2014/main" id="{99EB6F61-753B-AC85-02BE-B4D3CADAD742}"/>
              </a:ext>
            </a:extLst>
          </p:cNvPr>
          <p:cNvSpPr txBox="1"/>
          <p:nvPr/>
        </p:nvSpPr>
        <p:spPr>
          <a:xfrm>
            <a:off x="1308294" y="5536915"/>
            <a:ext cx="6836899" cy="276999"/>
          </a:xfrm>
          <a:prstGeom prst="rect">
            <a:avLst/>
          </a:prstGeom>
          <a:solidFill>
            <a:schemeClr val="bg1"/>
          </a:solidFill>
          <a:ln>
            <a:solidFill>
              <a:schemeClr val="tx1"/>
            </a:solidFill>
          </a:ln>
        </p:spPr>
        <p:txBody>
          <a:bodyPr wrap="square" rtlCol="0">
            <a:spAutoFit/>
          </a:bodyPr>
          <a:lstStyle/>
          <a:p>
            <a:r>
              <a:rPr lang="fr-FR" sz="1200" b="1" i="1" dirty="0"/>
              <a:t>Grille critériée d’auto-évaluation sous la forme d’une échelle descriptive : Transposer un texte en croquis. </a:t>
            </a:r>
          </a:p>
        </p:txBody>
      </p:sp>
    </p:spTree>
    <p:extLst>
      <p:ext uri="{BB962C8B-B14F-4D97-AF65-F5344CB8AC3E}">
        <p14:creationId xmlns:p14="http://schemas.microsoft.com/office/powerpoint/2010/main" val="346249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4B26BCE7-1B1F-D0CA-E038-FF30214C5D92}"/>
              </a:ext>
            </a:extLst>
          </p:cNvPr>
          <p:cNvSpPr txBox="1"/>
          <p:nvPr/>
        </p:nvSpPr>
        <p:spPr>
          <a:xfrm>
            <a:off x="7444868" y="3463158"/>
            <a:ext cx="1528226" cy="528140"/>
          </a:xfrm>
          <a:prstGeom prst="rect">
            <a:avLst/>
          </a:prstGeom>
          <a:ln w="38100">
            <a:solidFill>
              <a:schemeClr val="tx1"/>
            </a:solidFill>
          </a:ln>
        </p:spPr>
        <p:txBody>
          <a:bodyPr vert="horz" lIns="91440" tIns="45720" rIns="91440" bIns="45720" rtlCol="0">
            <a:normAutofit lnSpcReduction="10000"/>
          </a:bodyPr>
          <a:lstStyle/>
          <a:p>
            <a:pPr algn="ctr" defTabSz="914400">
              <a:lnSpc>
                <a:spcPct val="90000"/>
              </a:lnSpc>
              <a:spcBef>
                <a:spcPct val="0"/>
              </a:spcBef>
              <a:spcAft>
                <a:spcPts val="600"/>
              </a:spcAft>
            </a:pPr>
            <a:r>
              <a:rPr lang="en-US" sz="1400" b="1" dirty="0" err="1"/>
              <a:t>ELEVE</a:t>
            </a:r>
            <a:r>
              <a:rPr lang="en-US" sz="1400" b="1" dirty="0"/>
              <a:t> </a:t>
            </a:r>
            <a:r>
              <a:rPr lang="en-US" sz="1400" b="1" dirty="0" err="1"/>
              <a:t>N°3</a:t>
            </a:r>
            <a:r>
              <a:rPr lang="en-US" sz="1400" b="1" dirty="0"/>
              <a:t>.</a:t>
            </a:r>
          </a:p>
          <a:p>
            <a:pPr algn="ctr" defTabSz="914400">
              <a:lnSpc>
                <a:spcPct val="90000"/>
              </a:lnSpc>
              <a:spcBef>
                <a:spcPct val="0"/>
              </a:spcBef>
              <a:spcAft>
                <a:spcPts val="600"/>
              </a:spcAft>
            </a:pPr>
            <a:r>
              <a:rPr lang="en-US" sz="1400" b="1" dirty="0"/>
              <a:t>CROQUIS </a:t>
            </a:r>
            <a:r>
              <a:rPr lang="en-US" sz="1400" b="1" dirty="0" err="1"/>
              <a:t>N°3</a:t>
            </a:r>
            <a:r>
              <a:rPr lang="en-US" sz="1400" b="1" dirty="0"/>
              <a:t>.</a:t>
            </a:r>
            <a:r>
              <a:rPr lang="en-US" sz="1400" dirty="0"/>
              <a:t> </a:t>
            </a:r>
          </a:p>
        </p:txBody>
      </p:sp>
      <p:pic>
        <p:nvPicPr>
          <p:cNvPr id="6" name="Image 5">
            <a:extLst>
              <a:ext uri="{FF2B5EF4-FFF2-40B4-BE49-F238E27FC236}">
                <a16:creationId xmlns:a16="http://schemas.microsoft.com/office/drawing/2014/main" id="{05ECCFF3-4174-384C-B079-367258600C3F}"/>
              </a:ext>
            </a:extLst>
          </p:cNvPr>
          <p:cNvPicPr>
            <a:picLocks noChangeAspect="1"/>
          </p:cNvPicPr>
          <p:nvPr/>
        </p:nvPicPr>
        <p:blipFill>
          <a:blip r:embed="rId2"/>
          <a:stretch>
            <a:fillRect/>
          </a:stretch>
        </p:blipFill>
        <p:spPr>
          <a:xfrm>
            <a:off x="3451123" y="179783"/>
            <a:ext cx="5536720" cy="3190179"/>
          </a:xfrm>
          <a:prstGeom prst="rect">
            <a:avLst/>
          </a:prstGeom>
          <a:ln w="28575">
            <a:solidFill>
              <a:schemeClr val="tx1"/>
            </a:solidFill>
          </a:ln>
        </p:spPr>
      </p:pic>
      <p:sp>
        <p:nvSpPr>
          <p:cNvPr id="4" name="ZoneTexte 3">
            <a:extLst>
              <a:ext uri="{FF2B5EF4-FFF2-40B4-BE49-F238E27FC236}">
                <a16:creationId xmlns:a16="http://schemas.microsoft.com/office/drawing/2014/main" id="{2F781F94-E7B3-34D8-A87E-4C62F038289C}"/>
              </a:ext>
            </a:extLst>
          </p:cNvPr>
          <p:cNvSpPr txBox="1"/>
          <p:nvPr/>
        </p:nvSpPr>
        <p:spPr>
          <a:xfrm>
            <a:off x="5816471" y="6120581"/>
            <a:ext cx="1528226" cy="557636"/>
          </a:xfrm>
          <a:prstGeom prst="rect">
            <a:avLst/>
          </a:prstGeom>
          <a:solidFill>
            <a:schemeClr val="bg1">
              <a:lumMod val="95000"/>
            </a:schemeClr>
          </a:solidFill>
          <a:ln w="38100">
            <a:solidFill>
              <a:schemeClr val="tx1"/>
            </a:solidFill>
          </a:ln>
        </p:spPr>
        <p:txBody>
          <a:bodyPr vert="horz" lIns="91440" tIns="45720" rIns="91440" bIns="45720" rtlCol="0">
            <a:normAutofit/>
          </a:bodyPr>
          <a:lstStyle/>
          <a:p>
            <a:pPr algn="ctr" defTabSz="914400">
              <a:lnSpc>
                <a:spcPct val="90000"/>
              </a:lnSpc>
              <a:spcBef>
                <a:spcPct val="0"/>
              </a:spcBef>
              <a:spcAft>
                <a:spcPts val="600"/>
              </a:spcAft>
            </a:pPr>
            <a:r>
              <a:rPr lang="en-US" sz="1400" b="1" dirty="0" err="1"/>
              <a:t>ELEVE</a:t>
            </a:r>
            <a:r>
              <a:rPr lang="en-US" sz="1400" b="1" dirty="0"/>
              <a:t> </a:t>
            </a:r>
            <a:r>
              <a:rPr lang="en-US" sz="1400" b="1" dirty="0" err="1"/>
              <a:t>N°4</a:t>
            </a:r>
            <a:r>
              <a:rPr lang="en-US" sz="1400" b="1" dirty="0"/>
              <a:t>.</a:t>
            </a:r>
          </a:p>
          <a:p>
            <a:pPr algn="ctr" defTabSz="914400">
              <a:lnSpc>
                <a:spcPct val="90000"/>
              </a:lnSpc>
              <a:spcBef>
                <a:spcPct val="0"/>
              </a:spcBef>
              <a:spcAft>
                <a:spcPts val="600"/>
              </a:spcAft>
            </a:pPr>
            <a:r>
              <a:rPr lang="en-US" sz="1400" b="1" dirty="0"/>
              <a:t>CROQUIS </a:t>
            </a:r>
            <a:r>
              <a:rPr lang="en-US" sz="1400" b="1" dirty="0" err="1"/>
              <a:t>N°4</a:t>
            </a:r>
            <a:r>
              <a:rPr lang="en-US" sz="1400" b="1" dirty="0"/>
              <a:t>.</a:t>
            </a:r>
            <a:r>
              <a:rPr lang="en-US" sz="1400" dirty="0"/>
              <a:t> </a:t>
            </a:r>
          </a:p>
        </p:txBody>
      </p:sp>
      <p:pic>
        <p:nvPicPr>
          <p:cNvPr id="7" name="Image 6">
            <a:extLst>
              <a:ext uri="{FF2B5EF4-FFF2-40B4-BE49-F238E27FC236}">
                <a16:creationId xmlns:a16="http://schemas.microsoft.com/office/drawing/2014/main" id="{5DB7C035-2D5D-7074-2AFC-A17C49DDF8B1}"/>
              </a:ext>
            </a:extLst>
          </p:cNvPr>
          <p:cNvPicPr>
            <a:picLocks noChangeAspect="1"/>
          </p:cNvPicPr>
          <p:nvPr/>
        </p:nvPicPr>
        <p:blipFill>
          <a:blip r:embed="rId3"/>
          <a:stretch>
            <a:fillRect/>
          </a:stretch>
        </p:blipFill>
        <p:spPr>
          <a:xfrm>
            <a:off x="170906" y="3488038"/>
            <a:ext cx="5536720" cy="3190179"/>
          </a:xfrm>
          <a:prstGeom prst="rect">
            <a:avLst/>
          </a:prstGeom>
          <a:ln w="28575">
            <a:solidFill>
              <a:schemeClr val="tx1"/>
            </a:solidFill>
          </a:ln>
        </p:spPr>
      </p:pic>
      <p:sp>
        <p:nvSpPr>
          <p:cNvPr id="9" name="ZoneTexte 8">
            <a:extLst>
              <a:ext uri="{FF2B5EF4-FFF2-40B4-BE49-F238E27FC236}">
                <a16:creationId xmlns:a16="http://schemas.microsoft.com/office/drawing/2014/main" id="{D9E6BDCE-16F3-52B2-BC42-9DE744B12F8A}"/>
              </a:ext>
            </a:extLst>
          </p:cNvPr>
          <p:cNvSpPr txBox="1"/>
          <p:nvPr/>
        </p:nvSpPr>
        <p:spPr>
          <a:xfrm>
            <a:off x="638518" y="575187"/>
            <a:ext cx="2174088" cy="1697672"/>
          </a:xfrm>
          <a:prstGeom prst="rect">
            <a:avLst/>
          </a:prstGeom>
          <a:solidFill>
            <a:schemeClr val="bg2"/>
          </a:solidFill>
          <a:ln w="38100">
            <a:solidFill>
              <a:schemeClr val="tx1"/>
            </a:solidFill>
          </a:ln>
        </p:spPr>
        <p:txBody>
          <a:bodyPr vert="horz" lIns="91440" tIns="45720" rIns="91440" bIns="45720" rtlCol="0">
            <a:noAutofit/>
          </a:bodyPr>
          <a:lstStyle/>
          <a:p>
            <a:pPr algn="ctr" defTabSz="914400">
              <a:lnSpc>
                <a:spcPct val="90000"/>
              </a:lnSpc>
              <a:spcBef>
                <a:spcPct val="0"/>
              </a:spcBef>
              <a:spcAft>
                <a:spcPts val="600"/>
              </a:spcAft>
            </a:pPr>
            <a:r>
              <a:rPr lang="en-US" sz="2400" b="1" dirty="0" err="1"/>
              <a:t>EXEMPLES</a:t>
            </a:r>
            <a:r>
              <a:rPr lang="en-US" sz="2400" b="1" dirty="0"/>
              <a:t> </a:t>
            </a:r>
            <a:r>
              <a:rPr lang="en-US" sz="2400" b="1" dirty="0" err="1"/>
              <a:t>D’ANALYSES</a:t>
            </a:r>
            <a:r>
              <a:rPr lang="en-US" sz="2400" b="1" dirty="0"/>
              <a:t> REFLEXIVES </a:t>
            </a:r>
            <a:r>
              <a:rPr lang="en-US" sz="2400" b="1" dirty="0" err="1"/>
              <a:t>D’ELEVES</a:t>
            </a:r>
            <a:r>
              <a:rPr lang="en-US" sz="2400" b="1" dirty="0"/>
              <a:t> DE PREMIERE.</a:t>
            </a:r>
          </a:p>
        </p:txBody>
      </p:sp>
    </p:spTree>
    <p:extLst>
      <p:ext uri="{BB962C8B-B14F-4D97-AF65-F5344CB8AC3E}">
        <p14:creationId xmlns:p14="http://schemas.microsoft.com/office/powerpoint/2010/main" val="315390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4B26BCE7-1B1F-D0CA-E038-FF30214C5D92}"/>
              </a:ext>
            </a:extLst>
          </p:cNvPr>
          <p:cNvSpPr txBox="1"/>
          <p:nvPr/>
        </p:nvSpPr>
        <p:spPr>
          <a:xfrm>
            <a:off x="7444868" y="3463158"/>
            <a:ext cx="1528226" cy="528140"/>
          </a:xfrm>
          <a:prstGeom prst="rect">
            <a:avLst/>
          </a:prstGeom>
          <a:ln w="38100">
            <a:solidFill>
              <a:schemeClr val="tx1"/>
            </a:solidFill>
          </a:ln>
        </p:spPr>
        <p:txBody>
          <a:bodyPr vert="horz" lIns="91440" tIns="45720" rIns="91440" bIns="45720" rtlCol="0">
            <a:normAutofit lnSpcReduction="10000"/>
          </a:bodyPr>
          <a:lstStyle/>
          <a:p>
            <a:pPr algn="ctr" defTabSz="914400">
              <a:lnSpc>
                <a:spcPct val="90000"/>
              </a:lnSpc>
              <a:spcBef>
                <a:spcPct val="0"/>
              </a:spcBef>
              <a:spcAft>
                <a:spcPts val="600"/>
              </a:spcAft>
            </a:pPr>
            <a:r>
              <a:rPr lang="en-US" sz="1400" b="1" dirty="0" err="1"/>
              <a:t>ELEVE</a:t>
            </a:r>
            <a:r>
              <a:rPr lang="en-US" sz="1400" b="1" dirty="0"/>
              <a:t> </a:t>
            </a:r>
            <a:r>
              <a:rPr lang="en-US" sz="1400" b="1" dirty="0" err="1"/>
              <a:t>N°1</a:t>
            </a:r>
            <a:r>
              <a:rPr lang="en-US" sz="1400" b="1" dirty="0"/>
              <a:t>.</a:t>
            </a:r>
          </a:p>
          <a:p>
            <a:pPr algn="ctr" defTabSz="914400">
              <a:lnSpc>
                <a:spcPct val="90000"/>
              </a:lnSpc>
              <a:spcBef>
                <a:spcPct val="0"/>
              </a:spcBef>
              <a:spcAft>
                <a:spcPts val="600"/>
              </a:spcAft>
            </a:pPr>
            <a:r>
              <a:rPr lang="en-US" sz="1400" b="1" dirty="0"/>
              <a:t>CROQUIS </a:t>
            </a:r>
            <a:r>
              <a:rPr lang="en-US" sz="1400" b="1" dirty="0" err="1"/>
              <a:t>N°1</a:t>
            </a:r>
            <a:r>
              <a:rPr lang="en-US" sz="1400" b="1" dirty="0"/>
              <a:t>.</a:t>
            </a:r>
            <a:r>
              <a:rPr lang="en-US" sz="1400" dirty="0"/>
              <a:t> </a:t>
            </a:r>
          </a:p>
        </p:txBody>
      </p:sp>
      <p:sp>
        <p:nvSpPr>
          <p:cNvPr id="4" name="ZoneTexte 3">
            <a:extLst>
              <a:ext uri="{FF2B5EF4-FFF2-40B4-BE49-F238E27FC236}">
                <a16:creationId xmlns:a16="http://schemas.microsoft.com/office/drawing/2014/main" id="{2F781F94-E7B3-34D8-A87E-4C62F038289C}"/>
              </a:ext>
            </a:extLst>
          </p:cNvPr>
          <p:cNvSpPr txBox="1"/>
          <p:nvPr/>
        </p:nvSpPr>
        <p:spPr>
          <a:xfrm>
            <a:off x="5816471" y="6120581"/>
            <a:ext cx="1528226" cy="557636"/>
          </a:xfrm>
          <a:prstGeom prst="rect">
            <a:avLst/>
          </a:prstGeom>
          <a:solidFill>
            <a:schemeClr val="bg1">
              <a:lumMod val="95000"/>
            </a:schemeClr>
          </a:solidFill>
          <a:ln w="38100">
            <a:solidFill>
              <a:schemeClr val="tx1"/>
            </a:solidFill>
          </a:ln>
        </p:spPr>
        <p:txBody>
          <a:bodyPr vert="horz" lIns="91440" tIns="45720" rIns="91440" bIns="45720" rtlCol="0">
            <a:normAutofit/>
          </a:bodyPr>
          <a:lstStyle/>
          <a:p>
            <a:pPr algn="ctr" defTabSz="914400">
              <a:lnSpc>
                <a:spcPct val="90000"/>
              </a:lnSpc>
              <a:spcBef>
                <a:spcPct val="0"/>
              </a:spcBef>
              <a:spcAft>
                <a:spcPts val="600"/>
              </a:spcAft>
            </a:pPr>
            <a:r>
              <a:rPr lang="en-US" sz="1400" b="1" dirty="0" err="1"/>
              <a:t>ELEVE</a:t>
            </a:r>
            <a:r>
              <a:rPr lang="en-US" sz="1400" b="1" dirty="0"/>
              <a:t> </a:t>
            </a:r>
            <a:r>
              <a:rPr lang="en-US" sz="1400" b="1" dirty="0" err="1"/>
              <a:t>N°4</a:t>
            </a:r>
            <a:r>
              <a:rPr lang="en-US" sz="1400" b="1" dirty="0"/>
              <a:t>.</a:t>
            </a:r>
          </a:p>
          <a:p>
            <a:pPr algn="ctr" defTabSz="914400">
              <a:lnSpc>
                <a:spcPct val="90000"/>
              </a:lnSpc>
              <a:spcBef>
                <a:spcPct val="0"/>
              </a:spcBef>
              <a:spcAft>
                <a:spcPts val="600"/>
              </a:spcAft>
            </a:pPr>
            <a:r>
              <a:rPr lang="en-US" sz="1400" b="1" dirty="0"/>
              <a:t>CROQUIS </a:t>
            </a:r>
            <a:r>
              <a:rPr lang="en-US" sz="1400" b="1" dirty="0" err="1"/>
              <a:t>N°4</a:t>
            </a:r>
            <a:r>
              <a:rPr lang="en-US" sz="1400" b="1" dirty="0"/>
              <a:t>.</a:t>
            </a:r>
            <a:r>
              <a:rPr lang="en-US" sz="1400" dirty="0"/>
              <a:t> </a:t>
            </a:r>
          </a:p>
        </p:txBody>
      </p:sp>
      <p:sp>
        <p:nvSpPr>
          <p:cNvPr id="9" name="ZoneTexte 8">
            <a:extLst>
              <a:ext uri="{FF2B5EF4-FFF2-40B4-BE49-F238E27FC236}">
                <a16:creationId xmlns:a16="http://schemas.microsoft.com/office/drawing/2014/main" id="{D9E6BDCE-16F3-52B2-BC42-9DE744B12F8A}"/>
              </a:ext>
            </a:extLst>
          </p:cNvPr>
          <p:cNvSpPr txBox="1"/>
          <p:nvPr/>
        </p:nvSpPr>
        <p:spPr>
          <a:xfrm>
            <a:off x="638518" y="575187"/>
            <a:ext cx="2174088" cy="1697672"/>
          </a:xfrm>
          <a:prstGeom prst="rect">
            <a:avLst/>
          </a:prstGeom>
          <a:solidFill>
            <a:schemeClr val="bg2"/>
          </a:solidFill>
          <a:ln w="38100">
            <a:solidFill>
              <a:schemeClr val="tx1"/>
            </a:solidFill>
          </a:ln>
        </p:spPr>
        <p:txBody>
          <a:bodyPr vert="horz" lIns="91440" tIns="45720" rIns="91440" bIns="45720" rtlCol="0">
            <a:noAutofit/>
          </a:bodyPr>
          <a:lstStyle/>
          <a:p>
            <a:pPr algn="ctr" defTabSz="914400">
              <a:lnSpc>
                <a:spcPct val="90000"/>
              </a:lnSpc>
              <a:spcBef>
                <a:spcPct val="0"/>
              </a:spcBef>
              <a:spcAft>
                <a:spcPts val="600"/>
              </a:spcAft>
            </a:pPr>
            <a:r>
              <a:rPr lang="en-US" sz="2400" b="1" dirty="0" err="1"/>
              <a:t>EXEMPLES</a:t>
            </a:r>
            <a:r>
              <a:rPr lang="en-US" sz="2400" b="1" dirty="0"/>
              <a:t> </a:t>
            </a:r>
            <a:r>
              <a:rPr lang="en-US" sz="2400" b="1" dirty="0" err="1"/>
              <a:t>D’ANALYSES</a:t>
            </a:r>
            <a:r>
              <a:rPr lang="en-US" sz="2400" b="1" dirty="0"/>
              <a:t> REFLEXIVES </a:t>
            </a:r>
            <a:r>
              <a:rPr lang="en-US" sz="2400" b="1" dirty="0" err="1"/>
              <a:t>D’ELEVES</a:t>
            </a:r>
            <a:r>
              <a:rPr lang="en-US" sz="2400" b="1" dirty="0"/>
              <a:t> DE </a:t>
            </a:r>
            <a:r>
              <a:rPr lang="en-US" sz="2400" b="1" dirty="0" err="1"/>
              <a:t>TERMINALE</a:t>
            </a:r>
            <a:r>
              <a:rPr lang="en-US" sz="2400" b="1" dirty="0"/>
              <a:t>.</a:t>
            </a:r>
          </a:p>
        </p:txBody>
      </p:sp>
      <p:pic>
        <p:nvPicPr>
          <p:cNvPr id="3" name="Image 2">
            <a:extLst>
              <a:ext uri="{FF2B5EF4-FFF2-40B4-BE49-F238E27FC236}">
                <a16:creationId xmlns:a16="http://schemas.microsoft.com/office/drawing/2014/main" id="{C6536DF0-6567-E269-3443-80A3CF50247C}"/>
              </a:ext>
            </a:extLst>
          </p:cNvPr>
          <p:cNvPicPr>
            <a:picLocks noChangeAspect="1"/>
          </p:cNvPicPr>
          <p:nvPr/>
        </p:nvPicPr>
        <p:blipFill>
          <a:blip r:embed="rId2"/>
          <a:stretch>
            <a:fillRect/>
          </a:stretch>
        </p:blipFill>
        <p:spPr>
          <a:xfrm>
            <a:off x="3430391" y="179783"/>
            <a:ext cx="5557451" cy="3190179"/>
          </a:xfrm>
          <a:prstGeom prst="rect">
            <a:avLst/>
          </a:prstGeom>
          <a:ln w="28575">
            <a:solidFill>
              <a:schemeClr val="tx1"/>
            </a:solidFill>
          </a:ln>
        </p:spPr>
      </p:pic>
      <p:pic>
        <p:nvPicPr>
          <p:cNvPr id="6" name="Image 5">
            <a:extLst>
              <a:ext uri="{FF2B5EF4-FFF2-40B4-BE49-F238E27FC236}">
                <a16:creationId xmlns:a16="http://schemas.microsoft.com/office/drawing/2014/main" id="{15E32D2F-1EA0-07F7-F932-29758ECECA8B}"/>
              </a:ext>
            </a:extLst>
          </p:cNvPr>
          <p:cNvPicPr>
            <a:picLocks noChangeAspect="1"/>
          </p:cNvPicPr>
          <p:nvPr/>
        </p:nvPicPr>
        <p:blipFill>
          <a:blip r:embed="rId3"/>
          <a:stretch>
            <a:fillRect/>
          </a:stretch>
        </p:blipFill>
        <p:spPr>
          <a:xfrm>
            <a:off x="170906" y="3518891"/>
            <a:ext cx="5560346" cy="3190179"/>
          </a:xfrm>
          <a:prstGeom prst="rect">
            <a:avLst/>
          </a:prstGeom>
          <a:ln w="28575">
            <a:solidFill>
              <a:schemeClr val="tx1"/>
            </a:solidFill>
          </a:ln>
        </p:spPr>
      </p:pic>
    </p:spTree>
    <p:extLst>
      <p:ext uri="{BB962C8B-B14F-4D97-AF65-F5344CB8AC3E}">
        <p14:creationId xmlns:p14="http://schemas.microsoft.com/office/powerpoint/2010/main" val="121402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5E78B645-74AF-1B41-D5D5-90CD4F15B3B1}"/>
              </a:ext>
            </a:extLst>
          </p:cNvPr>
          <p:cNvPicPr>
            <a:picLocks noChangeAspect="1"/>
          </p:cNvPicPr>
          <p:nvPr/>
        </p:nvPicPr>
        <p:blipFill>
          <a:blip r:embed="rId2"/>
          <a:stretch>
            <a:fillRect/>
          </a:stretch>
        </p:blipFill>
        <p:spPr>
          <a:xfrm>
            <a:off x="3731342" y="634180"/>
            <a:ext cx="5176684" cy="5335087"/>
          </a:xfrm>
          <a:prstGeom prst="rect">
            <a:avLst/>
          </a:prstGeom>
          <a:ln w="28575">
            <a:solidFill>
              <a:schemeClr val="tx1"/>
            </a:solidFill>
          </a:ln>
        </p:spPr>
      </p:pic>
      <p:sp>
        <p:nvSpPr>
          <p:cNvPr id="8" name="ZoneTexte 7">
            <a:extLst>
              <a:ext uri="{FF2B5EF4-FFF2-40B4-BE49-F238E27FC236}">
                <a16:creationId xmlns:a16="http://schemas.microsoft.com/office/drawing/2014/main" id="{C8A6CB7A-2173-AF2A-1B89-2C490F4CFF9E}"/>
              </a:ext>
            </a:extLst>
          </p:cNvPr>
          <p:cNvSpPr txBox="1"/>
          <p:nvPr/>
        </p:nvSpPr>
        <p:spPr>
          <a:xfrm>
            <a:off x="393512" y="2459504"/>
            <a:ext cx="2762643" cy="1938992"/>
          </a:xfrm>
          <a:prstGeom prst="rect">
            <a:avLst/>
          </a:prstGeom>
          <a:noFill/>
          <a:ln w="28575">
            <a:solidFill>
              <a:schemeClr val="tx1"/>
            </a:solidFill>
          </a:ln>
        </p:spPr>
        <p:txBody>
          <a:bodyPr wrap="square">
            <a:spAutoFit/>
          </a:bodyPr>
          <a:lstStyle/>
          <a:p>
            <a:pPr algn="ctr"/>
            <a:r>
              <a:rPr lang="fr-FR" sz="2400" b="1" dirty="0"/>
              <a:t>ANNEXE </a:t>
            </a:r>
            <a:r>
              <a:rPr lang="fr-FR" sz="2400" b="1" dirty="0" err="1"/>
              <a:t>N°1</a:t>
            </a:r>
            <a:r>
              <a:rPr lang="fr-FR" sz="2400" b="1" dirty="0"/>
              <a:t>.</a:t>
            </a:r>
          </a:p>
          <a:p>
            <a:pPr algn="ctr"/>
            <a:r>
              <a:rPr lang="fr-FR" sz="2400" b="1" dirty="0"/>
              <a:t>CRITERES D’EVALUATION.</a:t>
            </a:r>
          </a:p>
          <a:p>
            <a:pPr algn="ctr"/>
            <a:r>
              <a:rPr lang="fr-FR" sz="2400" b="1" dirty="0"/>
              <a:t>TRANSPOSER UN TEXTE EN CROQUIS.</a:t>
            </a:r>
          </a:p>
        </p:txBody>
      </p:sp>
    </p:spTree>
    <p:extLst>
      <p:ext uri="{BB962C8B-B14F-4D97-AF65-F5344CB8AC3E}">
        <p14:creationId xmlns:p14="http://schemas.microsoft.com/office/powerpoint/2010/main" val="420928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ZoneTexte 7">
            <a:extLst>
              <a:ext uri="{FF2B5EF4-FFF2-40B4-BE49-F238E27FC236}">
                <a16:creationId xmlns:a16="http://schemas.microsoft.com/office/drawing/2014/main" id="{C8A6CB7A-2173-AF2A-1B89-2C490F4CFF9E}"/>
              </a:ext>
            </a:extLst>
          </p:cNvPr>
          <p:cNvSpPr txBox="1"/>
          <p:nvPr/>
        </p:nvSpPr>
        <p:spPr>
          <a:xfrm>
            <a:off x="393512" y="2459504"/>
            <a:ext cx="2762643" cy="1569660"/>
          </a:xfrm>
          <a:prstGeom prst="rect">
            <a:avLst/>
          </a:prstGeom>
          <a:noFill/>
          <a:ln w="28575">
            <a:solidFill>
              <a:schemeClr val="tx1"/>
            </a:solidFill>
          </a:ln>
        </p:spPr>
        <p:txBody>
          <a:bodyPr wrap="square">
            <a:spAutoFit/>
          </a:bodyPr>
          <a:lstStyle/>
          <a:p>
            <a:pPr algn="ctr"/>
            <a:r>
              <a:rPr lang="fr-FR" sz="2400" b="1" dirty="0"/>
              <a:t>ANNEXE </a:t>
            </a:r>
            <a:r>
              <a:rPr lang="fr-FR" sz="2400" b="1" dirty="0" err="1"/>
              <a:t>N°2</a:t>
            </a:r>
            <a:r>
              <a:rPr lang="fr-FR" sz="2400" b="1" dirty="0"/>
              <a:t>.</a:t>
            </a:r>
          </a:p>
          <a:p>
            <a:pPr algn="ctr"/>
            <a:r>
              <a:rPr lang="fr-FR" sz="2400" b="1" dirty="0"/>
              <a:t>FICHE METHODE.</a:t>
            </a:r>
          </a:p>
          <a:p>
            <a:pPr algn="ctr"/>
            <a:r>
              <a:rPr lang="fr-FR" sz="2400" b="1" dirty="0"/>
              <a:t>LE LANGAGE CARTOGRAPHIQUE.</a:t>
            </a:r>
          </a:p>
        </p:txBody>
      </p:sp>
      <p:pic>
        <p:nvPicPr>
          <p:cNvPr id="14" name="Image 13">
            <a:extLst>
              <a:ext uri="{FF2B5EF4-FFF2-40B4-BE49-F238E27FC236}">
                <a16:creationId xmlns:a16="http://schemas.microsoft.com/office/drawing/2014/main" id="{3B591C22-025C-1621-6B3A-5CDBF5D0EDDF}"/>
              </a:ext>
            </a:extLst>
          </p:cNvPr>
          <p:cNvPicPr>
            <a:picLocks noChangeAspect="1"/>
          </p:cNvPicPr>
          <p:nvPr/>
        </p:nvPicPr>
        <p:blipFill>
          <a:blip r:embed="rId2"/>
          <a:stretch>
            <a:fillRect/>
          </a:stretch>
        </p:blipFill>
        <p:spPr>
          <a:xfrm>
            <a:off x="3961512" y="272943"/>
            <a:ext cx="4922406" cy="6312113"/>
          </a:xfrm>
          <a:prstGeom prst="rect">
            <a:avLst/>
          </a:prstGeom>
          <a:ln w="28575">
            <a:solidFill>
              <a:schemeClr val="tx1"/>
            </a:solidFill>
          </a:ln>
        </p:spPr>
      </p:pic>
    </p:spTree>
    <p:extLst>
      <p:ext uri="{BB962C8B-B14F-4D97-AF65-F5344CB8AC3E}">
        <p14:creationId xmlns:p14="http://schemas.microsoft.com/office/powerpoint/2010/main" val="61196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ZoneTexte 7">
            <a:extLst>
              <a:ext uri="{FF2B5EF4-FFF2-40B4-BE49-F238E27FC236}">
                <a16:creationId xmlns:a16="http://schemas.microsoft.com/office/drawing/2014/main" id="{C8A6CB7A-2173-AF2A-1B89-2C490F4CFF9E}"/>
              </a:ext>
            </a:extLst>
          </p:cNvPr>
          <p:cNvSpPr txBox="1"/>
          <p:nvPr/>
        </p:nvSpPr>
        <p:spPr>
          <a:xfrm>
            <a:off x="393512" y="2459504"/>
            <a:ext cx="2762643" cy="1569660"/>
          </a:xfrm>
          <a:prstGeom prst="rect">
            <a:avLst/>
          </a:prstGeom>
          <a:noFill/>
          <a:ln w="28575">
            <a:solidFill>
              <a:schemeClr val="tx1"/>
            </a:solidFill>
          </a:ln>
        </p:spPr>
        <p:txBody>
          <a:bodyPr wrap="square">
            <a:spAutoFit/>
          </a:bodyPr>
          <a:lstStyle/>
          <a:p>
            <a:pPr algn="ctr"/>
            <a:r>
              <a:rPr lang="fr-FR" sz="2400" b="1" dirty="0"/>
              <a:t>ANNEXE </a:t>
            </a:r>
            <a:r>
              <a:rPr lang="fr-FR" sz="2400" b="1" dirty="0" err="1"/>
              <a:t>N°3</a:t>
            </a:r>
            <a:r>
              <a:rPr lang="fr-FR" sz="2400" b="1" dirty="0"/>
              <a:t>.</a:t>
            </a:r>
          </a:p>
          <a:p>
            <a:pPr algn="ctr"/>
            <a:r>
              <a:rPr lang="fr-FR" sz="2400" b="1" dirty="0"/>
              <a:t>FICHE METHODE.</a:t>
            </a:r>
          </a:p>
          <a:p>
            <a:pPr algn="ctr"/>
            <a:r>
              <a:rPr lang="fr-FR" sz="2400" b="1" dirty="0"/>
              <a:t>TRANSPOSER UN TEXTE EN CROQUIS.</a:t>
            </a:r>
          </a:p>
        </p:txBody>
      </p:sp>
      <p:pic>
        <p:nvPicPr>
          <p:cNvPr id="6" name="Image 5">
            <a:extLst>
              <a:ext uri="{FF2B5EF4-FFF2-40B4-BE49-F238E27FC236}">
                <a16:creationId xmlns:a16="http://schemas.microsoft.com/office/drawing/2014/main" id="{D41DB6C7-5D8E-8E76-A8B3-B3A54DB37FD5}"/>
              </a:ext>
            </a:extLst>
          </p:cNvPr>
          <p:cNvPicPr>
            <a:picLocks noChangeAspect="1"/>
          </p:cNvPicPr>
          <p:nvPr/>
        </p:nvPicPr>
        <p:blipFill>
          <a:blip r:embed="rId2"/>
          <a:stretch>
            <a:fillRect/>
          </a:stretch>
        </p:blipFill>
        <p:spPr>
          <a:xfrm>
            <a:off x="3831771" y="238706"/>
            <a:ext cx="4996343" cy="6437865"/>
          </a:xfrm>
          <a:prstGeom prst="rect">
            <a:avLst/>
          </a:prstGeom>
          <a:ln w="28575">
            <a:solidFill>
              <a:schemeClr val="tx1"/>
            </a:solidFill>
          </a:ln>
        </p:spPr>
      </p:pic>
    </p:spTree>
    <p:extLst>
      <p:ext uri="{BB962C8B-B14F-4D97-AF65-F5344CB8AC3E}">
        <p14:creationId xmlns:p14="http://schemas.microsoft.com/office/powerpoint/2010/main" val="82198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F69B4A-4AEC-D57C-0FE9-B49438D878E7}"/>
              </a:ext>
            </a:extLst>
          </p:cNvPr>
          <p:cNvSpPr txBox="1"/>
          <p:nvPr/>
        </p:nvSpPr>
        <p:spPr>
          <a:xfrm>
            <a:off x="858252" y="1859340"/>
            <a:ext cx="7427495" cy="1754326"/>
          </a:xfrm>
          <a:prstGeom prst="rect">
            <a:avLst/>
          </a:prstGeom>
          <a:no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a:ln>
                <a:noFill/>
              </a:ln>
              <a:solidFill>
                <a:srgbClr val="363636"/>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363636"/>
                </a:solidFill>
                <a:effectLst/>
                <a:uLnTx/>
                <a:uFillTx/>
                <a:latin typeface="Calibri" panose="020F0502020204030204"/>
                <a:ea typeface="+mn-ea"/>
                <a:cs typeface="+mn-cs"/>
              </a:rPr>
              <a:t>Ma démarche est perfectible et elle n’a pas vocation à être un modèle mais elle peut être utilisée et éventuellement servir d’exemple pour des déclinaisons pour le niveau seconde afin d’assurer la continuité des apprentissages au lycée.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a:ln>
                <a:noFill/>
              </a:ln>
              <a:solidFill>
                <a:srgbClr val="36363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2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FCB00C-33B8-D5B9-10ED-EA65E8AA64B6}"/>
              </a:ext>
            </a:extLst>
          </p:cNvPr>
          <p:cNvSpPr txBox="1"/>
          <p:nvPr/>
        </p:nvSpPr>
        <p:spPr>
          <a:xfrm>
            <a:off x="265472" y="184073"/>
            <a:ext cx="8701548" cy="4247317"/>
          </a:xfrm>
          <a:prstGeom prst="rect">
            <a:avLst/>
          </a:prstGeom>
          <a:noFill/>
          <a:ln w="28575">
            <a:solidFill>
              <a:schemeClr val="tx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strike="noStrike" kern="1200" cap="none" spc="0" normalizeH="0" baseline="0" noProof="0" dirty="0">
              <a:ln>
                <a:noFill/>
              </a:ln>
              <a:solidFill>
                <a:srgbClr val="363636"/>
              </a:solidFill>
              <a:effectLst/>
              <a:highlight>
                <a:srgbClr val="C0C0C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solidFill>
                  <a:srgbClr val="363636"/>
                </a:solidFill>
                <a:effectLst/>
                <a:highlight>
                  <a:srgbClr val="C0C0C0"/>
                </a:highlight>
                <a:uLnTx/>
                <a:uFillTx/>
                <a:latin typeface="Calibri" panose="020F0502020204030204"/>
                <a:ea typeface="+mn-ea"/>
                <a:cs typeface="+mn-cs"/>
              </a:rPr>
              <a:t>Démarche proposée </a:t>
            </a: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En classe de Terminale, la production cartographique est réalisée à partir d'un texte élaboré pour l'exercice  qui présente à l’échelle régionale les enjeux géostratégiques et les rivalités de puissance au sein du Bassin Pacifique.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strike="noStrike" kern="1200" cap="none" spc="0" normalizeH="0" baseline="0" noProof="0" dirty="0">
              <a:ln>
                <a:noFill/>
              </a:ln>
              <a:solidFill>
                <a:srgbClr val="363636"/>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L’exercice proposé est également au format « sujet </a:t>
            </a:r>
            <a:r>
              <a:rPr kumimoji="0" lang="fr-FR" b="1" i="0" strike="noStrike" kern="1200" cap="none" spc="0" normalizeH="0" baseline="0" noProof="0" dirty="0" err="1">
                <a:ln>
                  <a:noFill/>
                </a:ln>
                <a:solidFill>
                  <a:srgbClr val="363636"/>
                </a:solidFill>
                <a:effectLst/>
                <a:uLnTx/>
                <a:uFillTx/>
                <a:latin typeface="Calibri" panose="020F0502020204030204"/>
                <a:ea typeface="+mn-ea"/>
                <a:cs typeface="+mn-cs"/>
              </a:rPr>
              <a:t>BNS</a:t>
            </a: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 ».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La forme de l’exercice est rappelée.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solidFill>
                <a:srgbClr val="363636"/>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solidFill>
                  <a:srgbClr val="363636"/>
                </a:solidFill>
                <a:latin typeface="Calibri" panose="020F0502020204030204"/>
              </a:rPr>
              <a:t>Au vu de la progression, cette séance est proposée e</a:t>
            </a: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n début d’année scolaire.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=&gt;Nous nous situons sur les attendus du milieu de cycle terminal (Fin de l’année de première - Début de l’année de terminale).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 tableau ci-dessous rappelle ces attendus.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96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AA52FC-45A5-6578-F561-79505DF36307}"/>
              </a:ext>
            </a:extLst>
          </p:cNvPr>
          <p:cNvSpPr txBox="1"/>
          <p:nvPr/>
        </p:nvSpPr>
        <p:spPr>
          <a:xfrm>
            <a:off x="290945" y="263141"/>
            <a:ext cx="8562110" cy="830997"/>
          </a:xfrm>
          <a:prstGeom prst="rect">
            <a:avLst/>
          </a:prstGeom>
          <a:solidFill>
            <a:schemeClr val="bg2"/>
          </a:solidFill>
          <a:ln w="28575">
            <a:solidFill>
              <a:schemeClr val="tx1"/>
            </a:solidFill>
          </a:ln>
        </p:spPr>
        <p:txBody>
          <a:bodyPr wrap="square">
            <a:spAutoFit/>
          </a:bodyPr>
          <a:lstStyle/>
          <a:p>
            <a:pPr algn="ctr"/>
            <a:r>
              <a:rPr lang="fr-FR" sz="2400" b="1" dirty="0"/>
              <a:t>TEXTES ET DOCUMENTS DE RÉFÉRENCE, </a:t>
            </a:r>
          </a:p>
          <a:p>
            <a:pPr algn="ctr"/>
            <a:r>
              <a:rPr lang="fr-FR" sz="2400" b="1" dirty="0"/>
              <a:t>BIBLIOGRAPHIE, SITOGRAPHIE. </a:t>
            </a:r>
          </a:p>
        </p:txBody>
      </p:sp>
      <p:sp>
        <p:nvSpPr>
          <p:cNvPr id="4" name="ZoneTexte 3">
            <a:extLst>
              <a:ext uri="{FF2B5EF4-FFF2-40B4-BE49-F238E27FC236}">
                <a16:creationId xmlns:a16="http://schemas.microsoft.com/office/drawing/2014/main" id="{78C6A254-1D10-BEEB-6E7B-5C5F64FE260C}"/>
              </a:ext>
            </a:extLst>
          </p:cNvPr>
          <p:cNvSpPr txBox="1"/>
          <p:nvPr/>
        </p:nvSpPr>
        <p:spPr>
          <a:xfrm>
            <a:off x="290945" y="1749702"/>
            <a:ext cx="8562110" cy="4524315"/>
          </a:xfrm>
          <a:prstGeom prst="rect">
            <a:avLst/>
          </a:prstGeom>
          <a:no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Guide de l’évaluation des apprentissages et des acquis des élèves au lycée général et technologique réalisé par l’inspection générale – Novembre 2023.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https://eduscol.education.fr/2688/nouveau-lycee-general-et-technologique-guide-de-l-evaluation</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Note de service du 28 juillet 2021 relative aux modalités d’évaluation des candidats à compter de la session 2022 publiée au Bulletin officiel du 29 juillet, et modifiée par la note de service du 9 novembre 2021 publiée au Bulletin officiel du 12 novembre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Note de service </a:t>
            </a:r>
            <a:r>
              <a:rPr lang="fr-FR" b="1">
                <a:solidFill>
                  <a:prstClr val="black"/>
                </a:solidFill>
                <a:latin typeface="Calibri" panose="020F0502020204030204"/>
              </a:rPr>
              <a:t>a</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u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BO du 25 avril 2019 précisant les modalités des épreuves communes de contrôle continu d'histoire-géographie - session 2021 de l'examen du baccalauréat.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Site académique d’histoire-géographie de Nouvelle-Calédonie.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alibri" panose="020F0502020204030204"/>
              </a:rPr>
              <a:t>-</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Anaïs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Gatesoupe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b="1" dirty="0">
                <a:solidFill>
                  <a:prstClr val="black"/>
                </a:solidFill>
                <a:latin typeface="Calibri" panose="020F0502020204030204"/>
              </a:rPr>
              <a:t>Sydney, une métropole au rayonnement mondial ancrée dans son paysage. </a:t>
            </a:r>
            <a:r>
              <a:rPr lang="fr-FR" b="1" dirty="0">
                <a:solidFill>
                  <a:prstClr val="black"/>
                </a:solidFill>
                <a:latin typeface="Calibri" panose="020F0502020204030204"/>
                <a:hlinkClick r:id="rId3"/>
              </a:rPr>
              <a:t>https://dumas.ccsd.cnrs.fr/dumas-01096357</a:t>
            </a:r>
            <a:endParaRPr lang="fr-FR"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alibri" panose="020F0502020204030204"/>
              </a:rPr>
              <a:t>- Le dessous des cartes, L’océan Pacifique : au centre du jeu, 21 mai 2022, YouTube.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Le dessous des cartes, Pacifique : jeux d’influence en Océanie, 29 mai 2021, YouTube.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alibri" panose="020F0502020204030204"/>
              </a:rPr>
              <a:t>- </a:t>
            </a:r>
            <a:r>
              <a:rPr lang="fr-FR" b="1" dirty="0" err="1">
                <a:solidFill>
                  <a:prstClr val="black"/>
                </a:solidFill>
                <a:latin typeface="Calibri" panose="020F0502020204030204"/>
              </a:rPr>
              <a:t>MILHIET</a:t>
            </a:r>
            <a:r>
              <a:rPr lang="fr-FR" b="1" dirty="0">
                <a:solidFill>
                  <a:prstClr val="black"/>
                </a:solidFill>
                <a:latin typeface="Calibri" panose="020F0502020204030204"/>
              </a:rPr>
              <a:t> Paco, Géopolitique de l’</a:t>
            </a:r>
            <a:r>
              <a:rPr lang="fr-FR" b="1" dirty="0" err="1">
                <a:solidFill>
                  <a:prstClr val="black"/>
                </a:solidFill>
                <a:latin typeface="Calibri" panose="020F0502020204030204"/>
              </a:rPr>
              <a:t>Indo-Pacifique</a:t>
            </a:r>
            <a:r>
              <a:rPr lang="fr-FR" b="1" dirty="0">
                <a:solidFill>
                  <a:prstClr val="black"/>
                </a:solidFill>
                <a:latin typeface="Calibri" panose="020F0502020204030204"/>
              </a:rPr>
              <a:t>, Editions Le Cavalier Bleu, octobre 2022.</a:t>
            </a:r>
          </a:p>
        </p:txBody>
      </p:sp>
    </p:spTree>
    <p:extLst>
      <p:ext uri="{BB962C8B-B14F-4D97-AF65-F5344CB8AC3E}">
        <p14:creationId xmlns:p14="http://schemas.microsoft.com/office/powerpoint/2010/main" val="255644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AF98E31-5AD4-7E02-D6F5-851826967CB0}"/>
              </a:ext>
            </a:extLst>
          </p:cNvPr>
          <p:cNvPicPr>
            <a:picLocks noChangeAspect="1"/>
          </p:cNvPicPr>
          <p:nvPr/>
        </p:nvPicPr>
        <p:blipFill>
          <a:blip r:embed="rId2"/>
          <a:stretch>
            <a:fillRect/>
          </a:stretch>
        </p:blipFill>
        <p:spPr>
          <a:xfrm>
            <a:off x="129511" y="184485"/>
            <a:ext cx="11918110" cy="6489032"/>
          </a:xfrm>
          <a:prstGeom prst="rect">
            <a:avLst/>
          </a:prstGeom>
        </p:spPr>
      </p:pic>
      <p:sp>
        <p:nvSpPr>
          <p:cNvPr id="2" name="Rectangle 1">
            <a:extLst>
              <a:ext uri="{FF2B5EF4-FFF2-40B4-BE49-F238E27FC236}">
                <a16:creationId xmlns:a16="http://schemas.microsoft.com/office/drawing/2014/main" id="{DC44BBEA-BE0A-7BDD-2A94-B65BB3E731B3}"/>
              </a:ext>
            </a:extLst>
          </p:cNvPr>
          <p:cNvSpPr/>
          <p:nvPr/>
        </p:nvSpPr>
        <p:spPr>
          <a:xfrm>
            <a:off x="129512" y="184484"/>
            <a:ext cx="2116384" cy="6322996"/>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1E29F2A8-A526-CD1A-B01F-A263B8BC7056}"/>
              </a:ext>
            </a:extLst>
          </p:cNvPr>
          <p:cNvSpPr/>
          <p:nvPr/>
        </p:nvSpPr>
        <p:spPr>
          <a:xfrm>
            <a:off x="5454317" y="184484"/>
            <a:ext cx="3224462" cy="6322996"/>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9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FCB00C-33B8-D5B9-10ED-EA65E8AA64B6}"/>
              </a:ext>
            </a:extLst>
          </p:cNvPr>
          <p:cNvSpPr txBox="1"/>
          <p:nvPr/>
        </p:nvSpPr>
        <p:spPr>
          <a:xfrm>
            <a:off x="265472" y="184073"/>
            <a:ext cx="8701548" cy="6186309"/>
          </a:xfrm>
          <a:prstGeom prst="rect">
            <a:avLst/>
          </a:prstGeom>
          <a:noFill/>
          <a:ln w="28575">
            <a:solidFill>
              <a:schemeClr val="tx1"/>
            </a:solidFill>
          </a:ln>
        </p:spPr>
        <p:txBody>
          <a:bodyPr wrap="square">
            <a:spAutoFit/>
          </a:bodyPr>
          <a:lstStyle/>
          <a:p>
            <a:pPr lvl="0" algn="just">
              <a:defRPr/>
            </a:pPr>
            <a:endParaRPr kumimoji="0" lang="fr-FR" b="1" i="0" strike="noStrike" kern="1200" cap="none" spc="0" normalizeH="0" baseline="0" noProof="0" dirty="0">
              <a:ln>
                <a:noFill/>
              </a:ln>
              <a:solidFill>
                <a:srgbClr val="363636"/>
              </a:solidFill>
              <a:effectLst/>
              <a:uLnTx/>
              <a:uFillTx/>
              <a:latin typeface="Calibri" panose="020F0502020204030204"/>
              <a:ea typeface="+mn-ea"/>
              <a:cs typeface="+mn-cs"/>
            </a:endParaRPr>
          </a:p>
          <a:p>
            <a:pPr lvl="0" algn="just">
              <a:defRPr/>
            </a:pP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U</a:t>
            </a:r>
            <a:r>
              <a:rPr lang="fr-FR" b="1" dirty="0">
                <a:solidFill>
                  <a:srgbClr val="363636"/>
                </a:solidFill>
              </a:rPr>
              <a:t>ne plus grande autonomie est proposée aux élèves de terminale </a:t>
            </a: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 pour identifier, organiser et hiérarchiser les éléments à cartographier et construire la légende.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strike="noStrike" kern="1200" cap="none" spc="0" normalizeH="0" baseline="0" noProof="0" dirty="0">
              <a:ln>
                <a:noFill/>
              </a:ln>
              <a:solidFill>
                <a:srgbClr val="363636"/>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solidFill>
                  <a:srgbClr val="363636"/>
                </a:solidFill>
                <a:latin typeface="Calibri" panose="020F0502020204030204"/>
              </a:rPr>
              <a:t>Le texte ne précise plus les</a:t>
            </a: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 titres de paragraphes. La première phrase de chaque paragraphe indique les grandes orientations du sujet.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solidFill>
                <a:srgbClr val="363636"/>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solidFill>
                  <a:srgbClr val="363636"/>
                </a:solidFill>
                <a:effectLst/>
                <a:uLnTx/>
                <a:uFillTx/>
                <a:latin typeface="Calibri" panose="020F0502020204030204"/>
                <a:ea typeface="+mn-ea"/>
                <a:cs typeface="+mn-cs"/>
              </a:rPr>
              <a:t>Le fond de carte est fourni avec des éléments de nomenclature pour faciliter le repérage et deux éléments cartographiques (= La route circumterrestre / Les limites de la ZEE des micro-Etats).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i="1" dirty="0">
              <a:solidFill>
                <a:srgbClr val="FF000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La légende est en format structuré mais sans éléments.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Les consignes « COUP DE POUCE » ne sont pas obligatoirement utilisées. </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=&gt;Elles reprennent la démarche méthodologique et guident les élèves à besoins pour extraire les informations, les reformuler, repérer les localisations, choisir les figurés cartographiques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Différenciation pédagogique</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b="1" dirty="0">
                <a:latin typeface="Calibri" panose="020F0502020204030204"/>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La mise en commun est réalisée avec un support diaporama animé faisant apparaître progressivement les informations du texte à extraire, les éléments de la légende, les figurés cartographiques et la réalisation cartographique.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b="1"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093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70FFE3-45C4-E73F-508F-F797468CEC70}"/>
              </a:ext>
            </a:extLst>
          </p:cNvPr>
          <p:cNvSpPr/>
          <p:nvPr/>
        </p:nvSpPr>
        <p:spPr>
          <a:xfrm>
            <a:off x="114105" y="797510"/>
            <a:ext cx="4425834" cy="1815882"/>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SUJET </a:t>
            </a:r>
            <a:r>
              <a:rPr kumimoji="0" lang="fr-FR" sz="1400" b="1" i="0" strike="noStrike" kern="1200" cap="none" spc="0" normalizeH="0" baseline="0" noProof="0" dirty="0">
                <a:ln>
                  <a:noFill/>
                </a:ln>
                <a:solidFill>
                  <a:srgbClr val="000000"/>
                </a:solidFill>
                <a:effectLst/>
                <a:uLnTx/>
                <a:uFillTx/>
                <a:latin typeface="Calibri"/>
                <a:ea typeface="+mn-ea"/>
                <a:cs typeface="+mn-cs"/>
              </a:rPr>
              <a:t>– L’océan Pacifique : un espace d’enjeux géostratégiques.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Consigne : </a:t>
            </a:r>
            <a:r>
              <a:rPr kumimoji="0" lang="fr-FR" sz="1400" b="1" i="0" strike="noStrike" kern="1200" cap="none" spc="0" normalizeH="0" baseline="0" noProof="0" dirty="0">
                <a:ln>
                  <a:noFill/>
                </a:ln>
                <a:solidFill>
                  <a:srgbClr val="000000"/>
                </a:solidFill>
                <a:effectLst/>
                <a:uLnTx/>
                <a:uFillTx/>
                <a:latin typeface="Calibri"/>
                <a:ea typeface="+mn-ea"/>
                <a:cs typeface="+mn-cs"/>
              </a:rPr>
              <a:t>À partir du texte, vous construirez, à l’aide du fond de carte fourni, un croquis auquel vous donnerez un titre et qui sera accompagné d’une légende organisée.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strike="noStrike" kern="1200" cap="none" spc="0" normalizeH="0" baseline="0" noProof="0" dirty="0">
              <a:ln>
                <a:noFill/>
              </a:ln>
              <a:solidFill>
                <a:srgbClr val="000000"/>
              </a:solidFill>
              <a:effectLst/>
              <a:uLnTx/>
              <a:uFillTx/>
              <a:latin typeface="Calibri"/>
              <a:ea typeface="+mn-ea"/>
              <a:cs typeface="+mn-cs"/>
            </a:endParaRPr>
          </a:p>
        </p:txBody>
      </p:sp>
      <p:sp>
        <p:nvSpPr>
          <p:cNvPr id="3" name="Rectangle 5">
            <a:extLst>
              <a:ext uri="{FF2B5EF4-FFF2-40B4-BE49-F238E27FC236}">
                <a16:creationId xmlns:a16="http://schemas.microsoft.com/office/drawing/2014/main" id="{59469B2D-982C-7DB7-ECE4-441A70FDD874}"/>
              </a:ext>
            </a:extLst>
          </p:cNvPr>
          <p:cNvSpPr/>
          <p:nvPr/>
        </p:nvSpPr>
        <p:spPr>
          <a:xfrm>
            <a:off x="4556502" y="797510"/>
            <a:ext cx="4425834" cy="1815882"/>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RAPPEL</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err="1">
                <a:ln>
                  <a:noFill/>
                </a:ln>
                <a:solidFill>
                  <a:srgbClr val="000000"/>
                </a:solidFill>
                <a:effectLst/>
                <a:uLnTx/>
                <a:uFillTx/>
                <a:latin typeface="Calibri"/>
                <a:ea typeface="+mn-ea"/>
                <a:cs typeface="+mn-cs"/>
              </a:rPr>
              <a:t>1-Le</a:t>
            </a:r>
            <a:r>
              <a:rPr kumimoji="0" lang="fr-FR" sz="1400" b="1" i="0" u="none" strike="noStrike" kern="1200" cap="none" spc="0" normalizeH="0" baseline="0" noProof="0" dirty="0">
                <a:ln>
                  <a:noFill/>
                </a:ln>
                <a:solidFill>
                  <a:srgbClr val="000000"/>
                </a:solidFill>
                <a:effectLst/>
                <a:uLnTx/>
                <a:uFillTx/>
                <a:latin typeface="Calibri"/>
                <a:ea typeface="+mn-ea"/>
                <a:cs typeface="+mn-cs"/>
              </a:rPr>
              <a:t> sujet est accompagné d'un texte qui permet de réaliser le croquis.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2-La structure du texte donne les grandes parties de la légende.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3-Les informations du texte constituent les informations à cartographier. </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Calibri"/>
                <a:ea typeface="+mn-ea"/>
                <a:cs typeface="+mn-cs"/>
              </a:rPr>
              <a:t>4-</a:t>
            </a:r>
            <a:r>
              <a:rPr kumimoji="0" lang="fr-FR" sz="1400" b="1" i="0" u="none" strike="noStrike" kern="1200" cap="none" spc="0" normalizeH="0" baseline="0" noProof="0" dirty="0">
                <a:ln>
                  <a:noFill/>
                </a:ln>
                <a:solidFill>
                  <a:srgbClr val="000000"/>
                </a:solidFill>
                <a:effectLst/>
                <a:uLnTx/>
                <a:uFillTx/>
                <a:latin typeface="Calibri"/>
                <a:ea typeface="+mn-ea"/>
                <a:cs typeface="+mn-cs"/>
              </a:rPr>
              <a:t>Le texte donne des précisions pour leur localisation.</a:t>
            </a:r>
          </a:p>
        </p:txBody>
      </p:sp>
      <p:sp>
        <p:nvSpPr>
          <p:cNvPr id="5" name="Rectangle 6">
            <a:extLst>
              <a:ext uri="{FF2B5EF4-FFF2-40B4-BE49-F238E27FC236}">
                <a16:creationId xmlns:a16="http://schemas.microsoft.com/office/drawing/2014/main" id="{CE13FD44-351C-50C8-53C0-5C22F6B7743D}"/>
              </a:ext>
            </a:extLst>
          </p:cNvPr>
          <p:cNvSpPr/>
          <p:nvPr/>
        </p:nvSpPr>
        <p:spPr>
          <a:xfrm>
            <a:off x="122386" y="2719756"/>
            <a:ext cx="8868231" cy="3539430"/>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panose="020F0502020204030204"/>
                <a:ea typeface="+mn-ea"/>
                <a:cs typeface="+mn-cs"/>
              </a:rPr>
              <a:t>COUP DE POUCE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1- Lisez le sujet : il vous donne la thématique à cartographier.</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2- Lisez le texte, identifiez et soulignez en rouge les idées clés de chaque paragraphe. Reformulez-les et complétez les titres des 3 parties de la légende.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3- Identifiez et soulignez en noir dans le texte les informations du paragraphe 1 montrant que le Bassin Pacifique est un espace maritime stratégique. Reformulez-les de manière concise et explicite et complétez la partie 1 de la légende. Surlignez les localisations.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4- Identifiez et soulignez en bleu les informations du paragraphe 2 montrant les rivalités entre les puissances internationales et les stratégies de coopération. Reformulez-les de manière concise et explicite, hiérarchisez-les et complétez la partie 2 de la légende. Surlignez les localisations.</a:t>
            </a:r>
            <a:endParaRPr kumimoji="0" lang="fr-FR" sz="1400" b="1" i="0"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5- Identifiez et soulignez en vert les informations du paragraphe 3 montrant que le Bassin Pacifique est aussi un espace d’enjeux climatiques et environnementaux. </a:t>
            </a:r>
            <a:r>
              <a:rPr kumimoji="0" lang="fr-FR" sz="1400" b="1" i="0" u="none" strike="noStrike" kern="1200" cap="none" spc="0" normalizeH="0" baseline="0" noProof="0" dirty="0">
                <a:ln>
                  <a:noFill/>
                </a:ln>
                <a:solidFill>
                  <a:srgbClr val="000000"/>
                </a:solidFill>
                <a:effectLst/>
                <a:uLnTx/>
                <a:uFillTx/>
                <a:latin typeface="Calibri" panose="020F0502020204030204"/>
                <a:ea typeface="+mn-ea"/>
                <a:cs typeface="+mn-cs"/>
              </a:rPr>
              <a:t>Reformulez-les de manière concise et explicite et complétez la partie 3 de la légende. Surlignez les localisations.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dirty="0">
                <a:solidFill>
                  <a:srgbClr val="000000"/>
                </a:solidFill>
                <a:latin typeface="Calibri" panose="020F0502020204030204"/>
              </a:rPr>
              <a:t>6- C</a:t>
            </a:r>
            <a:r>
              <a:rPr kumimoji="0" lang="fr-FR" sz="1400" b="1" i="0" strike="noStrike" kern="1200" cap="none" spc="0" normalizeH="0" baseline="0" noProof="0" dirty="0" err="1">
                <a:ln>
                  <a:noFill/>
                </a:ln>
                <a:solidFill>
                  <a:srgbClr val="000000"/>
                </a:solidFill>
                <a:effectLst/>
                <a:uLnTx/>
                <a:uFillTx/>
                <a:latin typeface="Calibri" panose="020F0502020204030204"/>
                <a:ea typeface="+mn-ea"/>
                <a:cs typeface="+mn-cs"/>
              </a:rPr>
              <a:t>hoisissez</a:t>
            </a: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 des figurés cartographiques pertinents et réalisez le croquis en pensant à la cohérence légende/croquis, à la lisibilité de votre production cartographique et à la nomenclature.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7- Choisissez un titre. </a:t>
            </a:r>
          </a:p>
        </p:txBody>
      </p:sp>
      <p:sp>
        <p:nvSpPr>
          <p:cNvPr id="6" name="Rectangle 4">
            <a:extLst>
              <a:ext uri="{FF2B5EF4-FFF2-40B4-BE49-F238E27FC236}">
                <a16:creationId xmlns:a16="http://schemas.microsoft.com/office/drawing/2014/main" id="{EEEF1197-506B-C9D0-7D36-BFD707B6C18D}"/>
              </a:ext>
            </a:extLst>
          </p:cNvPr>
          <p:cNvSpPr/>
          <p:nvPr/>
        </p:nvSpPr>
        <p:spPr>
          <a:xfrm>
            <a:off x="114105" y="167926"/>
            <a:ext cx="8868231" cy="523220"/>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a:ea typeface="+mn-ea"/>
                <a:cs typeface="+mn-cs"/>
              </a:rPr>
              <a:t>FICHE D’ACTIVITE / RÉALISER UNE PRODUCTION GRAPHIQUE.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a:ea typeface="+mn-ea"/>
                <a:cs typeface="+mn-cs"/>
              </a:rPr>
              <a:t>CAPACITE TRAVAILLEE : Transposer un texte en croquis.</a:t>
            </a:r>
          </a:p>
        </p:txBody>
      </p:sp>
    </p:spTree>
    <p:extLst>
      <p:ext uri="{BB962C8B-B14F-4D97-AF65-F5344CB8AC3E}">
        <p14:creationId xmlns:p14="http://schemas.microsoft.com/office/powerpoint/2010/main" val="353498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53501D-44C8-6F2E-304E-2C202CC0DC72}"/>
              </a:ext>
            </a:extLst>
          </p:cNvPr>
          <p:cNvSpPr/>
          <p:nvPr/>
        </p:nvSpPr>
        <p:spPr>
          <a:xfrm>
            <a:off x="130269" y="58846"/>
            <a:ext cx="8859495" cy="6740307"/>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Le Pacifique, vaste océan de 169 millions de </a:t>
            </a:r>
            <a:r>
              <a:rPr kumimoji="0" lang="fr-FR" sz="1200" b="1" i="0" u="none" strike="noStrike" kern="0" cap="none" spc="0" normalizeH="0" baseline="0" noProof="0" dirty="0" err="1">
                <a:ln>
                  <a:noFill/>
                </a:ln>
                <a:solidFill>
                  <a:srgbClr val="000000"/>
                </a:solidFill>
                <a:effectLst/>
                <a:uLnTx/>
                <a:uFillTx/>
              </a:rPr>
              <a:t>km</a:t>
            </a:r>
            <a:r>
              <a:rPr kumimoji="0" lang="fr-FR" sz="1200" b="1" i="0" u="none" strike="noStrike" kern="0" cap="none" spc="0" normalizeH="0" baseline="30000" noProof="0" dirty="0" err="1">
                <a:ln>
                  <a:noFill/>
                </a:ln>
                <a:solidFill>
                  <a:srgbClr val="000000"/>
                </a:solidFill>
                <a:effectLst/>
                <a:uLnTx/>
                <a:uFillTx/>
              </a:rPr>
              <a:t>2</a:t>
            </a:r>
            <a:r>
              <a:rPr kumimoji="0" lang="fr-FR" sz="1200" b="1" i="0" u="none" strike="noStrike" kern="0" cap="none" spc="0" normalizeH="0" baseline="0" noProof="0" dirty="0">
                <a:ln>
                  <a:noFill/>
                </a:ln>
                <a:solidFill>
                  <a:srgbClr val="000000"/>
                </a:solidFill>
                <a:effectLst/>
                <a:uLnTx/>
                <a:uFillTx/>
              </a:rPr>
              <a:t>, est un espace maritime stratégique majeur au cœur de la mondialisation. Epicentre de l’économie et du commerce mondial, il est traversé par la principale route maritime qui relie la façade d’Asie orientale à l’Amérique du Nord par le détroit de Malacca et le canal de Panama. Depuis la Convention de Montego Bay de 1982, les nombreux micro-Etats du Pacifique possèdent une vaste ZEE sur laquelle ils ont des droits souverains et économiques. Les richesses, sources de convoitises, sont nombreuses : ressources halieutiques aujourd’hui menacées par la pêche illégale et la surpêche (Papouasie-Nouvelle-Guinée, Kiribati, Fidji, Vanuatu…), ressources minières (manganèse, cobalt, cuivre…) essentiellement sous la forme de nodules polymétalliques (Nouvelle-Calédonie, Polynésie française, Papouasie-Nouvelle-Guinée, à l’est de l’Australie…). Mais ces territoires insulaires, à l’économie fragile, n’ont pas les moyens de contrôler leur ZEE. Comme en mer de Chine méridionale, les menaces sur l’exploitation des ressources et la sécurité se superposent aux différends sur la délimitation des ZEE. Les ilots Matthew et Hunter sont devenus l’objet d’ un enjeu  entre la Nouvelle-Calédonie et le Vanuatu. L’île Wake est revendiquée par les îles Marshall.</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L’océan Pacifique est devenu un enjeu politique majeur entre les deux grandes puissances rivales, les Etats-Unis et la Chine, dont la </a:t>
            </a:r>
            <a:r>
              <a:rPr kumimoji="0" lang="fr-FR" sz="1200" b="1" i="0" u="none" strike="noStrike" kern="0" cap="none" spc="0" normalizeH="0" baseline="0" noProof="0" dirty="0">
                <a:ln>
                  <a:noFill/>
                </a:ln>
                <a:effectLst/>
                <a:uLnTx/>
                <a:uFillTx/>
              </a:rPr>
              <a:t>stratégie est de s’assurer de la coopération des micro-Etats du Pacifique Sud. </a:t>
            </a:r>
            <a:r>
              <a:rPr kumimoji="0" lang="fr-FR" sz="1200" b="1" i="0" u="none" strike="noStrike" kern="0" cap="none" spc="0" normalizeH="0" baseline="0" noProof="0" dirty="0">
                <a:ln>
                  <a:noFill/>
                </a:ln>
                <a:solidFill>
                  <a:srgbClr val="000000"/>
                </a:solidFill>
                <a:effectLst/>
                <a:uLnTx/>
                <a:uFillTx/>
              </a:rPr>
              <a:t>Grâce à leur réseau d’alliés (Japon, Corée du Sud, Philippines, Taïwan, Australie, Nouvelle-Zélande), à leurs territoires insulaires ou associés (Hawaï, Mariannes du nord, Guam, Wake, Samoa, îles Howland et Baker, Jarvis, Johnston, atoll de </a:t>
            </a:r>
            <a:r>
              <a:rPr kumimoji="0" lang="fr-FR" sz="1200" b="1" i="0" u="none" strike="noStrike" kern="0" cap="none" spc="0" normalizeH="0" baseline="0" noProof="0" dirty="0" err="1">
                <a:ln>
                  <a:noFill/>
                </a:ln>
                <a:solidFill>
                  <a:srgbClr val="000000"/>
                </a:solidFill>
                <a:effectLst/>
                <a:uLnTx/>
                <a:uFillTx/>
              </a:rPr>
              <a:t>Palmyra</a:t>
            </a:r>
            <a:r>
              <a:rPr kumimoji="0" lang="fr-FR" sz="1200" b="1" i="0" u="none" strike="noStrike" kern="0" cap="none" spc="0" normalizeH="0" baseline="0" noProof="0" dirty="0">
                <a:ln>
                  <a:noFill/>
                </a:ln>
                <a:solidFill>
                  <a:srgbClr val="000000"/>
                </a:solidFill>
                <a:effectLst/>
                <a:uLnTx/>
                <a:uFillTx/>
              </a:rPr>
              <a:t>), à la présence de leurs forces armées (Japon, Corée du Sud, Guam, Hawaï, Philippines, Papouasie-Nouvelle-Guinée, Darwin en Australie), les États-Unis sont bien ancrés dans le Pacifique. Le groupe de coopération militaire et diplomatique du QUAD ( </a:t>
            </a:r>
            <a:r>
              <a:rPr kumimoji="0" lang="fr-FR" sz="1200" b="1" i="0" u="none" strike="noStrike" kern="0" cap="none" spc="0" normalizeH="0" baseline="0" noProof="0" dirty="0" err="1">
                <a:ln>
                  <a:noFill/>
                </a:ln>
                <a:solidFill>
                  <a:srgbClr val="000000"/>
                </a:solidFill>
                <a:effectLst/>
                <a:uLnTx/>
                <a:uFillTx/>
              </a:rPr>
              <a:t>Quadrilateral</a:t>
            </a:r>
            <a:r>
              <a:rPr kumimoji="0" lang="fr-FR" sz="1200" b="1" i="0" u="none" strike="noStrike" kern="0" cap="none" spc="0" normalizeH="0" baseline="0" noProof="0" dirty="0">
                <a:ln>
                  <a:noFill/>
                </a:ln>
                <a:solidFill>
                  <a:srgbClr val="000000"/>
                </a:solidFill>
                <a:effectLst/>
                <a:uLnTx/>
                <a:uFillTx/>
              </a:rPr>
              <a:t> Security Dialogue) - États-Unis, Japon, Australie et Inde - devient le pilier central de la stratégie de l’</a:t>
            </a:r>
            <a:r>
              <a:rPr kumimoji="0" lang="fr-FR" sz="1200" b="1" i="0" u="none" strike="noStrike" kern="0" cap="none" spc="0" normalizeH="0" baseline="0" noProof="0" dirty="0" err="1">
                <a:ln>
                  <a:noFill/>
                </a:ln>
                <a:solidFill>
                  <a:srgbClr val="000000"/>
                </a:solidFill>
                <a:effectLst/>
                <a:uLnTx/>
                <a:uFillTx/>
              </a:rPr>
              <a:t>Indo-Pacifique</a:t>
            </a:r>
            <a:r>
              <a:rPr kumimoji="0" lang="fr-FR" sz="1200" b="1" i="0" u="none" strike="noStrike" kern="0" cap="none" spc="0" normalizeH="0" baseline="0" noProof="0" dirty="0">
                <a:ln>
                  <a:noFill/>
                </a:ln>
                <a:solidFill>
                  <a:srgbClr val="000000"/>
                </a:solidFill>
                <a:effectLst/>
                <a:uLnTx/>
                <a:uFillTx/>
              </a:rPr>
              <a:t> suivie par les Etats-Unis. L’objectif principal est de contenir les velléités hégémoniques chinoises sur les micro-Etats voisins partagés entre leurs intérêts économiques et leurs intérêts sécuritaires. </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La Chine développe sa stratégie des Nouvelles routes de la soie  (Projet Belt and Road Initiative (BRI) en pratiquant la « diplomatie du carnet de chèque ». Au-delà de son territoire continental et de la mer de Chine méridionale où se concentrent ses bases navales  (</a:t>
            </a:r>
            <a:r>
              <a:rPr kumimoji="0" lang="fr-FR" sz="1200" b="1" i="0" u="none" strike="noStrike" kern="0" cap="none" spc="0" normalizeH="0" baseline="0" noProof="0" dirty="0" err="1">
                <a:ln>
                  <a:noFill/>
                </a:ln>
                <a:solidFill>
                  <a:srgbClr val="000000"/>
                </a:solidFill>
                <a:effectLst/>
                <a:uLnTx/>
                <a:uFillTx/>
              </a:rPr>
              <a:t>Quingdao</a:t>
            </a:r>
            <a:r>
              <a:rPr kumimoji="0" lang="fr-FR" sz="1200" b="1" i="0" u="none" strike="noStrike" kern="0" cap="none" spc="0" normalizeH="0" baseline="0" noProof="0" dirty="0">
                <a:ln>
                  <a:noFill/>
                </a:ln>
                <a:solidFill>
                  <a:srgbClr val="000000"/>
                </a:solidFill>
                <a:effectLst/>
                <a:uLnTx/>
                <a:uFillTx/>
              </a:rPr>
              <a:t>, </a:t>
            </a:r>
            <a:r>
              <a:rPr kumimoji="0" lang="fr-FR" sz="1200" b="1" i="0" u="none" strike="noStrike" kern="0" cap="none" spc="0" normalizeH="0" baseline="0" noProof="0" dirty="0" err="1">
                <a:ln>
                  <a:noFill/>
                </a:ln>
                <a:solidFill>
                  <a:srgbClr val="000000"/>
                </a:solidFill>
                <a:effectLst/>
                <a:uLnTx/>
                <a:uFillTx/>
              </a:rPr>
              <a:t>Dinghai</a:t>
            </a:r>
            <a:r>
              <a:rPr kumimoji="0" lang="fr-FR" sz="1200" b="1" i="0" u="none" strike="noStrike" kern="0" cap="none" spc="0" normalizeH="0" baseline="0" noProof="0" dirty="0">
                <a:ln>
                  <a:noFill/>
                </a:ln>
                <a:solidFill>
                  <a:srgbClr val="000000"/>
                </a:solidFill>
                <a:effectLst/>
                <a:uLnTx/>
                <a:uFillTx/>
              </a:rPr>
              <a:t>, Zhanjiang, île d’Hainan, îles Spratleys), elle construit un véritable corridor stratégique à travers le Pacifique Sud depuis les Etats fédérés de Micronésie jusqu’aux îles Fidji en passant par la Papouasie-Nouvelle-Guinée, les îles Salomon, Vanuatu, Tonga, Samoa, Niue, Cook et Kiribati. </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En revanche, les territoires ultramarins français (Nouvelle-Calédonie, Polynésie française, Wallis-et-Futuna) suivent la stratégie de l’Indo-Pacifique française visant à se rapprocher des pays du QUAD. La loi de programmation militaire 2024-2030 réaffirme les ambitions de la France dans le Pacifique Sud. L’objectif est d’assurer la sécurité de la deuxième ZEE mondiale et de développer une politique de voisinage. Les forces armées françaises de Nouméa (</a:t>
            </a:r>
            <a:r>
              <a:rPr kumimoji="0" lang="fr-FR" sz="1200" b="1" i="0" u="none" strike="noStrike" kern="0" cap="none" spc="0" normalizeH="0" baseline="0" noProof="0" dirty="0" err="1">
                <a:ln>
                  <a:noFill/>
                </a:ln>
                <a:solidFill>
                  <a:srgbClr val="000000"/>
                </a:solidFill>
                <a:effectLst/>
                <a:uLnTx/>
                <a:uFillTx/>
              </a:rPr>
              <a:t>FANC</a:t>
            </a:r>
            <a:r>
              <a:rPr kumimoji="0" lang="fr-FR" sz="1200" b="1" i="0" u="none" strike="noStrike" kern="0" cap="none" spc="0" normalizeH="0" baseline="0" noProof="0" dirty="0">
                <a:ln>
                  <a:noFill/>
                </a:ln>
                <a:solidFill>
                  <a:srgbClr val="000000"/>
                </a:solidFill>
                <a:effectLst/>
                <a:uLnTx/>
                <a:uFillTx/>
              </a:rPr>
              <a:t>) et de Papeete (</a:t>
            </a:r>
            <a:r>
              <a:rPr kumimoji="0" lang="fr-FR" sz="1200" b="1" i="0" u="none" strike="noStrike" kern="0" cap="none" spc="0" normalizeH="0" baseline="0" noProof="0" dirty="0" err="1">
                <a:ln>
                  <a:noFill/>
                </a:ln>
                <a:solidFill>
                  <a:srgbClr val="000000"/>
                </a:solidFill>
                <a:effectLst/>
                <a:uLnTx/>
                <a:uFillTx/>
              </a:rPr>
              <a:t>FAPF</a:t>
            </a:r>
            <a:r>
              <a:rPr kumimoji="0" lang="fr-FR" sz="1200" b="1" i="0" u="none" strike="noStrike" kern="0" cap="none" spc="0" normalizeH="0" baseline="0" noProof="0" dirty="0">
                <a:ln>
                  <a:noFill/>
                </a:ln>
                <a:solidFill>
                  <a:srgbClr val="000000"/>
                </a:solidFill>
                <a:effectLst/>
                <a:uLnTx/>
                <a:uFillTx/>
              </a:rPr>
              <a:t>) constituent un atout en termes d'influence.</a:t>
            </a: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L’océan Pacifique est également au cœur des enjeux climatiques et environnementaux mondiaux. Entre pollution - présence de deux gyres gigantesques, l’un au nord d’Hawaï, l’autre au sud de Pitcairn -, réchauffement climatique - risques d’immersion et de réduction de la ZEE comme aux Kiribati - et épuisement des ressources -plus de la moitié des espèces de poissons pêchées à des niveaux non durables-, la protection de l’océan Pacifique devient un enjeu crucial. Lors de la conférence de Montréal (</a:t>
            </a:r>
            <a:r>
              <a:rPr kumimoji="0" lang="fr-FR" sz="1200" b="1" i="0" u="none" strike="noStrike" kern="0" cap="none" spc="0" normalizeH="0" baseline="0" noProof="0" dirty="0" err="1">
                <a:ln>
                  <a:noFill/>
                </a:ln>
                <a:solidFill>
                  <a:srgbClr val="000000"/>
                </a:solidFill>
                <a:effectLst/>
                <a:uLnTx/>
                <a:uFillTx/>
              </a:rPr>
              <a:t>COP15</a:t>
            </a:r>
            <a:r>
              <a:rPr kumimoji="0" lang="fr-FR" sz="1200" b="1" i="0" u="none" strike="noStrike" kern="0" cap="none" spc="0" normalizeH="0" baseline="0" noProof="0" dirty="0">
                <a:ln>
                  <a:noFill/>
                </a:ln>
                <a:solidFill>
                  <a:srgbClr val="000000"/>
                </a:solidFill>
                <a:effectLst/>
                <a:uLnTx/>
                <a:uFillTx/>
              </a:rPr>
              <a:t>) de 2022, les Etats membres de l’ONU se sont engagés à protéger 30% de l’espace marin d’ici 2030. L’océan Pacifique compte aujourd’hui 21 des 35 AMP (Aires Marines Protégées) les plus vastes du monde (Mariannes, Palaos, Hawaï, mer de Corail en Australie et en Nouvelle-Calédonie, Kiribati, Cook, </a:t>
            </a:r>
            <a:r>
              <a:rPr kumimoji="0" lang="fr-FR" sz="1200" b="1" i="0" u="none" strike="noStrike" kern="0" cap="none" spc="0" normalizeH="0" baseline="0" noProof="0" dirty="0" err="1">
                <a:ln>
                  <a:noFill/>
                </a:ln>
                <a:solidFill>
                  <a:srgbClr val="000000"/>
                </a:solidFill>
                <a:effectLst/>
                <a:uLnTx/>
                <a:uFillTx/>
              </a:rPr>
              <a:t>Kermadec</a:t>
            </a:r>
            <a:r>
              <a:rPr kumimoji="0" lang="fr-FR" sz="1200" b="1" i="0" u="none" strike="noStrike" kern="0" cap="none" spc="0" normalizeH="0" baseline="0" noProof="0" dirty="0">
                <a:ln>
                  <a:noFill/>
                </a:ln>
                <a:solidFill>
                  <a:srgbClr val="000000"/>
                </a:solidFill>
                <a:effectLst/>
                <a:uLnTx/>
                <a:uFillTx/>
              </a:rPr>
              <a:t>, Pitcairn…). Certains territoires, comme la Polynésie française, devraient rejoindre le réseau d’AMP d’ici 2030.</a:t>
            </a:r>
          </a:p>
        </p:txBody>
      </p:sp>
    </p:spTree>
    <p:extLst>
      <p:ext uri="{BB962C8B-B14F-4D97-AF65-F5344CB8AC3E}">
        <p14:creationId xmlns:p14="http://schemas.microsoft.com/office/powerpoint/2010/main" val="261871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8ACD270-7EC7-90CD-7C17-D9393C0A1C0C}"/>
              </a:ext>
            </a:extLst>
          </p:cNvPr>
          <p:cNvSpPr txBox="1"/>
          <p:nvPr/>
        </p:nvSpPr>
        <p:spPr>
          <a:xfrm>
            <a:off x="103238" y="206477"/>
            <a:ext cx="8922775" cy="6459794"/>
          </a:xfrm>
          <a:prstGeom prst="rect">
            <a:avLst/>
          </a:prstGeom>
          <a:solidFill>
            <a:schemeClr val="bg1"/>
          </a:solidFill>
          <a:ln w="381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endParaRPr>
          </a:p>
        </p:txBody>
      </p:sp>
      <p:pic>
        <p:nvPicPr>
          <p:cNvPr id="3" name="Image 2">
            <a:extLst>
              <a:ext uri="{FF2B5EF4-FFF2-40B4-BE49-F238E27FC236}">
                <a16:creationId xmlns:a16="http://schemas.microsoft.com/office/drawing/2014/main" id="{5A68BF0C-BA73-D235-79D9-2BE1FEB28141}"/>
              </a:ext>
            </a:extLst>
          </p:cNvPr>
          <p:cNvPicPr>
            <a:picLocks noChangeAspect="1"/>
          </p:cNvPicPr>
          <p:nvPr/>
        </p:nvPicPr>
        <p:blipFill>
          <a:blip r:embed="rId2"/>
          <a:stretch>
            <a:fillRect/>
          </a:stretch>
        </p:blipFill>
        <p:spPr>
          <a:xfrm>
            <a:off x="254438" y="401660"/>
            <a:ext cx="8611976" cy="5501843"/>
          </a:xfrm>
          <a:prstGeom prst="rect">
            <a:avLst/>
          </a:prstGeom>
        </p:spPr>
      </p:pic>
      <p:sp>
        <p:nvSpPr>
          <p:cNvPr id="4" name="Rectangle 3">
            <a:extLst>
              <a:ext uri="{FF2B5EF4-FFF2-40B4-BE49-F238E27FC236}">
                <a16:creationId xmlns:a16="http://schemas.microsoft.com/office/drawing/2014/main" id="{45730EC0-AD4C-8B1F-BB0D-4A82CDC7CC31}"/>
              </a:ext>
            </a:extLst>
          </p:cNvPr>
          <p:cNvSpPr/>
          <p:nvPr/>
        </p:nvSpPr>
        <p:spPr>
          <a:xfrm>
            <a:off x="5170825" y="4959350"/>
            <a:ext cx="914400" cy="368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6C0260E-CE58-3E12-01DF-C6653DBAFB13}"/>
              </a:ext>
            </a:extLst>
          </p:cNvPr>
          <p:cNvSpPr/>
          <p:nvPr/>
        </p:nvSpPr>
        <p:spPr>
          <a:xfrm>
            <a:off x="5866122" y="4846896"/>
            <a:ext cx="914400" cy="368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D7F8394-5F86-FCB8-218C-76FF36E6E71E}"/>
              </a:ext>
            </a:extLst>
          </p:cNvPr>
          <p:cNvSpPr/>
          <p:nvPr/>
        </p:nvSpPr>
        <p:spPr>
          <a:xfrm>
            <a:off x="6561420" y="4596071"/>
            <a:ext cx="914399" cy="501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3EBAFFF-DD7E-B5EE-DBD8-F79B617FC735}"/>
              </a:ext>
            </a:extLst>
          </p:cNvPr>
          <p:cNvSpPr/>
          <p:nvPr/>
        </p:nvSpPr>
        <p:spPr>
          <a:xfrm>
            <a:off x="8022334" y="517071"/>
            <a:ext cx="6227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E070550-DFFC-CEA4-71AC-99B23EC8B9ED}"/>
              </a:ext>
            </a:extLst>
          </p:cNvPr>
          <p:cNvSpPr/>
          <p:nvPr/>
        </p:nvSpPr>
        <p:spPr>
          <a:xfrm>
            <a:off x="376658" y="1031115"/>
            <a:ext cx="416873" cy="1706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30949A6-0397-FDB5-7993-3975688D767F}"/>
              </a:ext>
            </a:extLst>
          </p:cNvPr>
          <p:cNvSpPr/>
          <p:nvPr/>
        </p:nvSpPr>
        <p:spPr>
          <a:xfrm>
            <a:off x="1523562" y="4076700"/>
            <a:ext cx="6227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7296C33-9639-87B9-5554-B5DD8EAE353B}"/>
              </a:ext>
            </a:extLst>
          </p:cNvPr>
          <p:cNvSpPr/>
          <p:nvPr/>
        </p:nvSpPr>
        <p:spPr>
          <a:xfrm>
            <a:off x="1663262" y="769858"/>
            <a:ext cx="483038" cy="203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4">
            <a:extLst>
              <a:ext uri="{FF2B5EF4-FFF2-40B4-BE49-F238E27FC236}">
                <a16:creationId xmlns:a16="http://schemas.microsoft.com/office/drawing/2014/main" id="{E27BB423-AC13-0FE2-5831-E6483E456B34}"/>
              </a:ext>
            </a:extLst>
          </p:cNvPr>
          <p:cNvSpPr/>
          <p:nvPr/>
        </p:nvSpPr>
        <p:spPr>
          <a:xfrm>
            <a:off x="3196621" y="6154328"/>
            <a:ext cx="4631214" cy="461665"/>
          </a:xfrm>
          <a:prstGeom prst="rect">
            <a:avLst/>
          </a:prstGeom>
          <a:solidFill>
            <a:srgbClr val="FFFFFF"/>
          </a:solidFill>
          <a:ln w="19050" cap="flat">
            <a:solidFill>
              <a:srgbClr val="000000"/>
            </a:solidFill>
            <a:prstDash val="solid"/>
            <a:miter/>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a:t>
            </a:r>
          </a:p>
        </p:txBody>
      </p:sp>
      <p:sp>
        <p:nvSpPr>
          <p:cNvPr id="12" name="ZoneTexte 11">
            <a:extLst>
              <a:ext uri="{FF2B5EF4-FFF2-40B4-BE49-F238E27FC236}">
                <a16:creationId xmlns:a16="http://schemas.microsoft.com/office/drawing/2014/main" id="{9DBAC71D-1D9C-6344-DBA9-150528BDC419}"/>
              </a:ext>
            </a:extLst>
          </p:cNvPr>
          <p:cNvSpPr txBox="1"/>
          <p:nvPr/>
        </p:nvSpPr>
        <p:spPr>
          <a:xfrm>
            <a:off x="1272115" y="3298195"/>
            <a:ext cx="782293" cy="261610"/>
          </a:xfrm>
          <a:prstGeom prst="rect">
            <a:avLst/>
          </a:prstGeom>
          <a:noFill/>
        </p:spPr>
        <p:txBody>
          <a:bodyPr wrap="square" rtlCol="0">
            <a:spAutoFit/>
          </a:bodyPr>
          <a:lstStyle/>
          <a:p>
            <a:r>
              <a:rPr lang="fr-FR" sz="1100" b="1" i="1" dirty="0"/>
              <a:t>Darwin</a:t>
            </a:r>
          </a:p>
        </p:txBody>
      </p:sp>
      <p:sp>
        <p:nvSpPr>
          <p:cNvPr id="13" name="ZoneTexte 12">
            <a:extLst>
              <a:ext uri="{FF2B5EF4-FFF2-40B4-BE49-F238E27FC236}">
                <a16:creationId xmlns:a16="http://schemas.microsoft.com/office/drawing/2014/main" id="{F575624B-9991-A0A2-4E5C-F12115CDEC4C}"/>
              </a:ext>
            </a:extLst>
          </p:cNvPr>
          <p:cNvSpPr txBox="1"/>
          <p:nvPr/>
        </p:nvSpPr>
        <p:spPr>
          <a:xfrm>
            <a:off x="259456" y="5215196"/>
            <a:ext cx="1898587" cy="1277273"/>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solidFill>
                  <a:srgbClr val="0070C0"/>
                </a:solidFill>
              </a:rPr>
              <a:t>1: </a:t>
            </a:r>
            <a:r>
              <a:rPr kumimoji="0" lang="fr-FR" sz="1000" b="1" i="1" u="none" strike="noStrike" kern="1200" cap="none" spc="0" normalizeH="0" baseline="0" noProof="0" dirty="0">
                <a:ln>
                  <a:noFill/>
                </a:ln>
                <a:solidFill>
                  <a:srgbClr val="0070C0"/>
                </a:solidFill>
                <a:effectLst/>
                <a:uLnTx/>
                <a:uFillTx/>
                <a:latin typeface="Calibri" panose="020F0502020204030204"/>
                <a:ea typeface="+mn-ea"/>
                <a:cs typeface="+mn-cs"/>
              </a:rPr>
              <a:t>Détroit de Malacca</a:t>
            </a:r>
          </a:p>
          <a:p>
            <a:r>
              <a:rPr lang="fr-FR" sz="1100" b="1" i="1" dirty="0">
                <a:solidFill>
                  <a:srgbClr val="002060"/>
                </a:solidFill>
              </a:rPr>
              <a:t>2 :  Mer de Chine méridionale</a:t>
            </a:r>
          </a:p>
          <a:p>
            <a:r>
              <a:rPr lang="fr-FR" sz="1100" b="1" i="1" dirty="0"/>
              <a:t>3 : </a:t>
            </a:r>
            <a:r>
              <a:rPr lang="fr-FR" sz="1100" b="1" i="1" dirty="0" err="1"/>
              <a:t>Quingdao</a:t>
            </a:r>
            <a:endParaRPr lang="fr-FR" sz="1100" b="1" i="1" dirty="0"/>
          </a:p>
          <a:p>
            <a:r>
              <a:rPr lang="fr-FR" sz="1100" b="1" i="1" dirty="0"/>
              <a:t>4 : </a:t>
            </a:r>
            <a:r>
              <a:rPr lang="fr-FR" sz="1100" b="1" i="1" dirty="0" err="1"/>
              <a:t>Dinghai</a:t>
            </a:r>
            <a:endParaRPr lang="fr-FR" sz="11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t>5 : </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Zhanjiang</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t>6 : île d’</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Hainan</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i="1" dirty="0">
                <a:solidFill>
                  <a:prstClr val="black"/>
                </a:solidFill>
                <a:latin typeface="Calibri" panose="020F0502020204030204"/>
              </a:rPr>
              <a:t>7 : Îles </a:t>
            </a:r>
            <a:r>
              <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rPr>
              <a:t>Spratleys</a:t>
            </a:r>
            <a:endParaRPr lang="fr-FR" sz="1100" b="1" i="1" dirty="0"/>
          </a:p>
        </p:txBody>
      </p:sp>
      <p:sp>
        <p:nvSpPr>
          <p:cNvPr id="14" name="ZoneTexte 13">
            <a:extLst>
              <a:ext uri="{FF2B5EF4-FFF2-40B4-BE49-F238E27FC236}">
                <a16:creationId xmlns:a16="http://schemas.microsoft.com/office/drawing/2014/main" id="{DD73FD93-677A-61B8-5ABF-D81E54D32EFC}"/>
              </a:ext>
            </a:extLst>
          </p:cNvPr>
          <p:cNvSpPr txBox="1"/>
          <p:nvPr/>
        </p:nvSpPr>
        <p:spPr>
          <a:xfrm>
            <a:off x="219849" y="2107855"/>
            <a:ext cx="156809"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70C0"/>
                </a:solidFill>
                <a:effectLst/>
                <a:uLnTx/>
                <a:uFillTx/>
                <a:latin typeface="Calibri" panose="020F0502020204030204"/>
                <a:ea typeface="+mn-ea"/>
                <a:cs typeface="+mn-cs"/>
              </a:rPr>
              <a:t>1</a:t>
            </a:r>
            <a:endPar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7D509D9A-173E-05EE-F5C4-296311382A6E}"/>
              </a:ext>
            </a:extLst>
          </p:cNvPr>
          <p:cNvSpPr txBox="1"/>
          <p:nvPr/>
        </p:nvSpPr>
        <p:spPr>
          <a:xfrm>
            <a:off x="471835" y="1634664"/>
            <a:ext cx="227074"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cxnSp>
        <p:nvCxnSpPr>
          <p:cNvPr id="16" name="Connecteur droit avec flèche 15">
            <a:extLst>
              <a:ext uri="{FF2B5EF4-FFF2-40B4-BE49-F238E27FC236}">
                <a16:creationId xmlns:a16="http://schemas.microsoft.com/office/drawing/2014/main" id="{697077F9-1228-3C44-A4AE-22179FD441C3}"/>
              </a:ext>
            </a:extLst>
          </p:cNvPr>
          <p:cNvCxnSpPr>
            <a:cxnSpLocks/>
          </p:cNvCxnSpPr>
          <p:nvPr/>
        </p:nvCxnSpPr>
        <p:spPr>
          <a:xfrm flipV="1">
            <a:off x="372437" y="549828"/>
            <a:ext cx="1964897" cy="1663582"/>
          </a:xfrm>
          <a:prstGeom prst="straightConnector1">
            <a:avLst/>
          </a:prstGeom>
          <a:noFill/>
          <a:ln w="57150" cap="flat" cmpd="sng" algn="ctr">
            <a:solidFill>
              <a:srgbClr val="0070C0"/>
            </a:solidFill>
            <a:prstDash val="solid"/>
            <a:miter lim="800000"/>
            <a:headEnd type="triangle"/>
            <a:tailEnd type="triangle"/>
          </a:ln>
          <a:effectLst/>
        </p:spPr>
      </p:cxnSp>
      <p:cxnSp>
        <p:nvCxnSpPr>
          <p:cNvPr id="17" name="Connecteur droit avec flèche 16">
            <a:extLst>
              <a:ext uri="{FF2B5EF4-FFF2-40B4-BE49-F238E27FC236}">
                <a16:creationId xmlns:a16="http://schemas.microsoft.com/office/drawing/2014/main" id="{6192CA99-701E-204C-A074-36E18E48538A}"/>
              </a:ext>
            </a:extLst>
          </p:cNvPr>
          <p:cNvCxnSpPr>
            <a:cxnSpLocks/>
          </p:cNvCxnSpPr>
          <p:nvPr/>
        </p:nvCxnSpPr>
        <p:spPr>
          <a:xfrm>
            <a:off x="7394082" y="549828"/>
            <a:ext cx="1331907" cy="1504734"/>
          </a:xfrm>
          <a:prstGeom prst="straightConnector1">
            <a:avLst/>
          </a:prstGeom>
          <a:noFill/>
          <a:ln w="57150" cap="flat" cmpd="sng" algn="ctr">
            <a:solidFill>
              <a:srgbClr val="0070C0"/>
            </a:solidFill>
            <a:prstDash val="solid"/>
            <a:miter lim="800000"/>
            <a:headEnd type="triangle"/>
            <a:tailEnd type="triangle"/>
          </a:ln>
          <a:effectLst/>
        </p:spPr>
      </p:cxnSp>
      <p:sp>
        <p:nvSpPr>
          <p:cNvPr id="18" name="ZoneTexte 17">
            <a:extLst>
              <a:ext uri="{FF2B5EF4-FFF2-40B4-BE49-F238E27FC236}">
                <a16:creationId xmlns:a16="http://schemas.microsoft.com/office/drawing/2014/main" id="{4A815624-EB2E-0972-FEFF-A61273DB3548}"/>
              </a:ext>
            </a:extLst>
          </p:cNvPr>
          <p:cNvSpPr txBox="1"/>
          <p:nvPr/>
        </p:nvSpPr>
        <p:spPr>
          <a:xfrm>
            <a:off x="676625" y="525406"/>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19" name="ZoneTexte 18">
            <a:extLst>
              <a:ext uri="{FF2B5EF4-FFF2-40B4-BE49-F238E27FC236}">
                <a16:creationId xmlns:a16="http://schemas.microsoft.com/office/drawing/2014/main" id="{A2F9CC40-0DBE-4D51-6E65-EE8909823189}"/>
              </a:ext>
            </a:extLst>
          </p:cNvPr>
          <p:cNvSpPr txBox="1"/>
          <p:nvPr/>
        </p:nvSpPr>
        <p:spPr>
          <a:xfrm>
            <a:off x="690420" y="908736"/>
            <a:ext cx="302950" cy="2709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20" name="ZoneTexte 19">
            <a:extLst>
              <a:ext uri="{FF2B5EF4-FFF2-40B4-BE49-F238E27FC236}">
                <a16:creationId xmlns:a16="http://schemas.microsoft.com/office/drawing/2014/main" id="{2591D152-9CCB-03DA-9CCE-F2976F7C9174}"/>
              </a:ext>
            </a:extLst>
          </p:cNvPr>
          <p:cNvSpPr txBox="1"/>
          <p:nvPr/>
        </p:nvSpPr>
        <p:spPr>
          <a:xfrm>
            <a:off x="556961" y="1159815"/>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5</a:t>
            </a:r>
          </a:p>
        </p:txBody>
      </p:sp>
      <p:sp>
        <p:nvSpPr>
          <p:cNvPr id="21" name="ZoneTexte 20">
            <a:extLst>
              <a:ext uri="{FF2B5EF4-FFF2-40B4-BE49-F238E27FC236}">
                <a16:creationId xmlns:a16="http://schemas.microsoft.com/office/drawing/2014/main" id="{5EE11D94-F07E-E024-4D30-0E6F473B16F5}"/>
              </a:ext>
            </a:extLst>
          </p:cNvPr>
          <p:cNvSpPr txBox="1"/>
          <p:nvPr/>
        </p:nvSpPr>
        <p:spPr>
          <a:xfrm>
            <a:off x="451234" y="1381871"/>
            <a:ext cx="156809"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6</a:t>
            </a:r>
          </a:p>
        </p:txBody>
      </p:sp>
      <p:sp>
        <p:nvSpPr>
          <p:cNvPr id="22" name="ZoneTexte 21">
            <a:extLst>
              <a:ext uri="{FF2B5EF4-FFF2-40B4-BE49-F238E27FC236}">
                <a16:creationId xmlns:a16="http://schemas.microsoft.com/office/drawing/2014/main" id="{C7A55629-5ABA-2744-ED28-DF007A411B6B}"/>
              </a:ext>
            </a:extLst>
          </p:cNvPr>
          <p:cNvSpPr txBox="1"/>
          <p:nvPr/>
        </p:nvSpPr>
        <p:spPr>
          <a:xfrm>
            <a:off x="556960" y="1969658"/>
            <a:ext cx="2352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7</a:t>
            </a:r>
          </a:p>
        </p:txBody>
      </p:sp>
      <p:sp>
        <p:nvSpPr>
          <p:cNvPr id="23" name="ZoneTexte 22">
            <a:extLst>
              <a:ext uri="{FF2B5EF4-FFF2-40B4-BE49-F238E27FC236}">
                <a16:creationId xmlns:a16="http://schemas.microsoft.com/office/drawing/2014/main" id="{33B70633-6252-0039-871A-6587FC53CD9B}"/>
              </a:ext>
            </a:extLst>
          </p:cNvPr>
          <p:cNvSpPr txBox="1"/>
          <p:nvPr/>
        </p:nvSpPr>
        <p:spPr>
          <a:xfrm>
            <a:off x="2446241" y="3394705"/>
            <a:ext cx="625844" cy="430887"/>
          </a:xfrm>
          <a:prstGeom prst="rect">
            <a:avLst/>
          </a:prstGeom>
          <a:noFill/>
        </p:spPr>
        <p:txBody>
          <a:bodyPr wrap="square">
            <a:spAutoFit/>
          </a:bodyPr>
          <a:lstStyle/>
          <a:p>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Mer de </a:t>
            </a:r>
          </a:p>
          <a:p>
            <a:r>
              <a:rPr kumimoji="0" lang="fr-FR" sz="1100" b="1" i="1" u="none" strike="noStrike" kern="1200" cap="none" spc="0" normalizeH="0" baseline="0" noProof="0" dirty="0">
                <a:ln>
                  <a:noFill/>
                </a:ln>
                <a:solidFill>
                  <a:srgbClr val="002060"/>
                </a:solidFill>
                <a:effectLst/>
                <a:uLnTx/>
                <a:uFillTx/>
                <a:latin typeface="Calibri" panose="020F0502020204030204"/>
                <a:ea typeface="+mn-ea"/>
                <a:cs typeface="+mn-cs"/>
              </a:rPr>
              <a:t>Corail </a:t>
            </a:r>
            <a:endParaRPr lang="fr-FR" dirty="0"/>
          </a:p>
        </p:txBody>
      </p:sp>
      <p:sp>
        <p:nvSpPr>
          <p:cNvPr id="24" name="ZoneTexte 23">
            <a:extLst>
              <a:ext uri="{FF2B5EF4-FFF2-40B4-BE49-F238E27FC236}">
                <a16:creationId xmlns:a16="http://schemas.microsoft.com/office/drawing/2014/main" id="{97E0E3C5-7AD9-6DDA-12FC-09ED408CD4F5}"/>
              </a:ext>
            </a:extLst>
          </p:cNvPr>
          <p:cNvSpPr txBox="1"/>
          <p:nvPr/>
        </p:nvSpPr>
        <p:spPr>
          <a:xfrm>
            <a:off x="7018619" y="5784996"/>
            <a:ext cx="2125381" cy="369332"/>
          </a:xfrm>
          <a:prstGeom prst="rect">
            <a:avLst/>
          </a:prstGeom>
          <a:noFill/>
        </p:spPr>
        <p:txBody>
          <a:bodyPr wrap="square">
            <a:spAutoFit/>
          </a:bodyPr>
          <a:lstStyle/>
          <a:p>
            <a:r>
              <a:rPr kumimoji="0" lang="fr-FR" sz="1200" b="1" i="1" u="none" strike="noStrike" kern="1200" cap="none" spc="0" normalizeH="0" baseline="0" noProof="0" dirty="0">
                <a:ln>
                  <a:noFill/>
                </a:ln>
                <a:solidFill>
                  <a:srgbClr val="363636"/>
                </a:solidFill>
                <a:effectLst/>
                <a:uLnTx/>
                <a:uFillTx/>
                <a:latin typeface="Calibri" panose="020F0502020204030204"/>
                <a:ea typeface="+mn-ea"/>
                <a:cs typeface="+mn-cs"/>
              </a:rPr>
              <a:t>Source : </a:t>
            </a:r>
            <a:r>
              <a:rPr kumimoji="0" lang="fr-FR" sz="1200" b="1" i="1" u="none" strike="noStrike" kern="1200" cap="none" spc="0" normalizeH="0" baseline="0" noProof="0" dirty="0" err="1">
                <a:ln>
                  <a:noFill/>
                </a:ln>
                <a:solidFill>
                  <a:srgbClr val="363636"/>
                </a:solidFill>
                <a:effectLst/>
                <a:uLnTx/>
                <a:uFillTx/>
                <a:latin typeface="Calibri" panose="020F0502020204030204"/>
                <a:ea typeface="+mn-ea"/>
                <a:cs typeface="+mn-cs"/>
              </a:rPr>
              <a:t>Map</a:t>
            </a:r>
            <a:r>
              <a:rPr kumimoji="0" lang="fr-FR" sz="1200" b="1" i="1" u="none" strike="noStrike" kern="1200" cap="none" spc="0" normalizeH="0" baseline="0" noProof="0" dirty="0">
                <a:ln>
                  <a:noFill/>
                </a:ln>
                <a:solidFill>
                  <a:srgbClr val="363636"/>
                </a:solidFill>
                <a:effectLst/>
                <a:uLnTx/>
                <a:uFillTx/>
                <a:latin typeface="Calibri" panose="020F0502020204030204"/>
                <a:ea typeface="+mn-ea"/>
                <a:cs typeface="+mn-cs"/>
              </a:rPr>
              <a:t> </a:t>
            </a:r>
            <a:r>
              <a:rPr kumimoji="0" lang="fr-FR" sz="1200" b="1" i="1" u="none" strike="noStrike" kern="1200" cap="none" spc="0" normalizeH="0" baseline="0" noProof="0" dirty="0" err="1">
                <a:ln>
                  <a:noFill/>
                </a:ln>
                <a:solidFill>
                  <a:srgbClr val="363636"/>
                </a:solidFill>
                <a:effectLst/>
                <a:uLnTx/>
                <a:uFillTx/>
                <a:latin typeface="Calibri" panose="020F0502020204030204"/>
                <a:ea typeface="+mn-ea"/>
                <a:cs typeface="+mn-cs"/>
              </a:rPr>
              <a:t>Océania2011</a:t>
            </a:r>
            <a:r>
              <a:rPr kumimoji="0" lang="fr-FR" sz="1800" b="1" i="1" u="none" strike="noStrike" kern="1200" cap="none" spc="0" normalizeH="0" baseline="0" noProof="0" dirty="0">
                <a:ln>
                  <a:noFill/>
                </a:ln>
                <a:solidFill>
                  <a:srgbClr val="363636"/>
                </a:solidFill>
                <a:effectLst/>
                <a:uLnTx/>
                <a:uFillTx/>
                <a:latin typeface="Calibri" panose="020F0502020204030204"/>
                <a:ea typeface="+mn-ea"/>
                <a:cs typeface="+mn-cs"/>
              </a:rPr>
              <a:t>. </a:t>
            </a:r>
            <a:endParaRPr lang="fr-FR" dirty="0"/>
          </a:p>
        </p:txBody>
      </p:sp>
    </p:spTree>
    <p:extLst>
      <p:ext uri="{BB962C8B-B14F-4D97-AF65-F5344CB8AC3E}">
        <p14:creationId xmlns:p14="http://schemas.microsoft.com/office/powerpoint/2010/main" val="327205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15B861-D5A6-182E-02E2-96C322B5DF08}"/>
              </a:ext>
            </a:extLst>
          </p:cNvPr>
          <p:cNvSpPr txBox="1"/>
          <p:nvPr/>
        </p:nvSpPr>
        <p:spPr>
          <a:xfrm>
            <a:off x="92504" y="206477"/>
            <a:ext cx="8958992" cy="6459794"/>
          </a:xfrm>
          <a:prstGeom prst="rect">
            <a:avLst/>
          </a:prstGeom>
          <a:solidFill>
            <a:schemeClr val="bg1"/>
          </a:solidFill>
          <a:ln w="38100">
            <a:solidFill>
              <a:schemeClr val="tx1"/>
            </a:solidFill>
          </a:ln>
        </p:spPr>
        <p:txBody>
          <a:bodyPr wrap="square" rtlCol="0">
            <a:spAutoFit/>
          </a:bodyPr>
          <a:lstStyle/>
          <a:p>
            <a:endParaRPr lang="fr-FR" dirty="0"/>
          </a:p>
        </p:txBody>
      </p:sp>
      <p:sp>
        <p:nvSpPr>
          <p:cNvPr id="3" name="ZoneTexte 12">
            <a:extLst>
              <a:ext uri="{FF2B5EF4-FFF2-40B4-BE49-F238E27FC236}">
                <a16:creationId xmlns:a16="http://schemas.microsoft.com/office/drawing/2014/main" id="{478C7298-7468-B9D4-B532-14D26920C566}"/>
              </a:ext>
            </a:extLst>
          </p:cNvPr>
          <p:cNvSpPr txBox="1"/>
          <p:nvPr/>
        </p:nvSpPr>
        <p:spPr>
          <a:xfrm>
            <a:off x="92504" y="328681"/>
            <a:ext cx="2767312"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u="sng" dirty="0">
                <a:solidFill>
                  <a:srgbClr val="000000"/>
                </a:solidFill>
                <a:latin typeface="Calibri"/>
              </a:rPr>
              <a:t>……………………………………………………</a:t>
            </a: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8EDED02-F3FE-3CF3-1D4B-659D034D4C4B}"/>
              </a:ext>
            </a:extLst>
          </p:cNvPr>
          <p:cNvSpPr/>
          <p:nvPr/>
        </p:nvSpPr>
        <p:spPr>
          <a:xfrm>
            <a:off x="227076" y="1466200"/>
            <a:ext cx="497033" cy="237032"/>
          </a:xfrm>
          <a:prstGeom prst="rect">
            <a:avLst/>
          </a:prstGeom>
          <a:solidFill>
            <a:schemeClr val="bg1"/>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ZoneTexte 12">
            <a:extLst>
              <a:ext uri="{FF2B5EF4-FFF2-40B4-BE49-F238E27FC236}">
                <a16:creationId xmlns:a16="http://schemas.microsoft.com/office/drawing/2014/main" id="{82E457A6-B2D4-B913-DF74-8D78F1899784}"/>
              </a:ext>
            </a:extLst>
          </p:cNvPr>
          <p:cNvSpPr txBox="1"/>
          <p:nvPr/>
        </p:nvSpPr>
        <p:spPr>
          <a:xfrm>
            <a:off x="3161761" y="860647"/>
            <a:ext cx="336977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a-……………………………………………………..</a:t>
            </a:r>
          </a:p>
        </p:txBody>
      </p:sp>
      <p:sp>
        <p:nvSpPr>
          <p:cNvPr id="6" name="ZoneTexte 12">
            <a:extLst>
              <a:ext uri="{FF2B5EF4-FFF2-40B4-BE49-F238E27FC236}">
                <a16:creationId xmlns:a16="http://schemas.microsoft.com/office/drawing/2014/main" id="{FF02EFA3-F572-55AD-3320-E31A65BCC81A}"/>
              </a:ext>
            </a:extLst>
          </p:cNvPr>
          <p:cNvSpPr txBox="1"/>
          <p:nvPr/>
        </p:nvSpPr>
        <p:spPr>
          <a:xfrm>
            <a:off x="3218381" y="2621265"/>
            <a:ext cx="325653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b-</a:t>
            </a:r>
            <a:r>
              <a:rPr kumimoji="0" lang="fr-FR" sz="1400" b="1" i="0" u="sng" strike="noStrike" kern="1200" cap="none" spc="0" normalizeH="0" baseline="0" noProof="0" dirty="0">
                <a:ln>
                  <a:noFill/>
                </a:ln>
                <a:solidFill>
                  <a:srgbClr val="000000"/>
                </a:solidFill>
                <a:effectLst/>
                <a:uLnTx/>
                <a:uFillTx/>
                <a:latin typeface="Calibri"/>
                <a:ea typeface="+mn-ea"/>
                <a:cs typeface="+mn-cs"/>
              </a:rPr>
              <a:t>……………:….……………………………………</a:t>
            </a:r>
          </a:p>
        </p:txBody>
      </p:sp>
      <p:cxnSp>
        <p:nvCxnSpPr>
          <p:cNvPr id="7" name="Connecteur droit avec flèche 6">
            <a:extLst>
              <a:ext uri="{FF2B5EF4-FFF2-40B4-BE49-F238E27FC236}">
                <a16:creationId xmlns:a16="http://schemas.microsoft.com/office/drawing/2014/main" id="{BC9C5B5B-EF37-AEF9-1761-B6C4257D5503}"/>
              </a:ext>
            </a:extLst>
          </p:cNvPr>
          <p:cNvCxnSpPr>
            <a:cxnSpLocks/>
          </p:cNvCxnSpPr>
          <p:nvPr/>
        </p:nvCxnSpPr>
        <p:spPr>
          <a:xfrm>
            <a:off x="197224" y="1114130"/>
            <a:ext cx="543914" cy="0"/>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7DD43FAE-359F-F2B0-24C1-C77D6C4365D5}"/>
              </a:ext>
            </a:extLst>
          </p:cNvPr>
          <p:cNvSpPr txBox="1"/>
          <p:nvPr/>
        </p:nvSpPr>
        <p:spPr>
          <a:xfrm>
            <a:off x="3172409" y="300999"/>
            <a:ext cx="397489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latin typeface="Calibri" panose="020F0502020204030204"/>
                <a:ea typeface="+mn-ea"/>
                <a:cs typeface="+mn-cs"/>
              </a:rPr>
              <a:t>……………………………………………………..…</a:t>
            </a:r>
            <a:endParaRPr kumimoji="0" lang="fr-FR" sz="1400" b="1" i="0" u="sng" strike="noStrike" kern="0" cap="none" spc="0" normalizeH="0" baseline="0" noProof="0" dirty="0">
              <a:ln>
                <a:noFill/>
              </a:ln>
              <a:solidFill>
                <a:prstClr val="black"/>
              </a:solidFill>
              <a:effectLst/>
              <a:uLnTx/>
              <a:uFillTx/>
            </a:endParaRPr>
          </a:p>
        </p:txBody>
      </p:sp>
      <p:sp>
        <p:nvSpPr>
          <p:cNvPr id="9" name="ZoneTexte 14">
            <a:extLst>
              <a:ext uri="{FF2B5EF4-FFF2-40B4-BE49-F238E27FC236}">
                <a16:creationId xmlns:a16="http://schemas.microsoft.com/office/drawing/2014/main" id="{37DCBB39-E031-1459-3386-D5381DA3E528}"/>
              </a:ext>
            </a:extLst>
          </p:cNvPr>
          <p:cNvSpPr txBox="1"/>
          <p:nvPr/>
        </p:nvSpPr>
        <p:spPr>
          <a:xfrm>
            <a:off x="227076" y="2483277"/>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0" name="ZoneTexte 14">
            <a:extLst>
              <a:ext uri="{FF2B5EF4-FFF2-40B4-BE49-F238E27FC236}">
                <a16:creationId xmlns:a16="http://schemas.microsoft.com/office/drawing/2014/main" id="{D113DDF5-5960-4574-DA25-FF5DB428FA96}"/>
              </a:ext>
            </a:extLst>
          </p:cNvPr>
          <p:cNvSpPr txBox="1"/>
          <p:nvPr/>
        </p:nvSpPr>
        <p:spPr>
          <a:xfrm>
            <a:off x="208817" y="1979661"/>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1" name="ZoneTexte 14">
            <a:extLst>
              <a:ext uri="{FF2B5EF4-FFF2-40B4-BE49-F238E27FC236}">
                <a16:creationId xmlns:a16="http://schemas.microsoft.com/office/drawing/2014/main" id="{AB12A8E6-53E9-1CB0-18DA-668E2C8C3763}"/>
              </a:ext>
            </a:extLst>
          </p:cNvPr>
          <p:cNvSpPr txBox="1"/>
          <p:nvPr/>
        </p:nvSpPr>
        <p:spPr>
          <a:xfrm>
            <a:off x="3455518" y="4286569"/>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2" name="ZoneTexte 14">
            <a:extLst>
              <a:ext uri="{FF2B5EF4-FFF2-40B4-BE49-F238E27FC236}">
                <a16:creationId xmlns:a16="http://schemas.microsoft.com/office/drawing/2014/main" id="{C5F4EFD3-61A1-971D-6E90-8F7B2A35170E}"/>
              </a:ext>
            </a:extLst>
          </p:cNvPr>
          <p:cNvSpPr txBox="1"/>
          <p:nvPr/>
        </p:nvSpPr>
        <p:spPr>
          <a:xfrm>
            <a:off x="6551852" y="1350928"/>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3" name="ZoneTexte 14">
            <a:extLst>
              <a:ext uri="{FF2B5EF4-FFF2-40B4-BE49-F238E27FC236}">
                <a16:creationId xmlns:a16="http://schemas.microsoft.com/office/drawing/2014/main" id="{3FB8CE08-28F2-C949-4ABE-C2C567D18496}"/>
              </a:ext>
            </a:extLst>
          </p:cNvPr>
          <p:cNvSpPr txBox="1"/>
          <p:nvPr/>
        </p:nvSpPr>
        <p:spPr>
          <a:xfrm>
            <a:off x="6570635" y="229465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4" name="ZoneTexte 14">
            <a:extLst>
              <a:ext uri="{FF2B5EF4-FFF2-40B4-BE49-F238E27FC236}">
                <a16:creationId xmlns:a16="http://schemas.microsoft.com/office/drawing/2014/main" id="{96E50E2B-510D-A368-7E1B-93AD2026C7F5}"/>
              </a:ext>
            </a:extLst>
          </p:cNvPr>
          <p:cNvSpPr txBox="1"/>
          <p:nvPr/>
        </p:nvSpPr>
        <p:spPr>
          <a:xfrm>
            <a:off x="6541693" y="1803760"/>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5" name="ZoneTexte 14">
            <a:extLst>
              <a:ext uri="{FF2B5EF4-FFF2-40B4-BE49-F238E27FC236}">
                <a16:creationId xmlns:a16="http://schemas.microsoft.com/office/drawing/2014/main" id="{2E73624A-66CB-856F-71AE-F532A240F8E5}"/>
              </a:ext>
            </a:extLst>
          </p:cNvPr>
          <p:cNvSpPr txBox="1"/>
          <p:nvPr/>
        </p:nvSpPr>
        <p:spPr>
          <a:xfrm>
            <a:off x="3370499" y="2050238"/>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6" name="ZoneTexte 14">
            <a:extLst>
              <a:ext uri="{FF2B5EF4-FFF2-40B4-BE49-F238E27FC236}">
                <a16:creationId xmlns:a16="http://schemas.microsoft.com/office/drawing/2014/main" id="{D45DBC08-2622-1E31-02DE-2D43A0DCD29E}"/>
              </a:ext>
            </a:extLst>
          </p:cNvPr>
          <p:cNvSpPr txBox="1"/>
          <p:nvPr/>
        </p:nvSpPr>
        <p:spPr>
          <a:xfrm>
            <a:off x="3349957" y="1655642"/>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7" name="ZoneTexte 14">
            <a:extLst>
              <a:ext uri="{FF2B5EF4-FFF2-40B4-BE49-F238E27FC236}">
                <a16:creationId xmlns:a16="http://schemas.microsoft.com/office/drawing/2014/main" id="{BC171545-1CFA-AF14-655E-867BC503BA4C}"/>
              </a:ext>
            </a:extLst>
          </p:cNvPr>
          <p:cNvSpPr txBox="1"/>
          <p:nvPr/>
        </p:nvSpPr>
        <p:spPr>
          <a:xfrm>
            <a:off x="3401440" y="2965470"/>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8" name="ZoneTexte 14">
            <a:extLst>
              <a:ext uri="{FF2B5EF4-FFF2-40B4-BE49-F238E27FC236}">
                <a16:creationId xmlns:a16="http://schemas.microsoft.com/office/drawing/2014/main" id="{8C432C4E-5EDB-685B-C425-CE76C63534B3}"/>
              </a:ext>
            </a:extLst>
          </p:cNvPr>
          <p:cNvSpPr txBox="1"/>
          <p:nvPr/>
        </p:nvSpPr>
        <p:spPr>
          <a:xfrm>
            <a:off x="3402104" y="3371182"/>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9" name="ZoneTexte 14">
            <a:extLst>
              <a:ext uri="{FF2B5EF4-FFF2-40B4-BE49-F238E27FC236}">
                <a16:creationId xmlns:a16="http://schemas.microsoft.com/office/drawing/2014/main" id="{597F9A55-F386-2B91-075F-0E7DED66F01F}"/>
              </a:ext>
            </a:extLst>
          </p:cNvPr>
          <p:cNvSpPr txBox="1"/>
          <p:nvPr/>
        </p:nvSpPr>
        <p:spPr>
          <a:xfrm>
            <a:off x="3455517" y="4693567"/>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0" name="ZoneTexte 13">
            <a:extLst>
              <a:ext uri="{FF2B5EF4-FFF2-40B4-BE49-F238E27FC236}">
                <a16:creationId xmlns:a16="http://schemas.microsoft.com/office/drawing/2014/main" id="{25F9D048-2A45-F996-4E88-8324FD51FBBB}"/>
              </a:ext>
            </a:extLst>
          </p:cNvPr>
          <p:cNvSpPr txBox="1"/>
          <p:nvPr/>
        </p:nvSpPr>
        <p:spPr>
          <a:xfrm>
            <a:off x="780051" y="953841"/>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1" name="ZoneTexte 13">
            <a:extLst>
              <a:ext uri="{FF2B5EF4-FFF2-40B4-BE49-F238E27FC236}">
                <a16:creationId xmlns:a16="http://schemas.microsoft.com/office/drawing/2014/main" id="{D2464C88-297B-D22C-C506-EA7221A41A88}"/>
              </a:ext>
            </a:extLst>
          </p:cNvPr>
          <p:cNvSpPr txBox="1"/>
          <p:nvPr/>
        </p:nvSpPr>
        <p:spPr>
          <a:xfrm>
            <a:off x="814379" y="1958932"/>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2" name="ZoneTexte 13">
            <a:extLst>
              <a:ext uri="{FF2B5EF4-FFF2-40B4-BE49-F238E27FC236}">
                <a16:creationId xmlns:a16="http://schemas.microsoft.com/office/drawing/2014/main" id="{9DD05278-0335-ED61-1747-83CD7DE0A2B0}"/>
              </a:ext>
            </a:extLst>
          </p:cNvPr>
          <p:cNvSpPr txBox="1"/>
          <p:nvPr/>
        </p:nvSpPr>
        <p:spPr>
          <a:xfrm>
            <a:off x="741138" y="305332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3" name="ZoneTexte 13">
            <a:extLst>
              <a:ext uri="{FF2B5EF4-FFF2-40B4-BE49-F238E27FC236}">
                <a16:creationId xmlns:a16="http://schemas.microsoft.com/office/drawing/2014/main" id="{8D151E1B-D473-4B02-0C55-6CA9F4EAB894}"/>
              </a:ext>
            </a:extLst>
          </p:cNvPr>
          <p:cNvSpPr txBox="1"/>
          <p:nvPr/>
        </p:nvSpPr>
        <p:spPr>
          <a:xfrm>
            <a:off x="830192" y="2483277"/>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4" name="ZoneTexte 13">
            <a:extLst>
              <a:ext uri="{FF2B5EF4-FFF2-40B4-BE49-F238E27FC236}">
                <a16:creationId xmlns:a16="http://schemas.microsoft.com/office/drawing/2014/main" id="{C7E30DAA-4F29-F33E-DFF9-C9687639C13F}"/>
              </a:ext>
            </a:extLst>
          </p:cNvPr>
          <p:cNvSpPr txBox="1"/>
          <p:nvPr/>
        </p:nvSpPr>
        <p:spPr>
          <a:xfrm>
            <a:off x="7211720" y="1322689"/>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5" name="ZoneTexte 13">
            <a:extLst>
              <a:ext uri="{FF2B5EF4-FFF2-40B4-BE49-F238E27FC236}">
                <a16:creationId xmlns:a16="http://schemas.microsoft.com/office/drawing/2014/main" id="{D37C3BF2-DDB3-1266-1A62-19BF673ABFD0}"/>
              </a:ext>
            </a:extLst>
          </p:cNvPr>
          <p:cNvSpPr txBox="1"/>
          <p:nvPr/>
        </p:nvSpPr>
        <p:spPr>
          <a:xfrm>
            <a:off x="7241384" y="1778720"/>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6" name="ZoneTexte 13">
            <a:extLst>
              <a:ext uri="{FF2B5EF4-FFF2-40B4-BE49-F238E27FC236}">
                <a16:creationId xmlns:a16="http://schemas.microsoft.com/office/drawing/2014/main" id="{648487AC-26F3-3E8A-375F-A02ADC27099B}"/>
              </a:ext>
            </a:extLst>
          </p:cNvPr>
          <p:cNvSpPr txBox="1"/>
          <p:nvPr/>
        </p:nvSpPr>
        <p:spPr>
          <a:xfrm>
            <a:off x="7241384" y="2284831"/>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7" name="ZoneTexte 13">
            <a:extLst>
              <a:ext uri="{FF2B5EF4-FFF2-40B4-BE49-F238E27FC236}">
                <a16:creationId xmlns:a16="http://schemas.microsoft.com/office/drawing/2014/main" id="{5FBDCB0C-FE09-798D-5C0F-EB22D4B15898}"/>
              </a:ext>
            </a:extLst>
          </p:cNvPr>
          <p:cNvSpPr txBox="1"/>
          <p:nvPr/>
        </p:nvSpPr>
        <p:spPr>
          <a:xfrm>
            <a:off x="3978368" y="1681740"/>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8" name="ZoneTexte 13">
            <a:extLst>
              <a:ext uri="{FF2B5EF4-FFF2-40B4-BE49-F238E27FC236}">
                <a16:creationId xmlns:a16="http://schemas.microsoft.com/office/drawing/2014/main" id="{41BE368A-D6B5-D1FA-6F54-7C064B612B47}"/>
              </a:ext>
            </a:extLst>
          </p:cNvPr>
          <p:cNvSpPr txBox="1"/>
          <p:nvPr/>
        </p:nvSpPr>
        <p:spPr>
          <a:xfrm>
            <a:off x="4005507" y="1308355"/>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29" name="ZoneTexte 13">
            <a:extLst>
              <a:ext uri="{FF2B5EF4-FFF2-40B4-BE49-F238E27FC236}">
                <a16:creationId xmlns:a16="http://schemas.microsoft.com/office/drawing/2014/main" id="{04B664EF-DC01-700C-797B-D1FE28DBBB47}"/>
              </a:ext>
            </a:extLst>
          </p:cNvPr>
          <p:cNvSpPr txBox="1"/>
          <p:nvPr/>
        </p:nvSpPr>
        <p:spPr>
          <a:xfrm>
            <a:off x="3992139" y="2050238"/>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0" name="ZoneTexte 13">
            <a:extLst>
              <a:ext uri="{FF2B5EF4-FFF2-40B4-BE49-F238E27FC236}">
                <a16:creationId xmlns:a16="http://schemas.microsoft.com/office/drawing/2014/main" id="{173301CF-D669-B501-E32B-4A21A7C66684}"/>
              </a:ext>
            </a:extLst>
          </p:cNvPr>
          <p:cNvSpPr txBox="1"/>
          <p:nvPr/>
        </p:nvSpPr>
        <p:spPr>
          <a:xfrm>
            <a:off x="4063600" y="3393692"/>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1" name="ZoneTexte 13">
            <a:extLst>
              <a:ext uri="{FF2B5EF4-FFF2-40B4-BE49-F238E27FC236}">
                <a16:creationId xmlns:a16="http://schemas.microsoft.com/office/drawing/2014/main" id="{2D3E0DD8-6753-75CD-CC21-AD935215FC37}"/>
              </a:ext>
            </a:extLst>
          </p:cNvPr>
          <p:cNvSpPr txBox="1"/>
          <p:nvPr/>
        </p:nvSpPr>
        <p:spPr>
          <a:xfrm>
            <a:off x="4062570" y="296626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2" name="ZoneTexte 13">
            <a:extLst>
              <a:ext uri="{FF2B5EF4-FFF2-40B4-BE49-F238E27FC236}">
                <a16:creationId xmlns:a16="http://schemas.microsoft.com/office/drawing/2014/main" id="{83F57699-40F5-437C-DE5A-25A6C1B6A60A}"/>
              </a:ext>
            </a:extLst>
          </p:cNvPr>
          <p:cNvSpPr txBox="1"/>
          <p:nvPr/>
        </p:nvSpPr>
        <p:spPr>
          <a:xfrm>
            <a:off x="4083929" y="4708520"/>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3" name="ZoneTexte 13">
            <a:extLst>
              <a:ext uri="{FF2B5EF4-FFF2-40B4-BE49-F238E27FC236}">
                <a16:creationId xmlns:a16="http://schemas.microsoft.com/office/drawing/2014/main" id="{C48468E8-1FD1-14CB-BEB9-6B7A7DAC025E}"/>
              </a:ext>
            </a:extLst>
          </p:cNvPr>
          <p:cNvSpPr txBox="1"/>
          <p:nvPr/>
        </p:nvSpPr>
        <p:spPr>
          <a:xfrm>
            <a:off x="4083929" y="425218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4" name="ZoneTexte 12">
            <a:extLst>
              <a:ext uri="{FF2B5EF4-FFF2-40B4-BE49-F238E27FC236}">
                <a16:creationId xmlns:a16="http://schemas.microsoft.com/office/drawing/2014/main" id="{DCE2E943-1B99-7A1F-7624-B2264BB2BAFA}"/>
              </a:ext>
            </a:extLst>
          </p:cNvPr>
          <p:cNvSpPr txBox="1"/>
          <p:nvPr/>
        </p:nvSpPr>
        <p:spPr>
          <a:xfrm>
            <a:off x="3187518" y="3880857"/>
            <a:ext cx="325653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c-</a:t>
            </a:r>
            <a:r>
              <a:rPr kumimoji="0" lang="fr-FR" sz="1400" b="1" i="0" u="sng" strike="noStrike" kern="1200" cap="none" spc="0" normalizeH="0" baseline="0" noProof="0" dirty="0">
                <a:ln>
                  <a:noFill/>
                </a:ln>
                <a:solidFill>
                  <a:srgbClr val="000000"/>
                </a:solidFill>
                <a:effectLst/>
                <a:uLnTx/>
                <a:uFillTx/>
                <a:latin typeface="Calibri"/>
                <a:ea typeface="+mn-ea"/>
                <a:cs typeface="+mn-cs"/>
              </a:rPr>
              <a:t>…………….….……………………………………</a:t>
            </a:r>
          </a:p>
        </p:txBody>
      </p:sp>
      <p:sp>
        <p:nvSpPr>
          <p:cNvPr id="35" name="ZoneTexte 34">
            <a:extLst>
              <a:ext uri="{FF2B5EF4-FFF2-40B4-BE49-F238E27FC236}">
                <a16:creationId xmlns:a16="http://schemas.microsoft.com/office/drawing/2014/main" id="{12A57917-AAC8-2F75-430E-B56F3AC269B5}"/>
              </a:ext>
            </a:extLst>
          </p:cNvPr>
          <p:cNvSpPr txBox="1"/>
          <p:nvPr/>
        </p:nvSpPr>
        <p:spPr>
          <a:xfrm>
            <a:off x="6474917" y="295754"/>
            <a:ext cx="266908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3-………………………………………………</a:t>
            </a:r>
          </a:p>
          <a:p>
            <a:pPr marL="0" marR="0" lvl="0" indent="0" defTabSz="914400" eaLnBrk="1" fontAlgn="auto" latinLnBrk="0" hangingPunct="1">
              <a:lnSpc>
                <a:spcPct val="100000"/>
              </a:lnSpc>
              <a:spcBef>
                <a:spcPts val="0"/>
              </a:spcBef>
              <a:spcAft>
                <a:spcPts val="0"/>
              </a:spcAft>
              <a:buClrTx/>
              <a:buSzTx/>
              <a:buFontTx/>
              <a:buNone/>
              <a:tabLst/>
              <a:defRPr/>
            </a:pPr>
            <a:r>
              <a:rPr lang="fr-FR" sz="1400" b="1" u="sng" kern="0" dirty="0">
                <a:solidFill>
                  <a:prstClr val="black"/>
                </a:solidFill>
              </a:rPr>
              <a:t>…………………………………………………</a:t>
            </a:r>
            <a:endParaRPr kumimoji="0" lang="fr-FR" sz="1400" b="1" i="0" u="sng" strike="noStrike" kern="0" cap="none" spc="0" normalizeH="0" baseline="0" noProof="0" dirty="0">
              <a:ln>
                <a:noFill/>
              </a:ln>
              <a:solidFill>
                <a:prstClr val="black"/>
              </a:solidFill>
              <a:effectLst/>
              <a:uLnTx/>
              <a:uFillTx/>
            </a:endParaRPr>
          </a:p>
        </p:txBody>
      </p:sp>
      <p:sp>
        <p:nvSpPr>
          <p:cNvPr id="36" name="ZoneTexte 13">
            <a:extLst>
              <a:ext uri="{FF2B5EF4-FFF2-40B4-BE49-F238E27FC236}">
                <a16:creationId xmlns:a16="http://schemas.microsoft.com/office/drawing/2014/main" id="{8E30E0B8-C91D-CAD5-B72A-65FB2D4F46D3}"/>
              </a:ext>
            </a:extLst>
          </p:cNvPr>
          <p:cNvSpPr txBox="1"/>
          <p:nvPr/>
        </p:nvSpPr>
        <p:spPr>
          <a:xfrm>
            <a:off x="7180263" y="89047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7" name="ZoneTexte 14">
            <a:extLst>
              <a:ext uri="{FF2B5EF4-FFF2-40B4-BE49-F238E27FC236}">
                <a16:creationId xmlns:a16="http://schemas.microsoft.com/office/drawing/2014/main" id="{F1744755-ECBD-0AB4-8BB5-DCCFE6FA18EC}"/>
              </a:ext>
            </a:extLst>
          </p:cNvPr>
          <p:cNvSpPr txBox="1"/>
          <p:nvPr/>
        </p:nvSpPr>
        <p:spPr>
          <a:xfrm>
            <a:off x="227075" y="3058573"/>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8" name="ZoneTexte 14">
            <a:extLst>
              <a:ext uri="{FF2B5EF4-FFF2-40B4-BE49-F238E27FC236}">
                <a16:creationId xmlns:a16="http://schemas.microsoft.com/office/drawing/2014/main" id="{FECCEE68-0F3D-BD5F-5CF3-DC05206E4B40}"/>
              </a:ext>
            </a:extLst>
          </p:cNvPr>
          <p:cNvSpPr txBox="1"/>
          <p:nvPr/>
        </p:nvSpPr>
        <p:spPr>
          <a:xfrm>
            <a:off x="3401440" y="1302787"/>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39" name="ZoneTexte 14">
            <a:extLst>
              <a:ext uri="{FF2B5EF4-FFF2-40B4-BE49-F238E27FC236}">
                <a16:creationId xmlns:a16="http://schemas.microsoft.com/office/drawing/2014/main" id="{66CF9235-F1FF-4E43-7599-1F4D8479B28D}"/>
              </a:ext>
            </a:extLst>
          </p:cNvPr>
          <p:cNvSpPr txBox="1"/>
          <p:nvPr/>
        </p:nvSpPr>
        <p:spPr>
          <a:xfrm>
            <a:off x="6541694" y="898096"/>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40" name="ZoneTexte 13">
            <a:extLst>
              <a:ext uri="{FF2B5EF4-FFF2-40B4-BE49-F238E27FC236}">
                <a16:creationId xmlns:a16="http://schemas.microsoft.com/office/drawing/2014/main" id="{DEC7B035-D849-B85A-5EBB-61B46C939409}"/>
              </a:ext>
            </a:extLst>
          </p:cNvPr>
          <p:cNvSpPr txBox="1"/>
          <p:nvPr/>
        </p:nvSpPr>
        <p:spPr>
          <a:xfrm>
            <a:off x="830192" y="1477313"/>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Tree>
    <p:extLst>
      <p:ext uri="{BB962C8B-B14F-4D97-AF65-F5344CB8AC3E}">
        <p14:creationId xmlns:p14="http://schemas.microsoft.com/office/powerpoint/2010/main" val="194172524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6484</TotalTime>
  <Words>3509</Words>
  <Application>Microsoft Macintosh PowerPoint</Application>
  <PresentationFormat>Affichage à l'écran (4:3)</PresentationFormat>
  <Paragraphs>288</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30</vt:i4>
      </vt:variant>
    </vt:vector>
  </HeadingPairs>
  <TitlesOfParts>
    <vt:vector size="36" baseType="lpstr">
      <vt:lpstr>Arial</vt:lpstr>
      <vt:lpstr>Calibri</vt:lpstr>
      <vt:lpstr>Calibri Light</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Marie-Thérèse DESCHARMES</dc:creator>
  <cp:lastModifiedBy>PFS</cp:lastModifiedBy>
  <cp:revision>240</cp:revision>
  <cp:lastPrinted>2024-05-04T06:23:28Z</cp:lastPrinted>
  <dcterms:created xsi:type="dcterms:W3CDTF">2023-11-18T00:48:29Z</dcterms:created>
  <dcterms:modified xsi:type="dcterms:W3CDTF">2024-09-18T07:54:23Z</dcterms:modified>
</cp:coreProperties>
</file>