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532" r:id="rId4"/>
    <p:sldId id="467" r:id="rId5"/>
    <p:sldId id="468" r:id="rId6"/>
    <p:sldId id="469" r:id="rId7"/>
    <p:sldId id="520" r:id="rId8"/>
    <p:sldId id="503" r:id="rId9"/>
    <p:sldId id="508" r:id="rId10"/>
    <p:sldId id="549" r:id="rId11"/>
    <p:sldId id="470" r:id="rId12"/>
    <p:sldId id="511" r:id="rId13"/>
    <p:sldId id="516" r:id="rId14"/>
    <p:sldId id="518" r:id="rId15"/>
    <p:sldId id="481" r:id="rId16"/>
    <p:sldId id="482" r:id="rId17"/>
    <p:sldId id="569" r:id="rId18"/>
    <p:sldId id="485" r:id="rId19"/>
    <p:sldId id="570" r:id="rId20"/>
    <p:sldId id="465" r:id="rId21"/>
    <p:sldId id="521" r:id="rId22"/>
    <p:sldId id="522" r:id="rId23"/>
    <p:sldId id="544" r:id="rId24"/>
    <p:sldId id="523" r:id="rId25"/>
    <p:sldId id="545" r:id="rId26"/>
    <p:sldId id="546" r:id="rId27"/>
    <p:sldId id="547" r:id="rId28"/>
    <p:sldId id="548" r:id="rId29"/>
  </p:sldIdLst>
  <p:sldSz cx="9144000" cy="6858000" type="screen4x3"/>
  <p:notesSz cx="6889750" cy="9671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C2E0C"/>
    <a:srgbClr val="000000"/>
    <a:srgbClr val="EAF2FA"/>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1" autoAdjust="0"/>
    <p:restoredTop sz="94660"/>
  </p:normalViewPr>
  <p:slideViewPr>
    <p:cSldViewPr snapToGrid="0">
      <p:cViewPr varScale="1">
        <p:scale>
          <a:sx n="124" d="100"/>
          <a:sy n="124" d="100"/>
        </p:scale>
        <p:origin x="174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49EB5E7-2E07-4438-BEFB-C18B5FA96F36}" type="datetimeFigureOut">
              <a:rPr lang="fr-FR" smtClean="0"/>
              <a:t>18/09/2024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92CA977-7864-42DB-935C-9CFD968CA173}" type="slidenum">
              <a:rPr lang="fr-FR" smtClean="0"/>
              <a:t>‹N°›</a:t>
            </a:fld>
            <a:endParaRPr lang="fr-FR"/>
          </a:p>
        </p:txBody>
      </p:sp>
    </p:spTree>
    <p:extLst>
      <p:ext uri="{BB962C8B-B14F-4D97-AF65-F5344CB8AC3E}">
        <p14:creationId xmlns:p14="http://schemas.microsoft.com/office/powerpoint/2010/main" val="3165985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49EB5E7-2E07-4438-BEFB-C18B5FA96F36}" type="datetimeFigureOut">
              <a:rPr lang="fr-FR" smtClean="0"/>
              <a:t>18/09/2024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92CA977-7864-42DB-935C-9CFD968CA173}" type="slidenum">
              <a:rPr lang="fr-FR" smtClean="0"/>
              <a:t>‹N°›</a:t>
            </a:fld>
            <a:endParaRPr lang="fr-FR"/>
          </a:p>
        </p:txBody>
      </p:sp>
    </p:spTree>
    <p:extLst>
      <p:ext uri="{BB962C8B-B14F-4D97-AF65-F5344CB8AC3E}">
        <p14:creationId xmlns:p14="http://schemas.microsoft.com/office/powerpoint/2010/main" val="1515692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49EB5E7-2E07-4438-BEFB-C18B5FA96F36}" type="datetimeFigureOut">
              <a:rPr lang="fr-FR" smtClean="0"/>
              <a:t>18/09/2024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92CA977-7864-42DB-935C-9CFD968CA173}" type="slidenum">
              <a:rPr lang="fr-FR" smtClean="0"/>
              <a:t>‹N°›</a:t>
            </a:fld>
            <a:endParaRPr lang="fr-FR"/>
          </a:p>
        </p:txBody>
      </p:sp>
    </p:spTree>
    <p:extLst>
      <p:ext uri="{BB962C8B-B14F-4D97-AF65-F5344CB8AC3E}">
        <p14:creationId xmlns:p14="http://schemas.microsoft.com/office/powerpoint/2010/main" val="2264413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07E19-19D0-B774-C312-41F2F89807BA}"/>
              </a:ext>
            </a:extLst>
          </p:cNvPr>
          <p:cNvSpPr txBox="1">
            <a:spLocks noGrp="1"/>
          </p:cNvSpPr>
          <p:nvPr>
            <p:ph type="ctrTitle"/>
          </p:nvPr>
        </p:nvSpPr>
        <p:spPr>
          <a:xfrm>
            <a:off x="685800" y="1122361"/>
            <a:ext cx="7772400" cy="2387598"/>
          </a:xfrm>
        </p:spPr>
        <p:txBody>
          <a:bodyPr anchor="b" anchorCtr="1"/>
          <a:lstStyle>
            <a:lvl1pPr algn="ctr">
              <a:defRPr sz="6000"/>
            </a:lvl1pPr>
          </a:lstStyle>
          <a:p>
            <a:pPr lvl="0"/>
            <a:r>
              <a:rPr lang="fr-FR"/>
              <a:t>Modifiez le style du titre</a:t>
            </a:r>
            <a:endParaRPr lang="en-US"/>
          </a:p>
        </p:txBody>
      </p:sp>
      <p:sp>
        <p:nvSpPr>
          <p:cNvPr id="3" name="Subtitle 2">
            <a:extLst>
              <a:ext uri="{FF2B5EF4-FFF2-40B4-BE49-F238E27FC236}">
                <a16:creationId xmlns:a16="http://schemas.microsoft.com/office/drawing/2014/main" id="{48226C08-9B55-0F17-4B5A-1F073B57D52A}"/>
              </a:ext>
            </a:extLst>
          </p:cNvPr>
          <p:cNvSpPr txBox="1">
            <a:spLocks noGrp="1"/>
          </p:cNvSpPr>
          <p:nvPr>
            <p:ph type="subTitle" idx="1"/>
          </p:nvPr>
        </p:nvSpPr>
        <p:spPr>
          <a:xfrm>
            <a:off x="1143000" y="3602041"/>
            <a:ext cx="6858000" cy="1655758"/>
          </a:xfrm>
        </p:spPr>
        <p:txBody>
          <a:bodyPr anchorCtr="1"/>
          <a:lstStyle>
            <a:lvl1pPr marL="0" indent="0" algn="ctr">
              <a:buNone/>
              <a:defRPr sz="2400"/>
            </a:lvl1pPr>
          </a:lstStyle>
          <a:p>
            <a:pPr lvl="0"/>
            <a:r>
              <a:rPr lang="fr-FR"/>
              <a:t>Modifiez le style des sous-titres du masque</a:t>
            </a:r>
            <a:endParaRPr lang="en-US"/>
          </a:p>
        </p:txBody>
      </p:sp>
      <p:sp>
        <p:nvSpPr>
          <p:cNvPr id="4" name="Date Placeholder 3">
            <a:extLst>
              <a:ext uri="{FF2B5EF4-FFF2-40B4-BE49-F238E27FC236}">
                <a16:creationId xmlns:a16="http://schemas.microsoft.com/office/drawing/2014/main" id="{D30B58B2-05D4-9F78-315B-401B315A24D7}"/>
              </a:ext>
            </a:extLst>
          </p:cNvPr>
          <p:cNvSpPr txBox="1">
            <a:spLocks noGrp="1"/>
          </p:cNvSpPr>
          <p:nvPr>
            <p:ph type="dt" sz="half" idx="7"/>
          </p:nvPr>
        </p:nvSpPr>
        <p:spPr/>
        <p:txBody>
          <a:bodyPr/>
          <a:lstStyle>
            <a:lvl1pPr>
              <a:defRPr/>
            </a:lvl1pPr>
          </a:lstStyle>
          <a:p>
            <a:pPr lvl="0"/>
            <a:fld id="{ED2EF5AF-7650-4A69-8DCC-331388BED7FE}" type="datetime1">
              <a:rPr lang="fr-FR"/>
              <a:pPr lvl="0"/>
              <a:t>18/09/2024</a:t>
            </a:fld>
            <a:endParaRPr lang="fr-FR"/>
          </a:p>
        </p:txBody>
      </p:sp>
      <p:sp>
        <p:nvSpPr>
          <p:cNvPr id="5" name="Footer Placeholder 4">
            <a:extLst>
              <a:ext uri="{FF2B5EF4-FFF2-40B4-BE49-F238E27FC236}">
                <a16:creationId xmlns:a16="http://schemas.microsoft.com/office/drawing/2014/main" id="{21B83290-4516-2178-F801-B5D1C1027889}"/>
              </a:ext>
            </a:extLst>
          </p:cNvPr>
          <p:cNvSpPr txBox="1">
            <a:spLocks noGrp="1"/>
          </p:cNvSpPr>
          <p:nvPr>
            <p:ph type="ftr" sz="quarter" idx="9"/>
          </p:nvPr>
        </p:nvSpPr>
        <p:spPr/>
        <p:txBody>
          <a:bodyPr/>
          <a:lstStyle>
            <a:lvl1pPr>
              <a:defRPr/>
            </a:lvl1pPr>
          </a:lstStyle>
          <a:p>
            <a:pPr lvl="0"/>
            <a:endParaRPr lang="fr-FR"/>
          </a:p>
        </p:txBody>
      </p:sp>
      <p:sp>
        <p:nvSpPr>
          <p:cNvPr id="6" name="Slide Number Placeholder 5">
            <a:extLst>
              <a:ext uri="{FF2B5EF4-FFF2-40B4-BE49-F238E27FC236}">
                <a16:creationId xmlns:a16="http://schemas.microsoft.com/office/drawing/2014/main" id="{98ACC4E8-8923-EC20-E25F-53FED1A664AE}"/>
              </a:ext>
            </a:extLst>
          </p:cNvPr>
          <p:cNvSpPr txBox="1">
            <a:spLocks noGrp="1"/>
          </p:cNvSpPr>
          <p:nvPr>
            <p:ph type="sldNum" sz="quarter" idx="8"/>
          </p:nvPr>
        </p:nvSpPr>
        <p:spPr/>
        <p:txBody>
          <a:bodyPr/>
          <a:lstStyle>
            <a:lvl1pPr>
              <a:defRPr/>
            </a:lvl1pPr>
          </a:lstStyle>
          <a:p>
            <a:pPr lvl="0"/>
            <a:fld id="{A4B58685-C925-4406-8E8E-F011289D809C}" type="slidenum">
              <a:t>‹N°›</a:t>
            </a:fld>
            <a:endParaRPr lang="fr-FR"/>
          </a:p>
        </p:txBody>
      </p:sp>
    </p:spTree>
    <p:extLst>
      <p:ext uri="{BB962C8B-B14F-4D97-AF65-F5344CB8AC3E}">
        <p14:creationId xmlns:p14="http://schemas.microsoft.com/office/powerpoint/2010/main" val="1838890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37695-C650-D30F-DC2F-0ACDA4B8AC4F}"/>
              </a:ext>
            </a:extLst>
          </p:cNvPr>
          <p:cNvSpPr txBox="1">
            <a:spLocks noGrp="1"/>
          </p:cNvSpPr>
          <p:nvPr>
            <p:ph type="title"/>
          </p:nvPr>
        </p:nvSpPr>
        <p:spPr/>
        <p:txBody>
          <a:bodyPr/>
          <a:lstStyle>
            <a:lvl1pPr>
              <a:defRPr/>
            </a:lvl1pPr>
          </a:lstStyle>
          <a:p>
            <a:pPr lvl="0"/>
            <a:r>
              <a:rPr lang="fr-FR"/>
              <a:t>Modifiez le style du titre</a:t>
            </a:r>
            <a:endParaRPr lang="en-US"/>
          </a:p>
        </p:txBody>
      </p:sp>
      <p:sp>
        <p:nvSpPr>
          <p:cNvPr id="3" name="Content Placeholder 2">
            <a:extLst>
              <a:ext uri="{FF2B5EF4-FFF2-40B4-BE49-F238E27FC236}">
                <a16:creationId xmlns:a16="http://schemas.microsoft.com/office/drawing/2014/main" id="{3189CDE6-1369-DD74-E246-F1537ABEA3D3}"/>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85272121-ACF1-DE9D-5F14-38F091F6A2A1}"/>
              </a:ext>
            </a:extLst>
          </p:cNvPr>
          <p:cNvSpPr txBox="1">
            <a:spLocks noGrp="1"/>
          </p:cNvSpPr>
          <p:nvPr>
            <p:ph type="dt" sz="half" idx="7"/>
          </p:nvPr>
        </p:nvSpPr>
        <p:spPr/>
        <p:txBody>
          <a:bodyPr/>
          <a:lstStyle>
            <a:lvl1pPr>
              <a:defRPr/>
            </a:lvl1pPr>
          </a:lstStyle>
          <a:p>
            <a:pPr lvl="0"/>
            <a:fld id="{0919F504-65A5-4DD8-9F77-05FA3CAB0F55}" type="datetime1">
              <a:rPr lang="fr-FR"/>
              <a:pPr lvl="0"/>
              <a:t>18/09/2024</a:t>
            </a:fld>
            <a:endParaRPr lang="fr-FR"/>
          </a:p>
        </p:txBody>
      </p:sp>
      <p:sp>
        <p:nvSpPr>
          <p:cNvPr id="5" name="Footer Placeholder 4">
            <a:extLst>
              <a:ext uri="{FF2B5EF4-FFF2-40B4-BE49-F238E27FC236}">
                <a16:creationId xmlns:a16="http://schemas.microsoft.com/office/drawing/2014/main" id="{DCC8C647-1A20-CC1D-C6BE-6DDB400474D3}"/>
              </a:ext>
            </a:extLst>
          </p:cNvPr>
          <p:cNvSpPr txBox="1">
            <a:spLocks noGrp="1"/>
          </p:cNvSpPr>
          <p:nvPr>
            <p:ph type="ftr" sz="quarter" idx="9"/>
          </p:nvPr>
        </p:nvSpPr>
        <p:spPr/>
        <p:txBody>
          <a:bodyPr/>
          <a:lstStyle>
            <a:lvl1pPr>
              <a:defRPr/>
            </a:lvl1pPr>
          </a:lstStyle>
          <a:p>
            <a:pPr lvl="0"/>
            <a:endParaRPr lang="fr-FR"/>
          </a:p>
        </p:txBody>
      </p:sp>
      <p:sp>
        <p:nvSpPr>
          <p:cNvPr id="6" name="Slide Number Placeholder 5">
            <a:extLst>
              <a:ext uri="{FF2B5EF4-FFF2-40B4-BE49-F238E27FC236}">
                <a16:creationId xmlns:a16="http://schemas.microsoft.com/office/drawing/2014/main" id="{BBAF3183-5A63-99A0-F84A-3FD1404FC4CF}"/>
              </a:ext>
            </a:extLst>
          </p:cNvPr>
          <p:cNvSpPr txBox="1">
            <a:spLocks noGrp="1"/>
          </p:cNvSpPr>
          <p:nvPr>
            <p:ph type="sldNum" sz="quarter" idx="8"/>
          </p:nvPr>
        </p:nvSpPr>
        <p:spPr/>
        <p:txBody>
          <a:bodyPr/>
          <a:lstStyle>
            <a:lvl1pPr>
              <a:defRPr/>
            </a:lvl1pPr>
          </a:lstStyle>
          <a:p>
            <a:pPr lvl="0"/>
            <a:fld id="{0AC67A01-2EB1-41A1-AE9F-2DD08A5C6BEF}" type="slidenum">
              <a:t>‹N°›</a:t>
            </a:fld>
            <a:endParaRPr lang="fr-FR"/>
          </a:p>
        </p:txBody>
      </p:sp>
    </p:spTree>
    <p:extLst>
      <p:ext uri="{BB962C8B-B14F-4D97-AF65-F5344CB8AC3E}">
        <p14:creationId xmlns:p14="http://schemas.microsoft.com/office/powerpoint/2010/main" val="2041246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C6739-F4C7-C306-B5CA-7BC9456DFA15}"/>
              </a:ext>
            </a:extLst>
          </p:cNvPr>
          <p:cNvSpPr txBox="1">
            <a:spLocks noGrp="1"/>
          </p:cNvSpPr>
          <p:nvPr>
            <p:ph type="title"/>
          </p:nvPr>
        </p:nvSpPr>
        <p:spPr>
          <a:xfrm>
            <a:off x="623885" y="1709735"/>
            <a:ext cx="7886700" cy="2852735"/>
          </a:xfrm>
        </p:spPr>
        <p:txBody>
          <a:bodyPr anchor="b"/>
          <a:lstStyle>
            <a:lvl1pPr>
              <a:defRPr sz="6000"/>
            </a:lvl1pPr>
          </a:lstStyle>
          <a:p>
            <a:pPr lvl="0"/>
            <a:r>
              <a:rPr lang="fr-FR"/>
              <a:t>Modifiez le style du titre</a:t>
            </a:r>
            <a:endParaRPr lang="en-US"/>
          </a:p>
        </p:txBody>
      </p:sp>
      <p:sp>
        <p:nvSpPr>
          <p:cNvPr id="3" name="Text Placeholder 2">
            <a:extLst>
              <a:ext uri="{FF2B5EF4-FFF2-40B4-BE49-F238E27FC236}">
                <a16:creationId xmlns:a16="http://schemas.microsoft.com/office/drawing/2014/main" id="{67346B83-4701-D91A-E47D-4D06ECDE1E8A}"/>
              </a:ext>
            </a:extLst>
          </p:cNvPr>
          <p:cNvSpPr txBox="1">
            <a:spLocks noGrp="1"/>
          </p:cNvSpPr>
          <p:nvPr>
            <p:ph type="body" idx="1"/>
          </p:nvPr>
        </p:nvSpPr>
        <p:spPr>
          <a:xfrm>
            <a:off x="623885" y="4589465"/>
            <a:ext cx="7886700" cy="1500182"/>
          </a:xfrm>
        </p:spPr>
        <p:txBody>
          <a:bodyPr/>
          <a:lstStyle>
            <a:lvl1pPr marL="0" indent="0">
              <a:buNone/>
              <a:defRPr sz="2400"/>
            </a:lvl1pPr>
          </a:lstStyle>
          <a:p>
            <a:pPr lvl="0"/>
            <a:r>
              <a:rPr lang="fr-FR"/>
              <a:t>Cliquez pour modifier les styles du texte du masque</a:t>
            </a:r>
          </a:p>
        </p:txBody>
      </p:sp>
      <p:sp>
        <p:nvSpPr>
          <p:cNvPr id="4" name="Date Placeholder 3">
            <a:extLst>
              <a:ext uri="{FF2B5EF4-FFF2-40B4-BE49-F238E27FC236}">
                <a16:creationId xmlns:a16="http://schemas.microsoft.com/office/drawing/2014/main" id="{84E7B98C-8E42-93F0-1596-46D31EC32255}"/>
              </a:ext>
            </a:extLst>
          </p:cNvPr>
          <p:cNvSpPr txBox="1">
            <a:spLocks noGrp="1"/>
          </p:cNvSpPr>
          <p:nvPr>
            <p:ph type="dt" sz="half" idx="7"/>
          </p:nvPr>
        </p:nvSpPr>
        <p:spPr/>
        <p:txBody>
          <a:bodyPr/>
          <a:lstStyle>
            <a:lvl1pPr>
              <a:defRPr/>
            </a:lvl1pPr>
          </a:lstStyle>
          <a:p>
            <a:pPr lvl="0"/>
            <a:fld id="{9E7D8060-F109-4565-B0AB-95E5718031D2}" type="datetime1">
              <a:rPr lang="fr-FR"/>
              <a:pPr lvl="0"/>
              <a:t>18/09/2024</a:t>
            </a:fld>
            <a:endParaRPr lang="fr-FR"/>
          </a:p>
        </p:txBody>
      </p:sp>
      <p:sp>
        <p:nvSpPr>
          <p:cNvPr id="5" name="Footer Placeholder 4">
            <a:extLst>
              <a:ext uri="{FF2B5EF4-FFF2-40B4-BE49-F238E27FC236}">
                <a16:creationId xmlns:a16="http://schemas.microsoft.com/office/drawing/2014/main" id="{80FCD30E-5F72-3492-A505-1D0B7B7DB6B8}"/>
              </a:ext>
            </a:extLst>
          </p:cNvPr>
          <p:cNvSpPr txBox="1">
            <a:spLocks noGrp="1"/>
          </p:cNvSpPr>
          <p:nvPr>
            <p:ph type="ftr" sz="quarter" idx="9"/>
          </p:nvPr>
        </p:nvSpPr>
        <p:spPr/>
        <p:txBody>
          <a:bodyPr/>
          <a:lstStyle>
            <a:lvl1pPr>
              <a:defRPr/>
            </a:lvl1pPr>
          </a:lstStyle>
          <a:p>
            <a:pPr lvl="0"/>
            <a:endParaRPr lang="fr-FR"/>
          </a:p>
        </p:txBody>
      </p:sp>
      <p:sp>
        <p:nvSpPr>
          <p:cNvPr id="6" name="Slide Number Placeholder 5">
            <a:extLst>
              <a:ext uri="{FF2B5EF4-FFF2-40B4-BE49-F238E27FC236}">
                <a16:creationId xmlns:a16="http://schemas.microsoft.com/office/drawing/2014/main" id="{14806047-B9A1-B997-9DA4-61E9068B3B05}"/>
              </a:ext>
            </a:extLst>
          </p:cNvPr>
          <p:cNvSpPr txBox="1">
            <a:spLocks noGrp="1"/>
          </p:cNvSpPr>
          <p:nvPr>
            <p:ph type="sldNum" sz="quarter" idx="8"/>
          </p:nvPr>
        </p:nvSpPr>
        <p:spPr/>
        <p:txBody>
          <a:bodyPr/>
          <a:lstStyle>
            <a:lvl1pPr>
              <a:defRPr/>
            </a:lvl1pPr>
          </a:lstStyle>
          <a:p>
            <a:pPr lvl="0"/>
            <a:fld id="{A535769B-F4C0-469C-AFA9-68769D1F14C6}" type="slidenum">
              <a:t>‹N°›</a:t>
            </a:fld>
            <a:endParaRPr lang="fr-FR"/>
          </a:p>
        </p:txBody>
      </p:sp>
    </p:spTree>
    <p:extLst>
      <p:ext uri="{BB962C8B-B14F-4D97-AF65-F5344CB8AC3E}">
        <p14:creationId xmlns:p14="http://schemas.microsoft.com/office/powerpoint/2010/main" val="2367179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54184-C287-A7CC-5BE2-78362B8DF2C3}"/>
              </a:ext>
            </a:extLst>
          </p:cNvPr>
          <p:cNvSpPr txBox="1">
            <a:spLocks noGrp="1"/>
          </p:cNvSpPr>
          <p:nvPr>
            <p:ph type="title"/>
          </p:nvPr>
        </p:nvSpPr>
        <p:spPr/>
        <p:txBody>
          <a:bodyPr/>
          <a:lstStyle>
            <a:lvl1pPr>
              <a:defRPr/>
            </a:lvl1pPr>
          </a:lstStyle>
          <a:p>
            <a:pPr lvl="0"/>
            <a:r>
              <a:rPr lang="fr-FR"/>
              <a:t>Modifiez le style du titre</a:t>
            </a:r>
            <a:endParaRPr lang="en-US"/>
          </a:p>
        </p:txBody>
      </p:sp>
      <p:sp>
        <p:nvSpPr>
          <p:cNvPr id="3" name="Content Placeholder 2">
            <a:extLst>
              <a:ext uri="{FF2B5EF4-FFF2-40B4-BE49-F238E27FC236}">
                <a16:creationId xmlns:a16="http://schemas.microsoft.com/office/drawing/2014/main" id="{9470756F-9657-038D-5646-2952CBCC8FE3}"/>
              </a:ext>
            </a:extLst>
          </p:cNvPr>
          <p:cNvSpPr txBox="1">
            <a:spLocks noGrp="1"/>
          </p:cNvSpPr>
          <p:nvPr>
            <p:ph idx="1"/>
          </p:nvPr>
        </p:nvSpPr>
        <p:spPr>
          <a:xfrm>
            <a:off x="628650" y="1825627"/>
            <a:ext cx="3886200" cy="4351336"/>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a:extLst>
              <a:ext uri="{FF2B5EF4-FFF2-40B4-BE49-F238E27FC236}">
                <a16:creationId xmlns:a16="http://schemas.microsoft.com/office/drawing/2014/main" id="{ECCE8B93-370B-D9CE-B688-7C45D890A925}"/>
              </a:ext>
            </a:extLst>
          </p:cNvPr>
          <p:cNvSpPr txBox="1">
            <a:spLocks noGrp="1"/>
          </p:cNvSpPr>
          <p:nvPr>
            <p:ph idx="2"/>
          </p:nvPr>
        </p:nvSpPr>
        <p:spPr>
          <a:xfrm>
            <a:off x="4629149" y="1825627"/>
            <a:ext cx="3886200" cy="4351336"/>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a:extLst>
              <a:ext uri="{FF2B5EF4-FFF2-40B4-BE49-F238E27FC236}">
                <a16:creationId xmlns:a16="http://schemas.microsoft.com/office/drawing/2014/main" id="{F53323E6-099E-F509-9C26-6D667089A854}"/>
              </a:ext>
            </a:extLst>
          </p:cNvPr>
          <p:cNvSpPr txBox="1">
            <a:spLocks noGrp="1"/>
          </p:cNvSpPr>
          <p:nvPr>
            <p:ph type="dt" sz="half" idx="7"/>
          </p:nvPr>
        </p:nvSpPr>
        <p:spPr/>
        <p:txBody>
          <a:bodyPr/>
          <a:lstStyle>
            <a:lvl1pPr>
              <a:defRPr/>
            </a:lvl1pPr>
          </a:lstStyle>
          <a:p>
            <a:pPr lvl="0"/>
            <a:fld id="{A04647F0-CB1E-4AC1-A85E-F8E4802BBD97}" type="datetime1">
              <a:rPr lang="fr-FR"/>
              <a:pPr lvl="0"/>
              <a:t>18/09/2024</a:t>
            </a:fld>
            <a:endParaRPr lang="fr-FR"/>
          </a:p>
        </p:txBody>
      </p:sp>
      <p:sp>
        <p:nvSpPr>
          <p:cNvPr id="6" name="Footer Placeholder 5">
            <a:extLst>
              <a:ext uri="{FF2B5EF4-FFF2-40B4-BE49-F238E27FC236}">
                <a16:creationId xmlns:a16="http://schemas.microsoft.com/office/drawing/2014/main" id="{7EA5FF1F-8003-0E9F-5207-3399C0E427D0}"/>
              </a:ext>
            </a:extLst>
          </p:cNvPr>
          <p:cNvSpPr txBox="1">
            <a:spLocks noGrp="1"/>
          </p:cNvSpPr>
          <p:nvPr>
            <p:ph type="ftr" sz="quarter" idx="9"/>
          </p:nvPr>
        </p:nvSpPr>
        <p:spPr/>
        <p:txBody>
          <a:bodyPr/>
          <a:lstStyle>
            <a:lvl1pPr>
              <a:defRPr/>
            </a:lvl1pPr>
          </a:lstStyle>
          <a:p>
            <a:pPr lvl="0"/>
            <a:endParaRPr lang="fr-FR"/>
          </a:p>
        </p:txBody>
      </p:sp>
      <p:sp>
        <p:nvSpPr>
          <p:cNvPr id="7" name="Slide Number Placeholder 6">
            <a:extLst>
              <a:ext uri="{FF2B5EF4-FFF2-40B4-BE49-F238E27FC236}">
                <a16:creationId xmlns:a16="http://schemas.microsoft.com/office/drawing/2014/main" id="{C8689138-406F-F674-3F16-2762AE33667C}"/>
              </a:ext>
            </a:extLst>
          </p:cNvPr>
          <p:cNvSpPr txBox="1">
            <a:spLocks noGrp="1"/>
          </p:cNvSpPr>
          <p:nvPr>
            <p:ph type="sldNum" sz="quarter" idx="8"/>
          </p:nvPr>
        </p:nvSpPr>
        <p:spPr/>
        <p:txBody>
          <a:bodyPr/>
          <a:lstStyle>
            <a:lvl1pPr>
              <a:defRPr/>
            </a:lvl1pPr>
          </a:lstStyle>
          <a:p>
            <a:pPr lvl="0"/>
            <a:fld id="{56769E4F-EB36-48F7-9A77-8C8FBB3CE259}" type="slidenum">
              <a:t>‹N°›</a:t>
            </a:fld>
            <a:endParaRPr lang="fr-FR"/>
          </a:p>
        </p:txBody>
      </p:sp>
    </p:spTree>
    <p:extLst>
      <p:ext uri="{BB962C8B-B14F-4D97-AF65-F5344CB8AC3E}">
        <p14:creationId xmlns:p14="http://schemas.microsoft.com/office/powerpoint/2010/main" val="2480064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471CC-909A-CD46-4058-A11B8278D103}"/>
              </a:ext>
            </a:extLst>
          </p:cNvPr>
          <p:cNvSpPr txBox="1">
            <a:spLocks noGrp="1"/>
          </p:cNvSpPr>
          <p:nvPr>
            <p:ph type="title"/>
          </p:nvPr>
        </p:nvSpPr>
        <p:spPr>
          <a:xfrm>
            <a:off x="629838" y="365129"/>
            <a:ext cx="7886700" cy="1325559"/>
          </a:xfrm>
        </p:spPr>
        <p:txBody>
          <a:bodyPr/>
          <a:lstStyle>
            <a:lvl1pPr>
              <a:defRPr/>
            </a:lvl1pPr>
          </a:lstStyle>
          <a:p>
            <a:pPr lvl="0"/>
            <a:r>
              <a:rPr lang="fr-FR"/>
              <a:t>Modifiez le style du titre</a:t>
            </a:r>
            <a:endParaRPr lang="en-US"/>
          </a:p>
        </p:txBody>
      </p:sp>
      <p:sp>
        <p:nvSpPr>
          <p:cNvPr id="3" name="Text Placeholder 2">
            <a:extLst>
              <a:ext uri="{FF2B5EF4-FFF2-40B4-BE49-F238E27FC236}">
                <a16:creationId xmlns:a16="http://schemas.microsoft.com/office/drawing/2014/main" id="{13ED1B5B-497E-97E6-6953-AE89B17FD3AB}"/>
              </a:ext>
            </a:extLst>
          </p:cNvPr>
          <p:cNvSpPr txBox="1">
            <a:spLocks noGrp="1"/>
          </p:cNvSpPr>
          <p:nvPr>
            <p:ph type="body" idx="1"/>
          </p:nvPr>
        </p:nvSpPr>
        <p:spPr>
          <a:xfrm>
            <a:off x="629838" y="1681160"/>
            <a:ext cx="3868341" cy="823910"/>
          </a:xfrm>
        </p:spPr>
        <p:txBody>
          <a:bodyPr anchor="b"/>
          <a:lstStyle>
            <a:lvl1pPr marL="0" indent="0">
              <a:buNone/>
              <a:defRPr sz="2400" b="1"/>
            </a:lvl1pPr>
          </a:lstStyle>
          <a:p>
            <a:pPr lvl="0"/>
            <a:r>
              <a:rPr lang="fr-FR"/>
              <a:t>Cliquez pour modifier les styles du texte du masque</a:t>
            </a:r>
          </a:p>
        </p:txBody>
      </p:sp>
      <p:sp>
        <p:nvSpPr>
          <p:cNvPr id="4" name="Content Placeholder 3">
            <a:extLst>
              <a:ext uri="{FF2B5EF4-FFF2-40B4-BE49-F238E27FC236}">
                <a16:creationId xmlns:a16="http://schemas.microsoft.com/office/drawing/2014/main" id="{A61C2023-DAEB-A263-C87B-C5217C81A15F}"/>
              </a:ext>
            </a:extLst>
          </p:cNvPr>
          <p:cNvSpPr txBox="1">
            <a:spLocks noGrp="1"/>
          </p:cNvSpPr>
          <p:nvPr>
            <p:ph idx="2"/>
          </p:nvPr>
        </p:nvSpPr>
        <p:spPr>
          <a:xfrm>
            <a:off x="629838" y="2505071"/>
            <a:ext cx="3868341" cy="3684583"/>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a:extLst>
              <a:ext uri="{FF2B5EF4-FFF2-40B4-BE49-F238E27FC236}">
                <a16:creationId xmlns:a16="http://schemas.microsoft.com/office/drawing/2014/main" id="{EB9D0AC4-9368-9D86-718E-E0A64C235746}"/>
              </a:ext>
            </a:extLst>
          </p:cNvPr>
          <p:cNvSpPr txBox="1">
            <a:spLocks noGrp="1"/>
          </p:cNvSpPr>
          <p:nvPr>
            <p:ph type="body" idx="3"/>
          </p:nvPr>
        </p:nvSpPr>
        <p:spPr>
          <a:xfrm>
            <a:off x="4629149" y="1681160"/>
            <a:ext cx="3887388" cy="823910"/>
          </a:xfrm>
        </p:spPr>
        <p:txBody>
          <a:bodyPr anchor="b"/>
          <a:lstStyle>
            <a:lvl1pPr marL="0" indent="0">
              <a:buNone/>
              <a:defRPr sz="2400" b="1"/>
            </a:lvl1pPr>
          </a:lstStyle>
          <a:p>
            <a:pPr lvl="0"/>
            <a:r>
              <a:rPr lang="fr-FR"/>
              <a:t>Cliquez pour modifier les styles du texte du masque</a:t>
            </a:r>
          </a:p>
        </p:txBody>
      </p:sp>
      <p:sp>
        <p:nvSpPr>
          <p:cNvPr id="6" name="Content Placeholder 5">
            <a:extLst>
              <a:ext uri="{FF2B5EF4-FFF2-40B4-BE49-F238E27FC236}">
                <a16:creationId xmlns:a16="http://schemas.microsoft.com/office/drawing/2014/main" id="{3DA0F2BA-E85C-2265-4172-C27521C45F4E}"/>
              </a:ext>
            </a:extLst>
          </p:cNvPr>
          <p:cNvSpPr txBox="1">
            <a:spLocks noGrp="1"/>
          </p:cNvSpPr>
          <p:nvPr>
            <p:ph idx="4"/>
          </p:nvPr>
        </p:nvSpPr>
        <p:spPr>
          <a:xfrm>
            <a:off x="4629149" y="2505071"/>
            <a:ext cx="3887388" cy="3684583"/>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a:extLst>
              <a:ext uri="{FF2B5EF4-FFF2-40B4-BE49-F238E27FC236}">
                <a16:creationId xmlns:a16="http://schemas.microsoft.com/office/drawing/2014/main" id="{F432FD2F-8513-41BB-5E84-7C9B7CA56814}"/>
              </a:ext>
            </a:extLst>
          </p:cNvPr>
          <p:cNvSpPr txBox="1">
            <a:spLocks noGrp="1"/>
          </p:cNvSpPr>
          <p:nvPr>
            <p:ph type="dt" sz="half" idx="7"/>
          </p:nvPr>
        </p:nvSpPr>
        <p:spPr/>
        <p:txBody>
          <a:bodyPr/>
          <a:lstStyle>
            <a:lvl1pPr>
              <a:defRPr/>
            </a:lvl1pPr>
          </a:lstStyle>
          <a:p>
            <a:pPr lvl="0"/>
            <a:fld id="{DE72CAE7-4B0C-42EC-8CD3-D194A192BEF7}" type="datetime1">
              <a:rPr lang="fr-FR"/>
              <a:pPr lvl="0"/>
              <a:t>18/09/2024</a:t>
            </a:fld>
            <a:endParaRPr lang="fr-FR"/>
          </a:p>
        </p:txBody>
      </p:sp>
      <p:sp>
        <p:nvSpPr>
          <p:cNvPr id="8" name="Footer Placeholder 7">
            <a:extLst>
              <a:ext uri="{FF2B5EF4-FFF2-40B4-BE49-F238E27FC236}">
                <a16:creationId xmlns:a16="http://schemas.microsoft.com/office/drawing/2014/main" id="{A76B5A91-4D80-C47A-E872-5C80B6F404A7}"/>
              </a:ext>
            </a:extLst>
          </p:cNvPr>
          <p:cNvSpPr txBox="1">
            <a:spLocks noGrp="1"/>
          </p:cNvSpPr>
          <p:nvPr>
            <p:ph type="ftr" sz="quarter" idx="9"/>
          </p:nvPr>
        </p:nvSpPr>
        <p:spPr/>
        <p:txBody>
          <a:bodyPr/>
          <a:lstStyle>
            <a:lvl1pPr>
              <a:defRPr/>
            </a:lvl1pPr>
          </a:lstStyle>
          <a:p>
            <a:pPr lvl="0"/>
            <a:endParaRPr lang="fr-FR"/>
          </a:p>
        </p:txBody>
      </p:sp>
      <p:sp>
        <p:nvSpPr>
          <p:cNvPr id="9" name="Slide Number Placeholder 8">
            <a:extLst>
              <a:ext uri="{FF2B5EF4-FFF2-40B4-BE49-F238E27FC236}">
                <a16:creationId xmlns:a16="http://schemas.microsoft.com/office/drawing/2014/main" id="{EC548BA7-9881-706E-CAB8-A7E8D41B7F4F}"/>
              </a:ext>
            </a:extLst>
          </p:cNvPr>
          <p:cNvSpPr txBox="1">
            <a:spLocks noGrp="1"/>
          </p:cNvSpPr>
          <p:nvPr>
            <p:ph type="sldNum" sz="quarter" idx="8"/>
          </p:nvPr>
        </p:nvSpPr>
        <p:spPr/>
        <p:txBody>
          <a:bodyPr/>
          <a:lstStyle>
            <a:lvl1pPr>
              <a:defRPr/>
            </a:lvl1pPr>
          </a:lstStyle>
          <a:p>
            <a:pPr lvl="0"/>
            <a:fld id="{ABF525B3-31E4-4D85-8163-D424121A2EF7}" type="slidenum">
              <a:t>‹N°›</a:t>
            </a:fld>
            <a:endParaRPr lang="fr-FR"/>
          </a:p>
        </p:txBody>
      </p:sp>
    </p:spTree>
    <p:extLst>
      <p:ext uri="{BB962C8B-B14F-4D97-AF65-F5344CB8AC3E}">
        <p14:creationId xmlns:p14="http://schemas.microsoft.com/office/powerpoint/2010/main" val="2116401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D710C-2804-BEEF-7DB3-2562F2A7DC5D}"/>
              </a:ext>
            </a:extLst>
          </p:cNvPr>
          <p:cNvSpPr txBox="1">
            <a:spLocks noGrp="1"/>
          </p:cNvSpPr>
          <p:nvPr>
            <p:ph type="title"/>
          </p:nvPr>
        </p:nvSpPr>
        <p:spPr/>
        <p:txBody>
          <a:bodyPr/>
          <a:lstStyle>
            <a:lvl1pPr>
              <a:defRPr/>
            </a:lvl1pPr>
          </a:lstStyle>
          <a:p>
            <a:pPr lvl="0"/>
            <a:r>
              <a:rPr lang="fr-FR"/>
              <a:t>Modifiez le style du titre</a:t>
            </a:r>
            <a:endParaRPr lang="en-US"/>
          </a:p>
        </p:txBody>
      </p:sp>
      <p:sp>
        <p:nvSpPr>
          <p:cNvPr id="3" name="Date Placeholder 2">
            <a:extLst>
              <a:ext uri="{FF2B5EF4-FFF2-40B4-BE49-F238E27FC236}">
                <a16:creationId xmlns:a16="http://schemas.microsoft.com/office/drawing/2014/main" id="{98BE59B4-5F02-5041-C8A3-B3E98205ACFF}"/>
              </a:ext>
            </a:extLst>
          </p:cNvPr>
          <p:cNvSpPr txBox="1">
            <a:spLocks noGrp="1"/>
          </p:cNvSpPr>
          <p:nvPr>
            <p:ph type="dt" sz="half" idx="7"/>
          </p:nvPr>
        </p:nvSpPr>
        <p:spPr/>
        <p:txBody>
          <a:bodyPr/>
          <a:lstStyle>
            <a:lvl1pPr>
              <a:defRPr/>
            </a:lvl1pPr>
          </a:lstStyle>
          <a:p>
            <a:pPr lvl="0"/>
            <a:fld id="{17429AF1-6ED7-47B5-8335-A0F139BC0318}" type="datetime1">
              <a:rPr lang="fr-FR"/>
              <a:pPr lvl="0"/>
              <a:t>18/09/2024</a:t>
            </a:fld>
            <a:endParaRPr lang="fr-FR"/>
          </a:p>
        </p:txBody>
      </p:sp>
      <p:sp>
        <p:nvSpPr>
          <p:cNvPr id="4" name="Footer Placeholder 3">
            <a:extLst>
              <a:ext uri="{FF2B5EF4-FFF2-40B4-BE49-F238E27FC236}">
                <a16:creationId xmlns:a16="http://schemas.microsoft.com/office/drawing/2014/main" id="{C37D1AD1-4592-58E2-22BD-7644AE88B08B}"/>
              </a:ext>
            </a:extLst>
          </p:cNvPr>
          <p:cNvSpPr txBox="1">
            <a:spLocks noGrp="1"/>
          </p:cNvSpPr>
          <p:nvPr>
            <p:ph type="ftr" sz="quarter" idx="9"/>
          </p:nvPr>
        </p:nvSpPr>
        <p:spPr/>
        <p:txBody>
          <a:bodyPr/>
          <a:lstStyle>
            <a:lvl1pPr>
              <a:defRPr/>
            </a:lvl1pPr>
          </a:lstStyle>
          <a:p>
            <a:pPr lvl="0"/>
            <a:endParaRPr lang="fr-FR"/>
          </a:p>
        </p:txBody>
      </p:sp>
      <p:sp>
        <p:nvSpPr>
          <p:cNvPr id="5" name="Slide Number Placeholder 4">
            <a:extLst>
              <a:ext uri="{FF2B5EF4-FFF2-40B4-BE49-F238E27FC236}">
                <a16:creationId xmlns:a16="http://schemas.microsoft.com/office/drawing/2014/main" id="{F088BF7A-61DE-EC25-4771-C7A8441ABF26}"/>
              </a:ext>
            </a:extLst>
          </p:cNvPr>
          <p:cNvSpPr txBox="1">
            <a:spLocks noGrp="1"/>
          </p:cNvSpPr>
          <p:nvPr>
            <p:ph type="sldNum" sz="quarter" idx="8"/>
          </p:nvPr>
        </p:nvSpPr>
        <p:spPr/>
        <p:txBody>
          <a:bodyPr/>
          <a:lstStyle>
            <a:lvl1pPr>
              <a:defRPr/>
            </a:lvl1pPr>
          </a:lstStyle>
          <a:p>
            <a:pPr lvl="0"/>
            <a:fld id="{ED933C50-F825-43A9-89A3-1E34A65CB8FA}" type="slidenum">
              <a:t>‹N°›</a:t>
            </a:fld>
            <a:endParaRPr lang="fr-FR"/>
          </a:p>
        </p:txBody>
      </p:sp>
    </p:spTree>
    <p:extLst>
      <p:ext uri="{BB962C8B-B14F-4D97-AF65-F5344CB8AC3E}">
        <p14:creationId xmlns:p14="http://schemas.microsoft.com/office/powerpoint/2010/main" val="37858222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D643A5-9B08-87D8-4A73-4F4B7F48BCCF}"/>
              </a:ext>
            </a:extLst>
          </p:cNvPr>
          <p:cNvSpPr txBox="1">
            <a:spLocks noGrp="1"/>
          </p:cNvSpPr>
          <p:nvPr>
            <p:ph type="dt" sz="half" idx="7"/>
          </p:nvPr>
        </p:nvSpPr>
        <p:spPr/>
        <p:txBody>
          <a:bodyPr/>
          <a:lstStyle>
            <a:lvl1pPr>
              <a:defRPr/>
            </a:lvl1pPr>
          </a:lstStyle>
          <a:p>
            <a:pPr lvl="0"/>
            <a:fld id="{CE2C887A-58EB-4A06-BFCF-91E5D5BEB6BE}" type="datetime1">
              <a:rPr lang="fr-FR"/>
              <a:pPr lvl="0"/>
              <a:t>18/09/2024</a:t>
            </a:fld>
            <a:endParaRPr lang="fr-FR"/>
          </a:p>
        </p:txBody>
      </p:sp>
      <p:sp>
        <p:nvSpPr>
          <p:cNvPr id="3" name="Footer Placeholder 2">
            <a:extLst>
              <a:ext uri="{FF2B5EF4-FFF2-40B4-BE49-F238E27FC236}">
                <a16:creationId xmlns:a16="http://schemas.microsoft.com/office/drawing/2014/main" id="{2F5C33F8-6F41-7534-7579-C3950D0C18EF}"/>
              </a:ext>
            </a:extLst>
          </p:cNvPr>
          <p:cNvSpPr txBox="1">
            <a:spLocks noGrp="1"/>
          </p:cNvSpPr>
          <p:nvPr>
            <p:ph type="ftr" sz="quarter" idx="9"/>
          </p:nvPr>
        </p:nvSpPr>
        <p:spPr/>
        <p:txBody>
          <a:bodyPr/>
          <a:lstStyle>
            <a:lvl1pPr>
              <a:defRPr/>
            </a:lvl1pPr>
          </a:lstStyle>
          <a:p>
            <a:pPr lvl="0"/>
            <a:endParaRPr lang="fr-FR"/>
          </a:p>
        </p:txBody>
      </p:sp>
      <p:sp>
        <p:nvSpPr>
          <p:cNvPr id="4" name="Slide Number Placeholder 3">
            <a:extLst>
              <a:ext uri="{FF2B5EF4-FFF2-40B4-BE49-F238E27FC236}">
                <a16:creationId xmlns:a16="http://schemas.microsoft.com/office/drawing/2014/main" id="{24BDAFCA-ACFE-2136-538D-762E5180F8BF}"/>
              </a:ext>
            </a:extLst>
          </p:cNvPr>
          <p:cNvSpPr txBox="1">
            <a:spLocks noGrp="1"/>
          </p:cNvSpPr>
          <p:nvPr>
            <p:ph type="sldNum" sz="quarter" idx="8"/>
          </p:nvPr>
        </p:nvSpPr>
        <p:spPr/>
        <p:txBody>
          <a:bodyPr/>
          <a:lstStyle>
            <a:lvl1pPr>
              <a:defRPr/>
            </a:lvl1pPr>
          </a:lstStyle>
          <a:p>
            <a:pPr lvl="0"/>
            <a:fld id="{938D6A17-350C-494C-BFB8-40BF3830E052}" type="slidenum">
              <a:t>‹N°›</a:t>
            </a:fld>
            <a:endParaRPr lang="fr-FR"/>
          </a:p>
        </p:txBody>
      </p:sp>
    </p:spTree>
    <p:extLst>
      <p:ext uri="{BB962C8B-B14F-4D97-AF65-F5344CB8AC3E}">
        <p14:creationId xmlns:p14="http://schemas.microsoft.com/office/powerpoint/2010/main" val="2437686150"/>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44A5C-4F47-FCC6-4CC2-DA6A53D132CE}"/>
              </a:ext>
            </a:extLst>
          </p:cNvPr>
          <p:cNvSpPr txBox="1">
            <a:spLocks noGrp="1"/>
          </p:cNvSpPr>
          <p:nvPr>
            <p:ph type="title"/>
          </p:nvPr>
        </p:nvSpPr>
        <p:spPr>
          <a:xfrm>
            <a:off x="629838" y="457200"/>
            <a:ext cx="2949177" cy="1600200"/>
          </a:xfrm>
        </p:spPr>
        <p:txBody>
          <a:bodyPr anchor="b"/>
          <a:lstStyle>
            <a:lvl1pPr>
              <a:defRPr sz="3200"/>
            </a:lvl1pPr>
          </a:lstStyle>
          <a:p>
            <a:pPr lvl="0"/>
            <a:r>
              <a:rPr lang="fr-FR"/>
              <a:t>Modifiez le style du titre</a:t>
            </a:r>
            <a:endParaRPr lang="en-US"/>
          </a:p>
        </p:txBody>
      </p:sp>
      <p:sp>
        <p:nvSpPr>
          <p:cNvPr id="3" name="Content Placeholder 2">
            <a:extLst>
              <a:ext uri="{FF2B5EF4-FFF2-40B4-BE49-F238E27FC236}">
                <a16:creationId xmlns:a16="http://schemas.microsoft.com/office/drawing/2014/main" id="{0F2BFFFC-666A-5D2D-3F4E-2E3DC12BED0C}"/>
              </a:ext>
            </a:extLst>
          </p:cNvPr>
          <p:cNvSpPr txBox="1">
            <a:spLocks noGrp="1"/>
          </p:cNvSpPr>
          <p:nvPr>
            <p:ph idx="1"/>
          </p:nvPr>
        </p:nvSpPr>
        <p:spPr>
          <a:xfrm>
            <a:off x="3887388" y="987423"/>
            <a:ext cx="4629149" cy="4873623"/>
          </a:xfrm>
        </p:spPr>
        <p:txBody>
          <a:bodyPr/>
          <a:lstStyle>
            <a:lvl1pPr>
              <a:defRPr sz="3200"/>
            </a:lvl1pPr>
            <a:lvl2pPr>
              <a:defRPr sz="2800"/>
            </a:lvl2pPr>
            <a:lvl3pPr>
              <a:defRPr sz="2400"/>
            </a:lvl3pPr>
            <a:lvl4pPr>
              <a:defRPr sz="2000"/>
            </a:lvl4pPr>
            <a:lvl5pPr>
              <a:defRPr sz="20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a:extLst>
              <a:ext uri="{FF2B5EF4-FFF2-40B4-BE49-F238E27FC236}">
                <a16:creationId xmlns:a16="http://schemas.microsoft.com/office/drawing/2014/main" id="{6D63ED8A-2953-FF1D-F697-A667703DF3FE}"/>
              </a:ext>
            </a:extLst>
          </p:cNvPr>
          <p:cNvSpPr txBox="1">
            <a:spLocks noGrp="1"/>
          </p:cNvSpPr>
          <p:nvPr>
            <p:ph type="body" idx="2"/>
          </p:nvPr>
        </p:nvSpPr>
        <p:spPr>
          <a:xfrm>
            <a:off x="629838" y="2057400"/>
            <a:ext cx="2949177" cy="3811584"/>
          </a:xfrm>
        </p:spPr>
        <p:txBody>
          <a:bodyPr/>
          <a:lstStyle>
            <a:lvl1pPr marL="0" indent="0">
              <a:buNone/>
              <a:defRPr sz="1600"/>
            </a:lvl1pPr>
          </a:lstStyle>
          <a:p>
            <a:pPr lvl="0"/>
            <a:r>
              <a:rPr lang="fr-FR"/>
              <a:t>Cliquez pour modifier les styles du texte du masque</a:t>
            </a:r>
          </a:p>
        </p:txBody>
      </p:sp>
      <p:sp>
        <p:nvSpPr>
          <p:cNvPr id="5" name="Date Placeholder 4">
            <a:extLst>
              <a:ext uri="{FF2B5EF4-FFF2-40B4-BE49-F238E27FC236}">
                <a16:creationId xmlns:a16="http://schemas.microsoft.com/office/drawing/2014/main" id="{271342B1-1BFD-BAB0-0CF5-9E584C2D6E7C}"/>
              </a:ext>
            </a:extLst>
          </p:cNvPr>
          <p:cNvSpPr txBox="1">
            <a:spLocks noGrp="1"/>
          </p:cNvSpPr>
          <p:nvPr>
            <p:ph type="dt" sz="half" idx="7"/>
          </p:nvPr>
        </p:nvSpPr>
        <p:spPr/>
        <p:txBody>
          <a:bodyPr/>
          <a:lstStyle>
            <a:lvl1pPr>
              <a:defRPr/>
            </a:lvl1pPr>
          </a:lstStyle>
          <a:p>
            <a:pPr lvl="0"/>
            <a:fld id="{D4553555-9FC4-497C-9750-4C133B9B6155}" type="datetime1">
              <a:rPr lang="fr-FR"/>
              <a:pPr lvl="0"/>
              <a:t>18/09/2024</a:t>
            </a:fld>
            <a:endParaRPr lang="fr-FR"/>
          </a:p>
        </p:txBody>
      </p:sp>
      <p:sp>
        <p:nvSpPr>
          <p:cNvPr id="6" name="Footer Placeholder 5">
            <a:extLst>
              <a:ext uri="{FF2B5EF4-FFF2-40B4-BE49-F238E27FC236}">
                <a16:creationId xmlns:a16="http://schemas.microsoft.com/office/drawing/2014/main" id="{F966E5AE-C32C-E05F-0E94-EF88BC0DC446}"/>
              </a:ext>
            </a:extLst>
          </p:cNvPr>
          <p:cNvSpPr txBox="1">
            <a:spLocks noGrp="1"/>
          </p:cNvSpPr>
          <p:nvPr>
            <p:ph type="ftr" sz="quarter" idx="9"/>
          </p:nvPr>
        </p:nvSpPr>
        <p:spPr/>
        <p:txBody>
          <a:bodyPr/>
          <a:lstStyle>
            <a:lvl1pPr>
              <a:defRPr/>
            </a:lvl1pPr>
          </a:lstStyle>
          <a:p>
            <a:pPr lvl="0"/>
            <a:endParaRPr lang="fr-FR"/>
          </a:p>
        </p:txBody>
      </p:sp>
      <p:sp>
        <p:nvSpPr>
          <p:cNvPr id="7" name="Slide Number Placeholder 6">
            <a:extLst>
              <a:ext uri="{FF2B5EF4-FFF2-40B4-BE49-F238E27FC236}">
                <a16:creationId xmlns:a16="http://schemas.microsoft.com/office/drawing/2014/main" id="{FBA2E672-1D69-9F7B-72BC-10D533219B7A}"/>
              </a:ext>
            </a:extLst>
          </p:cNvPr>
          <p:cNvSpPr txBox="1">
            <a:spLocks noGrp="1"/>
          </p:cNvSpPr>
          <p:nvPr>
            <p:ph type="sldNum" sz="quarter" idx="8"/>
          </p:nvPr>
        </p:nvSpPr>
        <p:spPr/>
        <p:txBody>
          <a:bodyPr/>
          <a:lstStyle>
            <a:lvl1pPr>
              <a:defRPr/>
            </a:lvl1pPr>
          </a:lstStyle>
          <a:p>
            <a:pPr lvl="0"/>
            <a:fld id="{8C6CF7DB-F739-4668-82E0-D3A4D13E9C5F}" type="slidenum">
              <a:t>‹N°›</a:t>
            </a:fld>
            <a:endParaRPr lang="fr-FR"/>
          </a:p>
        </p:txBody>
      </p:sp>
    </p:spTree>
    <p:extLst>
      <p:ext uri="{BB962C8B-B14F-4D97-AF65-F5344CB8AC3E}">
        <p14:creationId xmlns:p14="http://schemas.microsoft.com/office/powerpoint/2010/main" val="1883576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49EB5E7-2E07-4438-BEFB-C18B5FA96F36}" type="datetimeFigureOut">
              <a:rPr lang="fr-FR" smtClean="0"/>
              <a:t>18/09/2024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92CA977-7864-42DB-935C-9CFD968CA173}" type="slidenum">
              <a:rPr lang="fr-FR" smtClean="0"/>
              <a:t>‹N°›</a:t>
            </a:fld>
            <a:endParaRPr lang="fr-FR"/>
          </a:p>
        </p:txBody>
      </p:sp>
    </p:spTree>
    <p:extLst>
      <p:ext uri="{BB962C8B-B14F-4D97-AF65-F5344CB8AC3E}">
        <p14:creationId xmlns:p14="http://schemas.microsoft.com/office/powerpoint/2010/main" val="34353165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9AA5F-B390-4855-CE85-22EC7BA55ADA}"/>
              </a:ext>
            </a:extLst>
          </p:cNvPr>
          <p:cNvSpPr txBox="1">
            <a:spLocks noGrp="1"/>
          </p:cNvSpPr>
          <p:nvPr>
            <p:ph type="title"/>
          </p:nvPr>
        </p:nvSpPr>
        <p:spPr>
          <a:xfrm>
            <a:off x="629838" y="457200"/>
            <a:ext cx="2949177" cy="1600200"/>
          </a:xfrm>
        </p:spPr>
        <p:txBody>
          <a:bodyPr anchor="b"/>
          <a:lstStyle>
            <a:lvl1pPr>
              <a:defRPr sz="3200"/>
            </a:lvl1pPr>
          </a:lstStyle>
          <a:p>
            <a:pPr lvl="0"/>
            <a:r>
              <a:rPr lang="fr-FR"/>
              <a:t>Modifiez le style du titre</a:t>
            </a:r>
            <a:endParaRPr lang="en-US"/>
          </a:p>
        </p:txBody>
      </p:sp>
      <p:sp>
        <p:nvSpPr>
          <p:cNvPr id="3" name="Picture Placeholder 2">
            <a:extLst>
              <a:ext uri="{FF2B5EF4-FFF2-40B4-BE49-F238E27FC236}">
                <a16:creationId xmlns:a16="http://schemas.microsoft.com/office/drawing/2014/main" id="{876DDF02-E03B-4DA0-48B3-AB9DC936F17D}"/>
              </a:ext>
            </a:extLst>
          </p:cNvPr>
          <p:cNvSpPr txBox="1">
            <a:spLocks noGrp="1"/>
          </p:cNvSpPr>
          <p:nvPr>
            <p:ph type="pic" idx="1"/>
          </p:nvPr>
        </p:nvSpPr>
        <p:spPr>
          <a:xfrm>
            <a:off x="3887388" y="987423"/>
            <a:ext cx="4629149" cy="4873623"/>
          </a:xfrm>
        </p:spPr>
        <p:txBody>
          <a:bodyPr/>
          <a:lstStyle>
            <a:lvl1pPr marL="0" indent="0">
              <a:buNone/>
              <a:defRPr sz="3200"/>
            </a:lvl1pPr>
          </a:lstStyle>
          <a:p>
            <a:pPr lvl="0"/>
            <a:r>
              <a:rPr lang="fr-FR"/>
              <a:t>Cliquez sur l'icône pour ajouter une image</a:t>
            </a:r>
            <a:endParaRPr lang="en-US"/>
          </a:p>
        </p:txBody>
      </p:sp>
      <p:sp>
        <p:nvSpPr>
          <p:cNvPr id="4" name="Text Placeholder 3">
            <a:extLst>
              <a:ext uri="{FF2B5EF4-FFF2-40B4-BE49-F238E27FC236}">
                <a16:creationId xmlns:a16="http://schemas.microsoft.com/office/drawing/2014/main" id="{0A30DD17-A19A-1CCD-7BDA-9BFCFB8546CC}"/>
              </a:ext>
            </a:extLst>
          </p:cNvPr>
          <p:cNvSpPr txBox="1">
            <a:spLocks noGrp="1"/>
          </p:cNvSpPr>
          <p:nvPr>
            <p:ph type="body" idx="2"/>
          </p:nvPr>
        </p:nvSpPr>
        <p:spPr>
          <a:xfrm>
            <a:off x="629838" y="2057400"/>
            <a:ext cx="2949177" cy="3811584"/>
          </a:xfrm>
        </p:spPr>
        <p:txBody>
          <a:bodyPr/>
          <a:lstStyle>
            <a:lvl1pPr marL="0" indent="0">
              <a:buNone/>
              <a:defRPr sz="1600"/>
            </a:lvl1pPr>
          </a:lstStyle>
          <a:p>
            <a:pPr lvl="0"/>
            <a:r>
              <a:rPr lang="fr-FR"/>
              <a:t>Cliquez pour modifier les styles du texte du masque</a:t>
            </a:r>
          </a:p>
        </p:txBody>
      </p:sp>
      <p:sp>
        <p:nvSpPr>
          <p:cNvPr id="5" name="Date Placeholder 4">
            <a:extLst>
              <a:ext uri="{FF2B5EF4-FFF2-40B4-BE49-F238E27FC236}">
                <a16:creationId xmlns:a16="http://schemas.microsoft.com/office/drawing/2014/main" id="{32C82C50-0BBD-F652-0503-2617E1E4F30F}"/>
              </a:ext>
            </a:extLst>
          </p:cNvPr>
          <p:cNvSpPr txBox="1">
            <a:spLocks noGrp="1"/>
          </p:cNvSpPr>
          <p:nvPr>
            <p:ph type="dt" sz="half" idx="7"/>
          </p:nvPr>
        </p:nvSpPr>
        <p:spPr/>
        <p:txBody>
          <a:bodyPr/>
          <a:lstStyle>
            <a:lvl1pPr>
              <a:defRPr/>
            </a:lvl1pPr>
          </a:lstStyle>
          <a:p>
            <a:pPr lvl="0"/>
            <a:fld id="{8A62BC96-7B1C-44CB-8C0A-18F25F314CE9}" type="datetime1">
              <a:rPr lang="fr-FR"/>
              <a:pPr lvl="0"/>
              <a:t>18/09/2024</a:t>
            </a:fld>
            <a:endParaRPr lang="fr-FR"/>
          </a:p>
        </p:txBody>
      </p:sp>
      <p:sp>
        <p:nvSpPr>
          <p:cNvPr id="6" name="Footer Placeholder 5">
            <a:extLst>
              <a:ext uri="{FF2B5EF4-FFF2-40B4-BE49-F238E27FC236}">
                <a16:creationId xmlns:a16="http://schemas.microsoft.com/office/drawing/2014/main" id="{18639AB7-4DBF-3611-5C3E-E38EE959886E}"/>
              </a:ext>
            </a:extLst>
          </p:cNvPr>
          <p:cNvSpPr txBox="1">
            <a:spLocks noGrp="1"/>
          </p:cNvSpPr>
          <p:nvPr>
            <p:ph type="ftr" sz="quarter" idx="9"/>
          </p:nvPr>
        </p:nvSpPr>
        <p:spPr/>
        <p:txBody>
          <a:bodyPr/>
          <a:lstStyle>
            <a:lvl1pPr>
              <a:defRPr/>
            </a:lvl1pPr>
          </a:lstStyle>
          <a:p>
            <a:pPr lvl="0"/>
            <a:endParaRPr lang="fr-FR"/>
          </a:p>
        </p:txBody>
      </p:sp>
      <p:sp>
        <p:nvSpPr>
          <p:cNvPr id="7" name="Slide Number Placeholder 6">
            <a:extLst>
              <a:ext uri="{FF2B5EF4-FFF2-40B4-BE49-F238E27FC236}">
                <a16:creationId xmlns:a16="http://schemas.microsoft.com/office/drawing/2014/main" id="{24D8340D-2EAB-0A13-55F3-A046ED94B832}"/>
              </a:ext>
            </a:extLst>
          </p:cNvPr>
          <p:cNvSpPr txBox="1">
            <a:spLocks noGrp="1"/>
          </p:cNvSpPr>
          <p:nvPr>
            <p:ph type="sldNum" sz="quarter" idx="8"/>
          </p:nvPr>
        </p:nvSpPr>
        <p:spPr/>
        <p:txBody>
          <a:bodyPr/>
          <a:lstStyle>
            <a:lvl1pPr>
              <a:defRPr/>
            </a:lvl1pPr>
          </a:lstStyle>
          <a:p>
            <a:pPr lvl="0"/>
            <a:fld id="{825BF1B2-1191-455C-A15A-0240451673AF}" type="slidenum">
              <a:t>‹N°›</a:t>
            </a:fld>
            <a:endParaRPr lang="fr-FR"/>
          </a:p>
        </p:txBody>
      </p:sp>
    </p:spTree>
    <p:extLst>
      <p:ext uri="{BB962C8B-B14F-4D97-AF65-F5344CB8AC3E}">
        <p14:creationId xmlns:p14="http://schemas.microsoft.com/office/powerpoint/2010/main" val="3309827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44C7B-860C-DACD-A9A3-67DC9A71D365}"/>
              </a:ext>
            </a:extLst>
          </p:cNvPr>
          <p:cNvSpPr txBox="1">
            <a:spLocks noGrp="1"/>
          </p:cNvSpPr>
          <p:nvPr>
            <p:ph type="title"/>
          </p:nvPr>
        </p:nvSpPr>
        <p:spPr/>
        <p:txBody>
          <a:bodyPr/>
          <a:lstStyle>
            <a:lvl1pPr>
              <a:defRPr/>
            </a:lvl1pPr>
          </a:lstStyle>
          <a:p>
            <a:pPr lvl="0"/>
            <a:r>
              <a:rPr lang="fr-FR"/>
              <a:t>Modifiez le style du titre</a:t>
            </a:r>
            <a:endParaRPr lang="en-US"/>
          </a:p>
        </p:txBody>
      </p:sp>
      <p:sp>
        <p:nvSpPr>
          <p:cNvPr id="3" name="Vertical Text Placeholder 2">
            <a:extLst>
              <a:ext uri="{FF2B5EF4-FFF2-40B4-BE49-F238E27FC236}">
                <a16:creationId xmlns:a16="http://schemas.microsoft.com/office/drawing/2014/main" id="{D10D23C8-676E-0CD1-E1E7-4D309C5D02F5}"/>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42C3A8F5-DA80-BC0A-62FC-059100365E29}"/>
              </a:ext>
            </a:extLst>
          </p:cNvPr>
          <p:cNvSpPr txBox="1">
            <a:spLocks noGrp="1"/>
          </p:cNvSpPr>
          <p:nvPr>
            <p:ph type="dt" sz="half" idx="7"/>
          </p:nvPr>
        </p:nvSpPr>
        <p:spPr/>
        <p:txBody>
          <a:bodyPr/>
          <a:lstStyle>
            <a:lvl1pPr>
              <a:defRPr/>
            </a:lvl1pPr>
          </a:lstStyle>
          <a:p>
            <a:pPr lvl="0"/>
            <a:fld id="{6D61F6A7-0B3F-4268-B3FA-BE1148D14CF3}" type="datetime1">
              <a:rPr lang="fr-FR"/>
              <a:pPr lvl="0"/>
              <a:t>18/09/2024</a:t>
            </a:fld>
            <a:endParaRPr lang="fr-FR"/>
          </a:p>
        </p:txBody>
      </p:sp>
      <p:sp>
        <p:nvSpPr>
          <p:cNvPr id="5" name="Footer Placeholder 4">
            <a:extLst>
              <a:ext uri="{FF2B5EF4-FFF2-40B4-BE49-F238E27FC236}">
                <a16:creationId xmlns:a16="http://schemas.microsoft.com/office/drawing/2014/main" id="{A880FE1E-B5D3-492D-779F-0A198A701EEE}"/>
              </a:ext>
            </a:extLst>
          </p:cNvPr>
          <p:cNvSpPr txBox="1">
            <a:spLocks noGrp="1"/>
          </p:cNvSpPr>
          <p:nvPr>
            <p:ph type="ftr" sz="quarter" idx="9"/>
          </p:nvPr>
        </p:nvSpPr>
        <p:spPr/>
        <p:txBody>
          <a:bodyPr/>
          <a:lstStyle>
            <a:lvl1pPr>
              <a:defRPr/>
            </a:lvl1pPr>
          </a:lstStyle>
          <a:p>
            <a:pPr lvl="0"/>
            <a:endParaRPr lang="fr-FR"/>
          </a:p>
        </p:txBody>
      </p:sp>
      <p:sp>
        <p:nvSpPr>
          <p:cNvPr id="6" name="Slide Number Placeholder 5">
            <a:extLst>
              <a:ext uri="{FF2B5EF4-FFF2-40B4-BE49-F238E27FC236}">
                <a16:creationId xmlns:a16="http://schemas.microsoft.com/office/drawing/2014/main" id="{ACF63A3F-738E-A212-1856-1BE6417D4EBF}"/>
              </a:ext>
            </a:extLst>
          </p:cNvPr>
          <p:cNvSpPr txBox="1">
            <a:spLocks noGrp="1"/>
          </p:cNvSpPr>
          <p:nvPr>
            <p:ph type="sldNum" sz="quarter" idx="8"/>
          </p:nvPr>
        </p:nvSpPr>
        <p:spPr/>
        <p:txBody>
          <a:bodyPr/>
          <a:lstStyle>
            <a:lvl1pPr>
              <a:defRPr/>
            </a:lvl1pPr>
          </a:lstStyle>
          <a:p>
            <a:pPr lvl="0"/>
            <a:fld id="{23729FB3-B95D-40FF-B355-A9778213444E}" type="slidenum">
              <a:t>‹N°›</a:t>
            </a:fld>
            <a:endParaRPr lang="fr-FR"/>
          </a:p>
        </p:txBody>
      </p:sp>
    </p:spTree>
    <p:extLst>
      <p:ext uri="{BB962C8B-B14F-4D97-AF65-F5344CB8AC3E}">
        <p14:creationId xmlns:p14="http://schemas.microsoft.com/office/powerpoint/2010/main" val="22623648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4E8967-CAAB-1A6E-05A6-6C26F2A4666F}"/>
              </a:ext>
            </a:extLst>
          </p:cNvPr>
          <p:cNvSpPr txBox="1">
            <a:spLocks noGrp="1"/>
          </p:cNvSpPr>
          <p:nvPr>
            <p:ph type="title" orient="vert"/>
          </p:nvPr>
        </p:nvSpPr>
        <p:spPr>
          <a:xfrm>
            <a:off x="6543675" y="365129"/>
            <a:ext cx="1971674" cy="5811834"/>
          </a:xfrm>
        </p:spPr>
        <p:txBody>
          <a:bodyPr vert="eaVert"/>
          <a:lstStyle>
            <a:lvl1pPr>
              <a:defRPr/>
            </a:lvl1pPr>
          </a:lstStyle>
          <a:p>
            <a:pPr lvl="0"/>
            <a:r>
              <a:rPr lang="fr-FR"/>
              <a:t>Modifiez le style du titre</a:t>
            </a:r>
            <a:endParaRPr lang="en-US"/>
          </a:p>
        </p:txBody>
      </p:sp>
      <p:sp>
        <p:nvSpPr>
          <p:cNvPr id="3" name="Vertical Text Placeholder 2">
            <a:extLst>
              <a:ext uri="{FF2B5EF4-FFF2-40B4-BE49-F238E27FC236}">
                <a16:creationId xmlns:a16="http://schemas.microsoft.com/office/drawing/2014/main" id="{76F84C8B-EDA5-AA8D-87FD-2E2DD016398F}"/>
              </a:ext>
            </a:extLst>
          </p:cNvPr>
          <p:cNvSpPr txBox="1">
            <a:spLocks noGrp="1"/>
          </p:cNvSpPr>
          <p:nvPr>
            <p:ph type="body" orient="vert" idx="1"/>
          </p:nvPr>
        </p:nvSpPr>
        <p:spPr>
          <a:xfrm>
            <a:off x="628650" y="365129"/>
            <a:ext cx="5800725" cy="5811834"/>
          </a:xfrm>
        </p:spPr>
        <p:txBody>
          <a:bodyPr vert="eaVert"/>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5510AD7D-780E-D623-6CC7-C7E1745C4E26}"/>
              </a:ext>
            </a:extLst>
          </p:cNvPr>
          <p:cNvSpPr txBox="1">
            <a:spLocks noGrp="1"/>
          </p:cNvSpPr>
          <p:nvPr>
            <p:ph type="dt" sz="half" idx="7"/>
          </p:nvPr>
        </p:nvSpPr>
        <p:spPr/>
        <p:txBody>
          <a:bodyPr/>
          <a:lstStyle>
            <a:lvl1pPr>
              <a:defRPr/>
            </a:lvl1pPr>
          </a:lstStyle>
          <a:p>
            <a:pPr lvl="0"/>
            <a:fld id="{74EC6914-E6A4-4EFE-8CA4-440E2C988AE0}" type="datetime1">
              <a:rPr lang="fr-FR"/>
              <a:pPr lvl="0"/>
              <a:t>18/09/2024</a:t>
            </a:fld>
            <a:endParaRPr lang="fr-FR"/>
          </a:p>
        </p:txBody>
      </p:sp>
      <p:sp>
        <p:nvSpPr>
          <p:cNvPr id="5" name="Footer Placeholder 4">
            <a:extLst>
              <a:ext uri="{FF2B5EF4-FFF2-40B4-BE49-F238E27FC236}">
                <a16:creationId xmlns:a16="http://schemas.microsoft.com/office/drawing/2014/main" id="{C805E777-EDC6-1029-7173-2182F0775C8F}"/>
              </a:ext>
            </a:extLst>
          </p:cNvPr>
          <p:cNvSpPr txBox="1">
            <a:spLocks noGrp="1"/>
          </p:cNvSpPr>
          <p:nvPr>
            <p:ph type="ftr" sz="quarter" idx="9"/>
          </p:nvPr>
        </p:nvSpPr>
        <p:spPr/>
        <p:txBody>
          <a:bodyPr/>
          <a:lstStyle>
            <a:lvl1pPr>
              <a:defRPr/>
            </a:lvl1pPr>
          </a:lstStyle>
          <a:p>
            <a:pPr lvl="0"/>
            <a:endParaRPr lang="fr-FR"/>
          </a:p>
        </p:txBody>
      </p:sp>
      <p:sp>
        <p:nvSpPr>
          <p:cNvPr id="6" name="Slide Number Placeholder 5">
            <a:extLst>
              <a:ext uri="{FF2B5EF4-FFF2-40B4-BE49-F238E27FC236}">
                <a16:creationId xmlns:a16="http://schemas.microsoft.com/office/drawing/2014/main" id="{C8EC12B2-FCFF-262B-9F23-59FD83B3A26C}"/>
              </a:ext>
            </a:extLst>
          </p:cNvPr>
          <p:cNvSpPr txBox="1">
            <a:spLocks noGrp="1"/>
          </p:cNvSpPr>
          <p:nvPr>
            <p:ph type="sldNum" sz="quarter" idx="8"/>
          </p:nvPr>
        </p:nvSpPr>
        <p:spPr/>
        <p:txBody>
          <a:bodyPr/>
          <a:lstStyle>
            <a:lvl1pPr>
              <a:defRPr/>
            </a:lvl1pPr>
          </a:lstStyle>
          <a:p>
            <a:pPr lvl="0"/>
            <a:fld id="{25948550-7994-4E7C-A96D-0D59546C0D5D}" type="slidenum">
              <a:t>‹N°›</a:t>
            </a:fld>
            <a:endParaRPr lang="fr-FR"/>
          </a:p>
        </p:txBody>
      </p:sp>
    </p:spTree>
    <p:extLst>
      <p:ext uri="{BB962C8B-B14F-4D97-AF65-F5344CB8AC3E}">
        <p14:creationId xmlns:p14="http://schemas.microsoft.com/office/powerpoint/2010/main" val="26520414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946E6DC-C321-441F-B3F8-FAD86FF1DB8E}" type="datetimeFigureOut">
              <a:rPr lang="fr-FR" smtClean="0"/>
              <a:t>18/09/2024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43DEB82-2CD4-4EB2-AD7D-472BAE02AA41}" type="slidenum">
              <a:rPr lang="fr-FR" smtClean="0"/>
              <a:t>‹N°›</a:t>
            </a:fld>
            <a:endParaRPr lang="fr-FR"/>
          </a:p>
        </p:txBody>
      </p:sp>
    </p:spTree>
    <p:extLst>
      <p:ext uri="{BB962C8B-B14F-4D97-AF65-F5344CB8AC3E}">
        <p14:creationId xmlns:p14="http://schemas.microsoft.com/office/powerpoint/2010/main" val="22933438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946E6DC-C321-441F-B3F8-FAD86FF1DB8E}" type="datetimeFigureOut">
              <a:rPr lang="fr-FR" smtClean="0"/>
              <a:t>18/09/2024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43DEB82-2CD4-4EB2-AD7D-472BAE02AA41}" type="slidenum">
              <a:rPr lang="fr-FR" smtClean="0"/>
              <a:t>‹N°›</a:t>
            </a:fld>
            <a:endParaRPr lang="fr-FR"/>
          </a:p>
        </p:txBody>
      </p:sp>
    </p:spTree>
    <p:extLst>
      <p:ext uri="{BB962C8B-B14F-4D97-AF65-F5344CB8AC3E}">
        <p14:creationId xmlns:p14="http://schemas.microsoft.com/office/powerpoint/2010/main" val="31324540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946E6DC-C321-441F-B3F8-FAD86FF1DB8E}" type="datetimeFigureOut">
              <a:rPr lang="fr-FR" smtClean="0"/>
              <a:t>18/09/2024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43DEB82-2CD4-4EB2-AD7D-472BAE02AA41}" type="slidenum">
              <a:rPr lang="fr-FR" smtClean="0"/>
              <a:t>‹N°›</a:t>
            </a:fld>
            <a:endParaRPr lang="fr-FR"/>
          </a:p>
        </p:txBody>
      </p:sp>
    </p:spTree>
    <p:extLst>
      <p:ext uri="{BB962C8B-B14F-4D97-AF65-F5344CB8AC3E}">
        <p14:creationId xmlns:p14="http://schemas.microsoft.com/office/powerpoint/2010/main" val="6925324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946E6DC-C321-441F-B3F8-FAD86FF1DB8E}" type="datetimeFigureOut">
              <a:rPr lang="fr-FR" smtClean="0"/>
              <a:t>18/09/2024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43DEB82-2CD4-4EB2-AD7D-472BAE02AA41}" type="slidenum">
              <a:rPr lang="fr-FR" smtClean="0"/>
              <a:t>‹N°›</a:t>
            </a:fld>
            <a:endParaRPr lang="fr-FR"/>
          </a:p>
        </p:txBody>
      </p:sp>
    </p:spTree>
    <p:extLst>
      <p:ext uri="{BB962C8B-B14F-4D97-AF65-F5344CB8AC3E}">
        <p14:creationId xmlns:p14="http://schemas.microsoft.com/office/powerpoint/2010/main" val="1794656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946E6DC-C321-441F-B3F8-FAD86FF1DB8E}" type="datetimeFigureOut">
              <a:rPr lang="fr-FR" smtClean="0"/>
              <a:t>18/09/2024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43DEB82-2CD4-4EB2-AD7D-472BAE02AA41}" type="slidenum">
              <a:rPr lang="fr-FR" smtClean="0"/>
              <a:t>‹N°›</a:t>
            </a:fld>
            <a:endParaRPr lang="fr-FR"/>
          </a:p>
        </p:txBody>
      </p:sp>
    </p:spTree>
    <p:extLst>
      <p:ext uri="{BB962C8B-B14F-4D97-AF65-F5344CB8AC3E}">
        <p14:creationId xmlns:p14="http://schemas.microsoft.com/office/powerpoint/2010/main" val="19439967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946E6DC-C321-441F-B3F8-FAD86FF1DB8E}" type="datetimeFigureOut">
              <a:rPr lang="fr-FR" smtClean="0"/>
              <a:t>18/09/2024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43DEB82-2CD4-4EB2-AD7D-472BAE02AA41}" type="slidenum">
              <a:rPr lang="fr-FR" smtClean="0"/>
              <a:t>‹N°›</a:t>
            </a:fld>
            <a:endParaRPr lang="fr-FR"/>
          </a:p>
        </p:txBody>
      </p:sp>
    </p:spTree>
    <p:extLst>
      <p:ext uri="{BB962C8B-B14F-4D97-AF65-F5344CB8AC3E}">
        <p14:creationId xmlns:p14="http://schemas.microsoft.com/office/powerpoint/2010/main" val="30264514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46E6DC-C321-441F-B3F8-FAD86FF1DB8E}" type="datetimeFigureOut">
              <a:rPr lang="fr-FR" smtClean="0"/>
              <a:t>18/09/2024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43DEB82-2CD4-4EB2-AD7D-472BAE02AA41}" type="slidenum">
              <a:rPr lang="fr-FR" smtClean="0"/>
              <a:t>‹N°›</a:t>
            </a:fld>
            <a:endParaRPr lang="fr-FR"/>
          </a:p>
        </p:txBody>
      </p:sp>
    </p:spTree>
    <p:extLst>
      <p:ext uri="{BB962C8B-B14F-4D97-AF65-F5344CB8AC3E}">
        <p14:creationId xmlns:p14="http://schemas.microsoft.com/office/powerpoint/2010/main" val="3402058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49EB5E7-2E07-4438-BEFB-C18B5FA96F36}" type="datetimeFigureOut">
              <a:rPr lang="fr-FR" smtClean="0"/>
              <a:t>18/09/2024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92CA977-7864-42DB-935C-9CFD968CA173}" type="slidenum">
              <a:rPr lang="fr-FR" smtClean="0"/>
              <a:t>‹N°›</a:t>
            </a:fld>
            <a:endParaRPr lang="fr-FR"/>
          </a:p>
        </p:txBody>
      </p:sp>
    </p:spTree>
    <p:extLst>
      <p:ext uri="{BB962C8B-B14F-4D97-AF65-F5344CB8AC3E}">
        <p14:creationId xmlns:p14="http://schemas.microsoft.com/office/powerpoint/2010/main" val="23373515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946E6DC-C321-441F-B3F8-FAD86FF1DB8E}" type="datetimeFigureOut">
              <a:rPr lang="fr-FR" smtClean="0"/>
              <a:t>18/09/2024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43DEB82-2CD4-4EB2-AD7D-472BAE02AA41}" type="slidenum">
              <a:rPr lang="fr-FR" smtClean="0"/>
              <a:t>‹N°›</a:t>
            </a:fld>
            <a:endParaRPr lang="fr-FR"/>
          </a:p>
        </p:txBody>
      </p:sp>
    </p:spTree>
    <p:extLst>
      <p:ext uri="{BB962C8B-B14F-4D97-AF65-F5344CB8AC3E}">
        <p14:creationId xmlns:p14="http://schemas.microsoft.com/office/powerpoint/2010/main" val="34418655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946E6DC-C321-441F-B3F8-FAD86FF1DB8E}" type="datetimeFigureOut">
              <a:rPr lang="fr-FR" smtClean="0"/>
              <a:t>18/09/2024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43DEB82-2CD4-4EB2-AD7D-472BAE02AA41}" type="slidenum">
              <a:rPr lang="fr-FR" smtClean="0"/>
              <a:t>‹N°›</a:t>
            </a:fld>
            <a:endParaRPr lang="fr-FR"/>
          </a:p>
        </p:txBody>
      </p:sp>
    </p:spTree>
    <p:extLst>
      <p:ext uri="{BB962C8B-B14F-4D97-AF65-F5344CB8AC3E}">
        <p14:creationId xmlns:p14="http://schemas.microsoft.com/office/powerpoint/2010/main" val="1457067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946E6DC-C321-441F-B3F8-FAD86FF1DB8E}" type="datetimeFigureOut">
              <a:rPr lang="fr-FR" smtClean="0"/>
              <a:t>18/09/2024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43DEB82-2CD4-4EB2-AD7D-472BAE02AA41}" type="slidenum">
              <a:rPr lang="fr-FR" smtClean="0"/>
              <a:t>‹N°›</a:t>
            </a:fld>
            <a:endParaRPr lang="fr-FR"/>
          </a:p>
        </p:txBody>
      </p:sp>
    </p:spTree>
    <p:extLst>
      <p:ext uri="{BB962C8B-B14F-4D97-AF65-F5344CB8AC3E}">
        <p14:creationId xmlns:p14="http://schemas.microsoft.com/office/powerpoint/2010/main" val="15763977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946E6DC-C321-441F-B3F8-FAD86FF1DB8E}" type="datetimeFigureOut">
              <a:rPr lang="fr-FR" smtClean="0"/>
              <a:t>18/09/2024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43DEB82-2CD4-4EB2-AD7D-472BAE02AA41}" type="slidenum">
              <a:rPr lang="fr-FR" smtClean="0"/>
              <a:t>‹N°›</a:t>
            </a:fld>
            <a:endParaRPr lang="fr-FR"/>
          </a:p>
        </p:txBody>
      </p:sp>
    </p:spTree>
    <p:extLst>
      <p:ext uri="{BB962C8B-B14F-4D97-AF65-F5344CB8AC3E}">
        <p14:creationId xmlns:p14="http://schemas.microsoft.com/office/powerpoint/2010/main" val="3453485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49EB5E7-2E07-4438-BEFB-C18B5FA96F36}" type="datetimeFigureOut">
              <a:rPr lang="fr-FR" smtClean="0"/>
              <a:t>18/09/2024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92CA977-7864-42DB-935C-9CFD968CA173}" type="slidenum">
              <a:rPr lang="fr-FR" smtClean="0"/>
              <a:t>‹N°›</a:t>
            </a:fld>
            <a:endParaRPr lang="fr-FR"/>
          </a:p>
        </p:txBody>
      </p:sp>
    </p:spTree>
    <p:extLst>
      <p:ext uri="{BB962C8B-B14F-4D97-AF65-F5344CB8AC3E}">
        <p14:creationId xmlns:p14="http://schemas.microsoft.com/office/powerpoint/2010/main" val="2889049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49EB5E7-2E07-4438-BEFB-C18B5FA96F36}" type="datetimeFigureOut">
              <a:rPr lang="fr-FR" smtClean="0"/>
              <a:t>18/09/2024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92CA977-7864-42DB-935C-9CFD968CA173}" type="slidenum">
              <a:rPr lang="fr-FR" smtClean="0"/>
              <a:t>‹N°›</a:t>
            </a:fld>
            <a:endParaRPr lang="fr-FR"/>
          </a:p>
        </p:txBody>
      </p:sp>
    </p:spTree>
    <p:extLst>
      <p:ext uri="{BB962C8B-B14F-4D97-AF65-F5344CB8AC3E}">
        <p14:creationId xmlns:p14="http://schemas.microsoft.com/office/powerpoint/2010/main" val="4004524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49EB5E7-2E07-4438-BEFB-C18B5FA96F36}" type="datetimeFigureOut">
              <a:rPr lang="fr-FR" smtClean="0"/>
              <a:t>18/09/2024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92CA977-7864-42DB-935C-9CFD968CA173}" type="slidenum">
              <a:rPr lang="fr-FR" smtClean="0"/>
              <a:t>‹N°›</a:t>
            </a:fld>
            <a:endParaRPr lang="fr-FR"/>
          </a:p>
        </p:txBody>
      </p:sp>
    </p:spTree>
    <p:extLst>
      <p:ext uri="{BB962C8B-B14F-4D97-AF65-F5344CB8AC3E}">
        <p14:creationId xmlns:p14="http://schemas.microsoft.com/office/powerpoint/2010/main" val="63379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9EB5E7-2E07-4438-BEFB-C18B5FA96F36}" type="datetimeFigureOut">
              <a:rPr lang="fr-FR" smtClean="0"/>
              <a:t>18/09/2024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92CA977-7864-42DB-935C-9CFD968CA173}" type="slidenum">
              <a:rPr lang="fr-FR" smtClean="0"/>
              <a:t>‹N°›</a:t>
            </a:fld>
            <a:endParaRPr lang="fr-FR"/>
          </a:p>
        </p:txBody>
      </p:sp>
    </p:spTree>
    <p:extLst>
      <p:ext uri="{BB962C8B-B14F-4D97-AF65-F5344CB8AC3E}">
        <p14:creationId xmlns:p14="http://schemas.microsoft.com/office/powerpoint/2010/main" val="2933353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49EB5E7-2E07-4438-BEFB-C18B5FA96F36}" type="datetimeFigureOut">
              <a:rPr lang="fr-FR" smtClean="0"/>
              <a:t>18/09/2024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92CA977-7864-42DB-935C-9CFD968CA173}" type="slidenum">
              <a:rPr lang="fr-FR" smtClean="0"/>
              <a:t>‹N°›</a:t>
            </a:fld>
            <a:endParaRPr lang="fr-FR"/>
          </a:p>
        </p:txBody>
      </p:sp>
    </p:spTree>
    <p:extLst>
      <p:ext uri="{BB962C8B-B14F-4D97-AF65-F5344CB8AC3E}">
        <p14:creationId xmlns:p14="http://schemas.microsoft.com/office/powerpoint/2010/main" val="2552497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49EB5E7-2E07-4438-BEFB-C18B5FA96F36}" type="datetimeFigureOut">
              <a:rPr lang="fr-FR" smtClean="0"/>
              <a:t>18/09/2024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92CA977-7864-42DB-935C-9CFD968CA173}" type="slidenum">
              <a:rPr lang="fr-FR" smtClean="0"/>
              <a:t>‹N°›</a:t>
            </a:fld>
            <a:endParaRPr lang="fr-FR"/>
          </a:p>
        </p:txBody>
      </p:sp>
    </p:spTree>
    <p:extLst>
      <p:ext uri="{BB962C8B-B14F-4D97-AF65-F5344CB8AC3E}">
        <p14:creationId xmlns:p14="http://schemas.microsoft.com/office/powerpoint/2010/main" val="1232545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9EB5E7-2E07-4438-BEFB-C18B5FA96F36}" type="datetimeFigureOut">
              <a:rPr lang="fr-FR" smtClean="0"/>
              <a:t>18/09/2024</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2CA977-7864-42DB-935C-9CFD968CA173}" type="slidenum">
              <a:rPr lang="fr-FR" smtClean="0"/>
              <a:t>‹N°›</a:t>
            </a:fld>
            <a:endParaRPr lang="fr-FR"/>
          </a:p>
        </p:txBody>
      </p:sp>
    </p:spTree>
    <p:extLst>
      <p:ext uri="{BB962C8B-B14F-4D97-AF65-F5344CB8AC3E}">
        <p14:creationId xmlns:p14="http://schemas.microsoft.com/office/powerpoint/2010/main" val="9645511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E10434-FB13-8420-DBEA-D6D9233BCB31}"/>
              </a:ext>
            </a:extLst>
          </p:cNvPr>
          <p:cNvSpPr txBox="1">
            <a:spLocks noGrp="1"/>
          </p:cNvSpPr>
          <p:nvPr>
            <p:ph type="title"/>
          </p:nvPr>
        </p:nvSpPr>
        <p:spPr>
          <a:xfrm>
            <a:off x="628650" y="365129"/>
            <a:ext cx="7886700" cy="1325559"/>
          </a:xfrm>
          <a:prstGeom prst="rect">
            <a:avLst/>
          </a:prstGeom>
          <a:noFill/>
          <a:ln>
            <a:noFill/>
          </a:ln>
        </p:spPr>
        <p:txBody>
          <a:bodyPr vert="horz" wrap="square" lIns="91440" tIns="45720" rIns="91440" bIns="45720" anchor="ctr" anchorCtr="0" compatLnSpc="1">
            <a:normAutofit/>
          </a:bodyPr>
          <a:lstStyle/>
          <a:p>
            <a:pPr lvl="0"/>
            <a:r>
              <a:rPr lang="fr-FR"/>
              <a:t>Modifiez le style du titre</a:t>
            </a:r>
            <a:endParaRPr lang="en-US"/>
          </a:p>
        </p:txBody>
      </p:sp>
      <p:sp>
        <p:nvSpPr>
          <p:cNvPr id="3" name="Text Placeholder 2">
            <a:extLst>
              <a:ext uri="{FF2B5EF4-FFF2-40B4-BE49-F238E27FC236}">
                <a16:creationId xmlns:a16="http://schemas.microsoft.com/office/drawing/2014/main" id="{CC1216BA-E458-2DDE-78A5-DA73F7EAA848}"/>
              </a:ext>
            </a:extLst>
          </p:cNvPr>
          <p:cNvSpPr txBox="1">
            <a:spLocks noGrp="1"/>
          </p:cNvSpPr>
          <p:nvPr>
            <p:ph type="body" idx="1"/>
          </p:nvPr>
        </p:nvSpPr>
        <p:spPr>
          <a:xfrm>
            <a:off x="628650" y="1825627"/>
            <a:ext cx="7886700" cy="4351336"/>
          </a:xfrm>
          <a:prstGeom prst="rect">
            <a:avLst/>
          </a:prstGeom>
          <a:noFill/>
          <a:ln>
            <a:noFill/>
          </a:ln>
        </p:spPr>
        <p:txBody>
          <a:bodyPr vert="horz" wrap="square" lIns="91440" tIns="45720" rIns="91440" bIns="45720" anchor="t" anchorCtr="0" compatLnSpc="1">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E4069AC4-E6AF-4309-22C6-9AF627749FA9}"/>
              </a:ext>
            </a:extLst>
          </p:cNvPr>
          <p:cNvSpPr txBox="1">
            <a:spLocks noGrp="1"/>
          </p:cNvSpPr>
          <p:nvPr>
            <p:ph type="dt" sz="half" idx="2"/>
          </p:nvPr>
        </p:nvSpPr>
        <p:spPr>
          <a:xfrm>
            <a:off x="628650" y="6356351"/>
            <a:ext cx="2057400" cy="365129"/>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fr-FR" sz="1200" b="0" i="0" u="none" strike="noStrike" kern="1200" cap="none" spc="0" baseline="0">
                <a:solidFill>
                  <a:srgbClr val="898989"/>
                </a:solidFill>
                <a:uFillTx/>
                <a:latin typeface="Calibri"/>
              </a:defRPr>
            </a:lvl1pPr>
          </a:lstStyle>
          <a:p>
            <a:pPr lvl="0"/>
            <a:fld id="{895CB215-97FD-4DDB-800D-271FE97F2D15}" type="datetime1">
              <a:rPr lang="fr-FR"/>
              <a:pPr lvl="0"/>
              <a:t>18/09/2024</a:t>
            </a:fld>
            <a:endParaRPr lang="fr-FR"/>
          </a:p>
        </p:txBody>
      </p:sp>
      <p:sp>
        <p:nvSpPr>
          <p:cNvPr id="5" name="Footer Placeholder 4">
            <a:extLst>
              <a:ext uri="{FF2B5EF4-FFF2-40B4-BE49-F238E27FC236}">
                <a16:creationId xmlns:a16="http://schemas.microsoft.com/office/drawing/2014/main" id="{23AAA802-330C-0332-7C07-3787E4DC0414}"/>
              </a:ext>
            </a:extLst>
          </p:cNvPr>
          <p:cNvSpPr txBox="1">
            <a:spLocks noGrp="1"/>
          </p:cNvSpPr>
          <p:nvPr>
            <p:ph type="ftr" sz="quarter" idx="3"/>
          </p:nvPr>
        </p:nvSpPr>
        <p:spPr>
          <a:xfrm>
            <a:off x="3028949" y="6356351"/>
            <a:ext cx="3086099" cy="365129"/>
          </a:xfrm>
          <a:prstGeom prst="rect">
            <a:avLst/>
          </a:prstGeom>
          <a:noFill/>
          <a:ln>
            <a:noFill/>
          </a:ln>
        </p:spPr>
        <p:txBody>
          <a:bodyPr vert="horz" wrap="square" lIns="91440" tIns="45720" rIns="91440" bIns="45720" anchor="ctr" anchorCtr="1" compatLnSpc="1">
            <a:noAutofit/>
          </a:bodyPr>
          <a:lstStyle>
            <a:lvl1pPr marL="0" marR="0" lvl="0" indent="0" algn="ctr" defTabSz="457200" rtl="0" fontAlgn="auto" hangingPunct="1">
              <a:lnSpc>
                <a:spcPct val="100000"/>
              </a:lnSpc>
              <a:spcBef>
                <a:spcPts val="0"/>
              </a:spcBef>
              <a:spcAft>
                <a:spcPts val="0"/>
              </a:spcAft>
              <a:buNone/>
              <a:tabLst/>
              <a:defRPr lang="fr-FR" sz="1200" b="0" i="0" u="none" strike="noStrike" kern="1200" cap="none" spc="0" baseline="0">
                <a:solidFill>
                  <a:srgbClr val="898989"/>
                </a:solidFill>
                <a:uFillTx/>
                <a:latin typeface="Calibri"/>
              </a:defRPr>
            </a:lvl1pPr>
          </a:lstStyle>
          <a:p>
            <a:pPr lvl="0"/>
            <a:endParaRPr lang="fr-FR"/>
          </a:p>
        </p:txBody>
      </p:sp>
      <p:sp>
        <p:nvSpPr>
          <p:cNvPr id="6" name="Slide Number Placeholder 5">
            <a:extLst>
              <a:ext uri="{FF2B5EF4-FFF2-40B4-BE49-F238E27FC236}">
                <a16:creationId xmlns:a16="http://schemas.microsoft.com/office/drawing/2014/main" id="{518B1597-6074-27D6-6FE2-92F1CF387A43}"/>
              </a:ext>
            </a:extLst>
          </p:cNvPr>
          <p:cNvSpPr txBox="1">
            <a:spLocks noGrp="1"/>
          </p:cNvSpPr>
          <p:nvPr>
            <p:ph type="sldNum" sz="quarter" idx="4"/>
          </p:nvPr>
        </p:nvSpPr>
        <p:spPr>
          <a:xfrm>
            <a:off x="6457949" y="6356351"/>
            <a:ext cx="2057400" cy="365129"/>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fr-FR" sz="1200" b="0" i="0" u="none" strike="noStrike" kern="1200" cap="none" spc="0" baseline="0">
                <a:solidFill>
                  <a:srgbClr val="898989"/>
                </a:solidFill>
                <a:uFillTx/>
                <a:latin typeface="Calibri"/>
              </a:defRPr>
            </a:lvl1pPr>
          </a:lstStyle>
          <a:p>
            <a:pPr lvl="0"/>
            <a:fld id="{190A7713-AA3B-4472-A709-227B4C0C8071}" type="slidenum">
              <a:t>‹N°›</a:t>
            </a:fld>
            <a:endParaRPr lang="fr-FR"/>
          </a:p>
        </p:txBody>
      </p:sp>
    </p:spTree>
    <p:extLst>
      <p:ext uri="{BB962C8B-B14F-4D97-AF65-F5344CB8AC3E}">
        <p14:creationId xmlns:p14="http://schemas.microsoft.com/office/powerpoint/2010/main" val="12097248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0" marR="0" lvl="0" indent="0" algn="l" defTabSz="914400" rtl="0" fontAlgn="auto" hangingPunct="1">
        <a:lnSpc>
          <a:spcPct val="90000"/>
        </a:lnSpc>
        <a:spcBef>
          <a:spcPts val="0"/>
        </a:spcBef>
        <a:spcAft>
          <a:spcPts val="0"/>
        </a:spcAft>
        <a:buNone/>
        <a:tabLst/>
        <a:defRPr lang="fr-FR"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fr-FR"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fr-FR"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fr-FR"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fr-FR"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fr-FR"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6E6DC-C321-441F-B3F8-FAD86FF1DB8E}" type="datetimeFigureOut">
              <a:rPr lang="fr-FR" smtClean="0"/>
              <a:t>18/09/2024</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3DEB82-2CD4-4EB2-AD7D-472BAE02AA41}" type="slidenum">
              <a:rPr lang="fr-FR" smtClean="0"/>
              <a:t>‹N°›</a:t>
            </a:fld>
            <a:endParaRPr lang="fr-FR"/>
          </a:p>
        </p:txBody>
      </p:sp>
    </p:spTree>
    <p:extLst>
      <p:ext uri="{BB962C8B-B14F-4D97-AF65-F5344CB8AC3E}">
        <p14:creationId xmlns:p14="http://schemas.microsoft.com/office/powerpoint/2010/main" val="4786891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5426" y="1364732"/>
            <a:ext cx="710616"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Image 2" descr="Une image contenant texte, carte, diagramme, capture d’écran&#10;&#10;Description générée automatiquement">
            <a:extLst>
              <a:ext uri="{FF2B5EF4-FFF2-40B4-BE49-F238E27FC236}">
                <a16:creationId xmlns:a16="http://schemas.microsoft.com/office/drawing/2014/main" id="{75AC4360-8B31-4601-4F32-E3F248A7BA2B}"/>
              </a:ext>
            </a:extLst>
          </p:cNvPr>
          <p:cNvPicPr>
            <a:picLocks noChangeAspect="1"/>
          </p:cNvPicPr>
          <p:nvPr/>
        </p:nvPicPr>
        <p:blipFill rotWithShape="1">
          <a:blip r:embed="rId2"/>
          <a:srcRect l="7546" r="39861" b="-2"/>
          <a:stretch/>
        </p:blipFill>
        <p:spPr>
          <a:xfrm>
            <a:off x="5925944" y="2727729"/>
            <a:ext cx="3218056"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14" name="Arc 13">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4022954" y="-170491"/>
            <a:ext cx="4021193" cy="3015895"/>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5" name="Image 4" descr="Une image contenant texte, carte, diagramme, Plan&#10;&#10;Description générée automatiquement">
            <a:extLst>
              <a:ext uri="{FF2B5EF4-FFF2-40B4-BE49-F238E27FC236}">
                <a16:creationId xmlns:a16="http://schemas.microsoft.com/office/drawing/2014/main" id="{CCB13D86-F109-6913-0AAB-50D0E94360C5}"/>
              </a:ext>
            </a:extLst>
          </p:cNvPr>
          <p:cNvPicPr>
            <a:picLocks noChangeAspect="1"/>
          </p:cNvPicPr>
          <p:nvPr/>
        </p:nvPicPr>
        <p:blipFill rotWithShape="1">
          <a:blip r:embed="rId3"/>
          <a:srcRect l="4908" r="25770" b="3"/>
          <a:stretch/>
        </p:blipFill>
        <p:spPr>
          <a:xfrm>
            <a:off x="4696205" y="1"/>
            <a:ext cx="2639484"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4" name="ZoneTexte 5">
            <a:extLst>
              <a:ext uri="{FF2B5EF4-FFF2-40B4-BE49-F238E27FC236}">
                <a16:creationId xmlns:a16="http://schemas.microsoft.com/office/drawing/2014/main" id="{89AD832B-3D62-859D-E1B1-F816FB66CBBE}"/>
              </a:ext>
            </a:extLst>
          </p:cNvPr>
          <p:cNvSpPr txBox="1"/>
          <p:nvPr/>
        </p:nvSpPr>
        <p:spPr>
          <a:xfrm>
            <a:off x="493729" y="2851020"/>
            <a:ext cx="4558768" cy="3539430"/>
          </a:xfrm>
          <a:prstGeom prst="rect">
            <a:avLst/>
          </a:prstGeom>
          <a:solidFill>
            <a:schemeClr val="bg2"/>
          </a:solidFill>
          <a:ln w="57150" cap="flat">
            <a:solidFill>
              <a:schemeClr val="tx1"/>
            </a:solidFill>
            <a:prstDash val="solid"/>
            <a:miter/>
          </a:ln>
        </p:spPr>
        <p:txBody>
          <a:bodyPr vert="horz" wrap="square" lIns="91440" tIns="45720" rIns="91440" bIns="45720" anchor="t" anchorCtr="1" compatLnSpc="1">
            <a:spAutoFit/>
          </a:bodyPr>
          <a:lstStyle/>
          <a:p>
            <a:pPr lvl="0" algn="ctr" defTabSz="914400">
              <a:defRPr sz="1800" b="0" i="0" u="none" strike="noStrike" kern="0" cap="none" spc="0" baseline="0">
                <a:solidFill>
                  <a:srgbClr val="000000"/>
                </a:solidFill>
                <a:uFillTx/>
              </a:defRPr>
            </a:pPr>
            <a:r>
              <a:rPr lang="fr-FR" sz="2800" b="1" kern="0" dirty="0"/>
              <a:t>REALISER UNE PRODUCTION GRAPHIQUE  : </a:t>
            </a:r>
          </a:p>
          <a:p>
            <a:pPr lvl="0" algn="ctr" defTabSz="914400">
              <a:defRPr sz="1800" b="0" i="0" u="none" strike="noStrike" kern="0" cap="none" spc="0" baseline="0">
                <a:solidFill>
                  <a:srgbClr val="000000"/>
                </a:solidFill>
                <a:uFillTx/>
              </a:defRPr>
            </a:pPr>
            <a:r>
              <a:rPr lang="fr-FR" sz="2800" b="1" kern="0" dirty="0"/>
              <a:t>TRANSPOSER UN TEXTE </a:t>
            </a:r>
          </a:p>
          <a:p>
            <a:pPr lvl="0" algn="ctr" defTabSz="914400">
              <a:defRPr sz="1800" b="0" i="0" u="none" strike="noStrike" kern="0" cap="none" spc="0" baseline="0">
                <a:solidFill>
                  <a:srgbClr val="000000"/>
                </a:solidFill>
                <a:uFillTx/>
              </a:defRPr>
            </a:pPr>
            <a:r>
              <a:rPr lang="fr-FR" sz="2800" b="1" kern="0" dirty="0"/>
              <a:t>EN CROQUIS.</a:t>
            </a:r>
          </a:p>
          <a:p>
            <a:pPr lvl="0" algn="ctr" defTabSz="914400">
              <a:defRPr sz="1800" b="0" i="0" u="none" strike="noStrike" kern="0" cap="none" spc="0" baseline="0">
                <a:solidFill>
                  <a:srgbClr val="000000"/>
                </a:solidFill>
                <a:uFillTx/>
              </a:defRPr>
            </a:pPr>
            <a:r>
              <a:rPr lang="fr-FR" sz="2800" b="1" kern="0" dirty="0"/>
              <a:t>DEMARCHE ET PROPOSITION DE DEUX SÉANCES </a:t>
            </a:r>
          </a:p>
          <a:p>
            <a:pPr lvl="0" algn="ctr" defTabSz="914400">
              <a:defRPr sz="1800" b="0" i="0" u="none" strike="noStrike" kern="0" cap="none" spc="0" baseline="0">
                <a:solidFill>
                  <a:srgbClr val="000000"/>
                </a:solidFill>
                <a:uFillTx/>
              </a:defRPr>
            </a:pPr>
            <a:r>
              <a:rPr lang="fr-FR" sz="2800" b="1" kern="0" dirty="0"/>
              <a:t>ISSUES DU </a:t>
            </a:r>
            <a:r>
              <a:rPr kumimoji="0" lang="fr-FR" sz="2800" b="1" i="0" u="none" strike="noStrike" kern="0" cap="none" spc="0" normalizeH="0" baseline="0" noProof="0" dirty="0">
                <a:ln>
                  <a:noFill/>
                </a:ln>
                <a:effectLst/>
                <a:uLnTx/>
                <a:uFillTx/>
              </a:rPr>
              <a:t>PROGRAMME ADAPTÉ.</a:t>
            </a:r>
          </a:p>
        </p:txBody>
      </p:sp>
      <p:sp>
        <p:nvSpPr>
          <p:cNvPr id="6" name="ZoneTexte 5">
            <a:extLst>
              <a:ext uri="{FF2B5EF4-FFF2-40B4-BE49-F238E27FC236}">
                <a16:creationId xmlns:a16="http://schemas.microsoft.com/office/drawing/2014/main" id="{C59EA6B2-A05B-9E55-2F35-EE5095739E15}"/>
              </a:ext>
            </a:extLst>
          </p:cNvPr>
          <p:cNvSpPr txBox="1"/>
          <p:nvPr/>
        </p:nvSpPr>
        <p:spPr>
          <a:xfrm>
            <a:off x="410200" y="348040"/>
            <a:ext cx="4131065" cy="954107"/>
          </a:xfrm>
          <a:prstGeom prst="rect">
            <a:avLst/>
          </a:prstGeom>
          <a:solidFill>
            <a:schemeClr val="bg2"/>
          </a:solidFill>
          <a:ln w="57150" cap="flat">
            <a:solidFill>
              <a:schemeClr val="tx1"/>
            </a:solidFill>
            <a:prstDash val="solid"/>
            <a:miter/>
          </a:ln>
        </p:spPr>
        <p:txBody>
          <a:bodyPr vert="horz" wrap="square" lIns="91440" tIns="45720" rIns="91440" bIns="45720" anchor="t" anchorCtr="1" compatLnSpc="1">
            <a:spAutoFit/>
          </a:bodyPr>
          <a:lstStyle/>
          <a:p>
            <a:pPr lvl="0" algn="ctr" defTabSz="914400">
              <a:defRPr sz="1800" b="0" i="0" u="none" strike="noStrike" kern="0" cap="none" spc="0" baseline="0">
                <a:solidFill>
                  <a:srgbClr val="000000"/>
                </a:solidFill>
                <a:uFillTx/>
              </a:defRPr>
            </a:pPr>
            <a:r>
              <a:rPr lang="fr-FR" sz="2800" b="1" kern="0" dirty="0"/>
              <a:t>CAPACITES ET METHODES AU CYCLE TERMINAL. </a:t>
            </a:r>
          </a:p>
        </p:txBody>
      </p:sp>
    </p:spTree>
    <p:extLst>
      <p:ext uri="{BB962C8B-B14F-4D97-AF65-F5344CB8AC3E}">
        <p14:creationId xmlns:p14="http://schemas.microsoft.com/office/powerpoint/2010/main" val="248014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6FCB00C-33B8-D5B9-10ED-EA65E8AA64B6}"/>
              </a:ext>
            </a:extLst>
          </p:cNvPr>
          <p:cNvSpPr txBox="1"/>
          <p:nvPr/>
        </p:nvSpPr>
        <p:spPr>
          <a:xfrm>
            <a:off x="182343" y="338285"/>
            <a:ext cx="8779313" cy="3508653"/>
          </a:xfrm>
          <a:prstGeom prst="rect">
            <a:avLst/>
          </a:prstGeom>
          <a:noFill/>
          <a:ln w="28575">
            <a:solidFill>
              <a:schemeClr val="tx1"/>
            </a:solidFill>
          </a:ln>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dirty="0">
                <a:ln>
                  <a:noFill/>
                </a:ln>
                <a:solidFill>
                  <a:srgbClr val="363636"/>
                </a:solidFill>
                <a:effectLst/>
                <a:highlight>
                  <a:srgbClr val="C0C0C0"/>
                </a:highlight>
                <a:uLnTx/>
                <a:uFillTx/>
                <a:latin typeface="Calibri" panose="020F0502020204030204"/>
                <a:ea typeface="+mn-ea"/>
                <a:cs typeface="+mn-cs"/>
              </a:rPr>
              <a:t>Démarche proposée </a:t>
            </a:r>
            <a:r>
              <a:rPr kumimoji="0" lang="fr-FR" sz="2400" b="1" i="0" u="none" strike="noStrike" kern="1200" cap="none" spc="0" normalizeH="0" baseline="0" noProof="0" dirty="0">
                <a:ln>
                  <a:noFill/>
                </a:ln>
                <a:solidFill>
                  <a:srgbClr val="363636"/>
                </a:solidFill>
                <a:effectLst/>
                <a:uLnTx/>
                <a:uFillTx/>
                <a:latin typeface="Calibri" panose="020F0502020204030204"/>
                <a:ea typeface="+mn-ea"/>
                <a:cs typeface="+mn-cs"/>
              </a:rPr>
              <a:t>: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b="1" i="0" strike="noStrike" kern="1200" cap="none" spc="0" normalizeH="0" baseline="0" noProof="0" dirty="0">
                <a:ln>
                  <a:noFill/>
                </a:ln>
                <a:effectLst/>
                <a:uLnTx/>
                <a:uFillTx/>
                <a:latin typeface="Calibri" panose="020F0502020204030204"/>
                <a:ea typeface="+mn-ea"/>
                <a:cs typeface="+mn-cs"/>
              </a:rPr>
              <a:t>En classe de première, la production cartographique est réalisée à partir d'un texte élaboré pour l'exercice qui présente à l’échelle locale le processus de métropolisation. </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fr-FR" b="1" dirty="0">
              <a:latin typeface="Calibri" panose="020F0502020204030204"/>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fr-FR" b="1" dirty="0">
                <a:latin typeface="Calibri" panose="020F0502020204030204"/>
              </a:rPr>
              <a:t>L</a:t>
            </a:r>
            <a:r>
              <a:rPr kumimoji="0" lang="fr-FR" b="1" i="0" strike="noStrike" kern="1200" cap="none" spc="0" normalizeH="0" baseline="0" noProof="0" dirty="0">
                <a:ln>
                  <a:noFill/>
                </a:ln>
                <a:effectLst/>
                <a:uLnTx/>
                <a:uFillTx/>
                <a:latin typeface="Calibri" panose="020F0502020204030204"/>
                <a:ea typeface="+mn-ea"/>
                <a:cs typeface="+mn-cs"/>
              </a:rPr>
              <a:t>’exercice proposé est au format « sujet </a:t>
            </a:r>
            <a:r>
              <a:rPr kumimoji="0" lang="fr-FR" b="1" i="0" strike="noStrike" kern="1200" cap="none" spc="0" normalizeH="0" baseline="0" noProof="0" dirty="0" err="1">
                <a:ln>
                  <a:noFill/>
                </a:ln>
                <a:effectLst/>
                <a:uLnTx/>
                <a:uFillTx/>
                <a:latin typeface="Calibri" panose="020F0502020204030204"/>
                <a:ea typeface="+mn-ea"/>
                <a:cs typeface="+mn-cs"/>
              </a:rPr>
              <a:t>BNS</a:t>
            </a:r>
            <a:r>
              <a:rPr kumimoji="0" lang="fr-FR" b="1" i="0" strike="noStrike" kern="1200" cap="none" spc="0" normalizeH="0" baseline="0" noProof="0" dirty="0">
                <a:ln>
                  <a:noFill/>
                </a:ln>
                <a:effectLst/>
                <a:uLnTx/>
                <a:uFillTx/>
                <a:latin typeface="Calibri" panose="020F0502020204030204"/>
                <a:ea typeface="+mn-ea"/>
                <a:cs typeface="+mn-cs"/>
              </a:rPr>
              <a:t> ». La forme de l’exercice est rappelée. </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fr-FR" b="1" dirty="0">
              <a:latin typeface="Calibri" panose="020F0502020204030204"/>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fr-FR" b="1" dirty="0">
                <a:latin typeface="Calibri" panose="020F0502020204030204"/>
              </a:rPr>
              <a:t>Au vu de la progression, la séance est proposée e</a:t>
            </a:r>
            <a:r>
              <a:rPr kumimoji="0" lang="fr-FR" b="1" i="0" strike="noStrike" kern="1200" cap="none" spc="0" normalizeH="0" baseline="0" noProof="0" dirty="0">
                <a:ln>
                  <a:noFill/>
                </a:ln>
                <a:effectLst/>
                <a:uLnTx/>
                <a:uFillTx/>
                <a:latin typeface="Calibri" panose="020F0502020204030204"/>
                <a:ea typeface="+mn-ea"/>
                <a:cs typeface="+mn-cs"/>
              </a:rPr>
              <a:t>n début d’année scolaire.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b="1" i="0" strike="noStrike" kern="1200" cap="none" spc="0" normalizeH="0" baseline="0" noProof="0" dirty="0">
                <a:ln>
                  <a:noFill/>
                </a:ln>
                <a:effectLst/>
                <a:uLnTx/>
                <a:uFillTx/>
                <a:latin typeface="Calibri" panose="020F0502020204030204"/>
                <a:ea typeface="+mn-ea"/>
                <a:cs typeface="+mn-cs"/>
              </a:rPr>
              <a:t>=&gt;Nous nous situons sur les attendus de début de cycle terminal (Fin de l’année de seconde - Début de l’année de première).  </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fr-FR" b="1" dirty="0">
              <a:latin typeface="Calibri" panose="020F0502020204030204"/>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fr-FR" b="1" dirty="0">
                <a:latin typeface="Calibri" panose="020F0502020204030204"/>
              </a:rPr>
              <a:t>Le tableau ci-dessous rappelle ces attendus.</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b="1" dirty="0">
              <a:latin typeface="Calibri" panose="020F0502020204030204"/>
            </a:endParaRPr>
          </a:p>
        </p:txBody>
      </p:sp>
    </p:spTree>
    <p:extLst>
      <p:ext uri="{BB962C8B-B14F-4D97-AF65-F5344CB8AC3E}">
        <p14:creationId xmlns:p14="http://schemas.microsoft.com/office/powerpoint/2010/main" val="2645849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3AF98E31-5AD4-7E02-D6F5-851826967CB0}"/>
              </a:ext>
            </a:extLst>
          </p:cNvPr>
          <p:cNvPicPr>
            <a:picLocks noChangeAspect="1"/>
          </p:cNvPicPr>
          <p:nvPr/>
        </p:nvPicPr>
        <p:blipFill>
          <a:blip r:embed="rId2"/>
          <a:stretch>
            <a:fillRect/>
          </a:stretch>
        </p:blipFill>
        <p:spPr>
          <a:xfrm>
            <a:off x="129511" y="184485"/>
            <a:ext cx="11918110" cy="6489032"/>
          </a:xfrm>
          <a:prstGeom prst="rect">
            <a:avLst/>
          </a:prstGeom>
        </p:spPr>
      </p:pic>
      <p:sp>
        <p:nvSpPr>
          <p:cNvPr id="2" name="Rectangle 1">
            <a:extLst>
              <a:ext uri="{FF2B5EF4-FFF2-40B4-BE49-F238E27FC236}">
                <a16:creationId xmlns:a16="http://schemas.microsoft.com/office/drawing/2014/main" id="{DC44BBEA-BE0A-7BDD-2A94-B65BB3E731B3}"/>
              </a:ext>
            </a:extLst>
          </p:cNvPr>
          <p:cNvSpPr/>
          <p:nvPr/>
        </p:nvSpPr>
        <p:spPr>
          <a:xfrm>
            <a:off x="129511" y="304799"/>
            <a:ext cx="5356889" cy="6368716"/>
          </a:xfrm>
          <a:prstGeom prst="rect">
            <a:avLst/>
          </a:prstGeom>
          <a:solidFill>
            <a:srgbClr val="FC2E0C">
              <a:alpha val="25098"/>
            </a:srgbClr>
          </a:solidFill>
          <a:ln w="76200">
            <a:solidFill>
              <a:srgbClr val="FC2E0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43444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6FCB00C-33B8-D5B9-10ED-EA65E8AA64B6}"/>
              </a:ext>
            </a:extLst>
          </p:cNvPr>
          <p:cNvSpPr txBox="1"/>
          <p:nvPr/>
        </p:nvSpPr>
        <p:spPr>
          <a:xfrm>
            <a:off x="182343" y="350963"/>
            <a:ext cx="8779313" cy="4524315"/>
          </a:xfrm>
          <a:prstGeom prst="rect">
            <a:avLst/>
          </a:prstGeom>
          <a:noFill/>
          <a:ln w="28575">
            <a:solidFill>
              <a:schemeClr val="tx1"/>
            </a:solidFill>
          </a:ln>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b="1" i="0" strike="noStrike" kern="1200" cap="none" spc="0" normalizeH="0" baseline="0" noProof="0" dirty="0">
              <a:ln>
                <a:noFill/>
              </a:ln>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b="1" i="0" strike="noStrike" kern="1200" cap="none" spc="0" normalizeH="0" baseline="0" noProof="0" dirty="0">
                <a:ln>
                  <a:noFill/>
                </a:ln>
                <a:effectLst/>
                <a:uLnTx/>
                <a:uFillTx/>
                <a:latin typeface="Calibri" panose="020F0502020204030204"/>
                <a:ea typeface="+mn-ea"/>
                <a:cs typeface="+mn-cs"/>
              </a:rPr>
              <a:t>L’organisation du texte avec les titres de paragraphes indiquent les grandes orientations du sujet. </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fr-FR" b="1" dirty="0">
              <a:latin typeface="Calibri" panose="020F0502020204030204"/>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b="1" i="0" strike="noStrike" kern="1200" cap="none" spc="0" normalizeH="0" baseline="0" noProof="0" dirty="0">
                <a:ln>
                  <a:noFill/>
                </a:ln>
                <a:effectLst/>
                <a:uLnTx/>
                <a:uFillTx/>
                <a:latin typeface="Calibri" panose="020F0502020204030204"/>
                <a:ea typeface="+mn-ea"/>
                <a:cs typeface="+mn-cs"/>
              </a:rPr>
              <a:t>Le fond de croquis fourni est partiellement réalisé. </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fr-FR" b="1" dirty="0">
              <a:latin typeface="Calibri" panose="020F0502020204030204"/>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fr-FR" b="1" dirty="0">
                <a:latin typeface="Calibri" panose="020F0502020204030204"/>
              </a:rPr>
              <a:t>La légende est en format structuré et partiellement complétée.</a:t>
            </a:r>
            <a:endParaRPr kumimoji="0" lang="fr-FR" b="1" strike="noStrike" kern="1200" cap="none" spc="0" normalizeH="0" baseline="0" noProof="0" dirty="0">
              <a:ln>
                <a:noFill/>
              </a:ln>
              <a:effectLst/>
              <a:uLnTx/>
              <a:uFillTx/>
              <a:latin typeface="Calibri" panose="020F0502020204030204"/>
              <a:ea typeface="+mn-ea"/>
              <a:cs typeface="+mn-cs"/>
            </a:endParaRPr>
          </a:p>
          <a:p>
            <a:pPr marL="285750" marR="0" lvl="0" indent="-285750" algn="just" defTabSz="457200" rtl="0" eaLnBrk="1" fontAlgn="auto" latinLnBrk="0" hangingPunct="1">
              <a:lnSpc>
                <a:spcPct val="100000"/>
              </a:lnSpc>
              <a:spcBef>
                <a:spcPts val="0"/>
              </a:spcBef>
              <a:spcAft>
                <a:spcPts val="0"/>
              </a:spcAft>
              <a:buClrTx/>
              <a:buSzTx/>
              <a:buFont typeface="Symbol" panose="05050102010706020507" pitchFamily="18" charset="2"/>
              <a:buChar char="Þ"/>
              <a:tabLst/>
              <a:defRPr/>
            </a:pPr>
            <a:endParaRPr kumimoji="0" lang="fr-FR" b="1" i="0" strike="noStrike" kern="1200" cap="none" spc="0" normalizeH="0" baseline="0" noProof="0" dirty="0">
              <a:ln>
                <a:noFill/>
              </a:ln>
              <a:effectLst/>
              <a:uLnTx/>
              <a:uFillTx/>
              <a:latin typeface="Calibri" panose="020F0502020204030204"/>
              <a:ea typeface="+mn-ea"/>
              <a:cs typeface="+mn-cs"/>
            </a:endParaRPr>
          </a:p>
          <a:p>
            <a:pPr marR="0" lvl="0" algn="just" defTabSz="457200" rtl="0" eaLnBrk="1" fontAlgn="auto" latinLnBrk="0" hangingPunct="1">
              <a:lnSpc>
                <a:spcPct val="100000"/>
              </a:lnSpc>
              <a:spcBef>
                <a:spcPts val="0"/>
              </a:spcBef>
              <a:spcAft>
                <a:spcPts val="0"/>
              </a:spcAft>
              <a:buClrTx/>
              <a:buSzTx/>
              <a:tabLst/>
              <a:defRPr/>
            </a:pPr>
            <a:r>
              <a:rPr lang="fr-FR" b="1" dirty="0">
                <a:latin typeface="Calibri" panose="020F0502020204030204"/>
              </a:rPr>
              <a:t>L</a:t>
            </a:r>
            <a:r>
              <a:rPr kumimoji="0" lang="fr-FR" b="1" i="0" strike="noStrike" kern="1200" cap="none" spc="0" normalizeH="0" baseline="0" noProof="0" dirty="0">
                <a:ln>
                  <a:noFill/>
                </a:ln>
                <a:effectLst/>
                <a:uLnTx/>
                <a:uFillTx/>
                <a:latin typeface="Calibri" panose="020F0502020204030204"/>
                <a:ea typeface="+mn-ea"/>
                <a:cs typeface="+mn-cs"/>
              </a:rPr>
              <a:t>es consignes guident les élèves pour extraire les informations, les reformuler, repérer les localisations, justifier ou choisir les figurés cartographiques. </a:t>
            </a:r>
          </a:p>
          <a:p>
            <a:pPr marL="285750" marR="0" lvl="0" indent="-285750" algn="just" defTabSz="457200" rtl="0" eaLnBrk="1" fontAlgn="auto" latinLnBrk="0" hangingPunct="1">
              <a:lnSpc>
                <a:spcPct val="100000"/>
              </a:lnSpc>
              <a:spcBef>
                <a:spcPts val="0"/>
              </a:spcBef>
              <a:spcAft>
                <a:spcPts val="0"/>
              </a:spcAft>
              <a:buClrTx/>
              <a:buSzTx/>
              <a:buFont typeface="Symbol" panose="05050102010706020507" pitchFamily="18" charset="2"/>
              <a:buChar char="Þ"/>
              <a:tabLst/>
              <a:defRPr/>
            </a:pPr>
            <a:r>
              <a:rPr kumimoji="0" lang="fr-FR" b="1" i="0" strike="noStrike" kern="1200" cap="none" spc="0" normalizeH="0" baseline="0" noProof="0" dirty="0">
                <a:ln>
                  <a:noFill/>
                </a:ln>
                <a:effectLst/>
                <a:uLnTx/>
                <a:uFillTx/>
                <a:latin typeface="Calibri" panose="020F0502020204030204"/>
                <a:ea typeface="+mn-ea"/>
                <a:cs typeface="+mn-cs"/>
              </a:rPr>
              <a:t>Elles reprennent la démarche méthodologique. </a:t>
            </a:r>
          </a:p>
          <a:p>
            <a:pPr marR="0" lvl="0" algn="just" defTabSz="457200" rtl="0" eaLnBrk="1" fontAlgn="auto" latinLnBrk="0" hangingPunct="1">
              <a:lnSpc>
                <a:spcPct val="100000"/>
              </a:lnSpc>
              <a:spcBef>
                <a:spcPts val="0"/>
              </a:spcBef>
              <a:spcAft>
                <a:spcPts val="0"/>
              </a:spcAft>
              <a:buClrTx/>
              <a:buSzTx/>
              <a:tabLst/>
              <a:defRPr/>
            </a:pPr>
            <a:endParaRPr lang="fr-FR" b="1" dirty="0">
              <a:latin typeface="Calibri" panose="020F0502020204030204"/>
            </a:endParaRPr>
          </a:p>
          <a:p>
            <a:pPr marR="0" lvl="0" algn="just" defTabSz="457200" rtl="0" eaLnBrk="1" fontAlgn="auto" latinLnBrk="0" hangingPunct="1">
              <a:lnSpc>
                <a:spcPct val="100000"/>
              </a:lnSpc>
              <a:spcBef>
                <a:spcPts val="0"/>
              </a:spcBef>
              <a:spcAft>
                <a:spcPts val="0"/>
              </a:spcAft>
              <a:buClrTx/>
              <a:buSzTx/>
              <a:tabLst/>
              <a:defRPr/>
            </a:pPr>
            <a:r>
              <a:rPr lang="fr-FR" b="1" dirty="0">
                <a:latin typeface="Calibri" panose="020F0502020204030204"/>
              </a:rPr>
              <a:t>La mise en commun est réalisée avec un support diaporama animé faisant apparaître progressivement les informations du texte à extraire, les éléments de la légende, les figurés cartographiques et la réalisation cartographique. </a:t>
            </a:r>
          </a:p>
          <a:p>
            <a:pPr marR="0" lvl="0" algn="l" defTabSz="457200" rtl="0" eaLnBrk="1" fontAlgn="auto" latinLnBrk="0" hangingPunct="1">
              <a:lnSpc>
                <a:spcPct val="100000"/>
              </a:lnSpc>
              <a:spcBef>
                <a:spcPts val="0"/>
              </a:spcBef>
              <a:spcAft>
                <a:spcPts val="0"/>
              </a:spcAft>
              <a:buClrTx/>
              <a:buSzTx/>
              <a:tabLst/>
              <a:defRPr/>
            </a:pPr>
            <a:endParaRPr lang="fr-FR" b="1" dirty="0">
              <a:latin typeface="Calibri" panose="020F0502020204030204"/>
            </a:endParaRPr>
          </a:p>
        </p:txBody>
      </p:sp>
    </p:spTree>
    <p:extLst>
      <p:ext uri="{BB962C8B-B14F-4D97-AF65-F5344CB8AC3E}">
        <p14:creationId xmlns:p14="http://schemas.microsoft.com/office/powerpoint/2010/main" val="2627277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970FFE3-45C4-E73F-508F-F797468CEC70}"/>
              </a:ext>
            </a:extLst>
          </p:cNvPr>
          <p:cNvSpPr/>
          <p:nvPr/>
        </p:nvSpPr>
        <p:spPr>
          <a:xfrm>
            <a:off x="105823" y="769683"/>
            <a:ext cx="4425834" cy="1815882"/>
          </a:xfrm>
          <a:prstGeom prst="rect">
            <a:avLst/>
          </a:prstGeom>
          <a:solidFill>
            <a:srgbClr val="FFFFFF"/>
          </a:solidFill>
          <a:ln w="38103" cap="flat">
            <a:solidFill>
              <a:srgbClr val="000000"/>
            </a:solidFill>
            <a:prstDash val="solid"/>
            <a:miter/>
          </a:ln>
        </p:spPr>
        <p:txBody>
          <a:bodyPr vert="horz" wrap="square" lIns="91440" tIns="45720" rIns="91440" bIns="45720" anchor="t" anchorCtr="0" compatLnSpc="1">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1400" b="1" i="0" u="sng" strike="noStrike" kern="1200" cap="none" spc="0" normalizeH="0" baseline="0" noProof="0" dirty="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sng" strike="noStrike" kern="1200" cap="none" spc="0" normalizeH="0" baseline="0" noProof="0" dirty="0">
                <a:ln>
                  <a:noFill/>
                </a:ln>
                <a:solidFill>
                  <a:srgbClr val="000000"/>
                </a:solidFill>
                <a:effectLst/>
                <a:uLnTx/>
                <a:uFillTx/>
                <a:latin typeface="Calibri"/>
                <a:ea typeface="+mn-ea"/>
                <a:cs typeface="+mn-cs"/>
              </a:rPr>
              <a:t>SUJET </a:t>
            </a:r>
            <a:r>
              <a:rPr kumimoji="0" lang="fr-FR" sz="1400" b="1" i="0" strike="noStrike" kern="1200" cap="none" spc="0" normalizeH="0" baseline="0" noProof="0" dirty="0">
                <a:ln>
                  <a:noFill/>
                </a:ln>
                <a:solidFill>
                  <a:srgbClr val="000000"/>
                </a:solidFill>
                <a:effectLst/>
                <a:uLnTx/>
                <a:uFillTx/>
                <a:latin typeface="Calibri"/>
                <a:ea typeface="+mn-ea"/>
                <a:cs typeface="+mn-cs"/>
              </a:rPr>
              <a:t>– Sydney</a:t>
            </a:r>
            <a:r>
              <a:rPr kumimoji="0" lang="fr-FR" sz="1400" b="1" i="0" u="none" strike="noStrike" kern="1200" cap="none" spc="0" normalizeH="0" baseline="0" noProof="0" dirty="0">
                <a:ln>
                  <a:noFill/>
                </a:ln>
                <a:solidFill>
                  <a:srgbClr val="000000"/>
                </a:solidFill>
                <a:effectLst/>
                <a:uLnTx/>
                <a:uFillTx/>
                <a:latin typeface="Calibri"/>
                <a:ea typeface="+mn-ea"/>
                <a:cs typeface="+mn-cs"/>
              </a:rPr>
              <a:t>, une métropole de la région Pacifique.</a:t>
            </a:r>
          </a:p>
          <a:p>
            <a:pPr marL="0" marR="0" lvl="0" indent="0" algn="just"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1400" b="1" i="0" u="sng" strike="noStrike" kern="1200" cap="none" spc="0" normalizeH="0" baseline="0" noProof="0" dirty="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sng" strike="noStrike" kern="1200" cap="none" spc="0" normalizeH="0" baseline="0" noProof="0" dirty="0">
                <a:ln>
                  <a:noFill/>
                </a:ln>
                <a:solidFill>
                  <a:srgbClr val="000000"/>
                </a:solidFill>
                <a:effectLst/>
                <a:uLnTx/>
                <a:uFillTx/>
                <a:latin typeface="Calibri"/>
                <a:ea typeface="+mn-ea"/>
                <a:cs typeface="+mn-cs"/>
              </a:rPr>
              <a:t>Consigne : </a:t>
            </a:r>
            <a:r>
              <a:rPr kumimoji="0" lang="fr-FR" sz="1400" b="1" i="0" strike="noStrike" kern="1200" cap="none" spc="0" normalizeH="0" baseline="0" noProof="0" dirty="0">
                <a:ln>
                  <a:noFill/>
                </a:ln>
                <a:solidFill>
                  <a:srgbClr val="000000"/>
                </a:solidFill>
                <a:effectLst/>
                <a:uLnTx/>
                <a:uFillTx/>
                <a:latin typeface="Calibri"/>
                <a:ea typeface="+mn-ea"/>
                <a:cs typeface="+mn-cs"/>
              </a:rPr>
              <a:t>À partir du texte, vous construirez, à l’aide du fond de carte fourni, un croquis correspondant au sujet suivant : «</a:t>
            </a:r>
            <a:r>
              <a:rPr kumimoji="0" lang="fr-FR" sz="1400" b="1" i="0" u="none" strike="noStrike" kern="1200" cap="none" spc="0" normalizeH="0" baseline="0" noProof="0" dirty="0">
                <a:ln>
                  <a:noFill/>
                </a:ln>
                <a:solidFill>
                  <a:srgbClr val="000000"/>
                </a:solidFill>
                <a:effectLst/>
                <a:uLnTx/>
                <a:uFillTx/>
                <a:latin typeface="Calibri"/>
                <a:ea typeface="+mn-ea"/>
                <a:cs typeface="+mn-cs"/>
              </a:rPr>
              <a:t> Sydney, une métropole de la région Pacifique </a:t>
            </a:r>
            <a:r>
              <a:rPr kumimoji="0" lang="fr-FR" sz="1400" b="1" i="0" strike="noStrike" kern="1200" cap="none" spc="0" normalizeH="0" baseline="0" noProof="0" dirty="0">
                <a:ln>
                  <a:noFill/>
                </a:ln>
                <a:solidFill>
                  <a:srgbClr val="000000"/>
                </a:solidFill>
                <a:effectLst/>
                <a:uLnTx/>
                <a:uFillTx/>
                <a:latin typeface="Calibri"/>
                <a:ea typeface="+mn-ea"/>
                <a:cs typeface="+mn-cs"/>
              </a:rPr>
              <a:t>», accompagné d’une légende organisée et d’un titre.</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1400" b="1" i="0" strike="noStrike" kern="1200" cap="none" spc="0" normalizeH="0" baseline="0" noProof="0" dirty="0">
              <a:ln>
                <a:noFill/>
              </a:ln>
              <a:solidFill>
                <a:srgbClr val="000000"/>
              </a:solidFill>
              <a:effectLst/>
              <a:uLnTx/>
              <a:uFillTx/>
              <a:latin typeface="Calibri"/>
              <a:ea typeface="+mn-ea"/>
              <a:cs typeface="+mn-cs"/>
            </a:endParaRPr>
          </a:p>
        </p:txBody>
      </p:sp>
      <p:sp>
        <p:nvSpPr>
          <p:cNvPr id="3" name="Rectangle 5">
            <a:extLst>
              <a:ext uri="{FF2B5EF4-FFF2-40B4-BE49-F238E27FC236}">
                <a16:creationId xmlns:a16="http://schemas.microsoft.com/office/drawing/2014/main" id="{59469B2D-982C-7DB7-ECE4-441A70FDD874}"/>
              </a:ext>
            </a:extLst>
          </p:cNvPr>
          <p:cNvSpPr/>
          <p:nvPr/>
        </p:nvSpPr>
        <p:spPr>
          <a:xfrm>
            <a:off x="4555889" y="769683"/>
            <a:ext cx="4425834" cy="1815882"/>
          </a:xfrm>
          <a:prstGeom prst="rect">
            <a:avLst/>
          </a:prstGeom>
          <a:solidFill>
            <a:srgbClr val="FFFFFF"/>
          </a:solidFill>
          <a:ln w="38103" cap="flat">
            <a:solidFill>
              <a:srgbClr val="000000"/>
            </a:solidFill>
            <a:prstDash val="solid"/>
            <a:miter/>
          </a:ln>
        </p:spPr>
        <p:txBody>
          <a:bodyPr vert="horz" wrap="square" lIns="91440" tIns="45720" rIns="91440" bIns="45720" anchor="t" anchorCtr="0" compatLnSpc="1">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sng" strike="noStrike" kern="1200" cap="none" spc="0" normalizeH="0" baseline="0" noProof="0" dirty="0">
                <a:ln>
                  <a:noFill/>
                </a:ln>
                <a:solidFill>
                  <a:srgbClr val="000000"/>
                </a:solidFill>
                <a:effectLst/>
                <a:uLnTx/>
                <a:uFillTx/>
                <a:latin typeface="Calibri"/>
                <a:ea typeface="+mn-ea"/>
                <a:cs typeface="+mn-cs"/>
              </a:rPr>
              <a:t>RAPPEL</a:t>
            </a:r>
          </a:p>
          <a:p>
            <a:pPr marL="0" marR="0" lvl="0" indent="0" algn="just"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1200" cap="none" spc="0" normalizeH="0" baseline="0" noProof="0" dirty="0">
                <a:ln>
                  <a:noFill/>
                </a:ln>
                <a:solidFill>
                  <a:srgbClr val="000000"/>
                </a:solidFill>
                <a:effectLst/>
                <a:uLnTx/>
                <a:uFillTx/>
                <a:latin typeface="Calibri"/>
                <a:ea typeface="+mn-ea"/>
                <a:cs typeface="+mn-cs"/>
              </a:rPr>
              <a:t>1-Le sujet est accompagné d'un texte qui permet de réaliser le croquis.</a:t>
            </a:r>
          </a:p>
          <a:p>
            <a:pPr marL="0" marR="0" lvl="0" indent="0" algn="just"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1200" cap="none" spc="0" normalizeH="0" baseline="0" noProof="0" dirty="0">
                <a:ln>
                  <a:noFill/>
                </a:ln>
                <a:solidFill>
                  <a:srgbClr val="000000"/>
                </a:solidFill>
                <a:effectLst/>
                <a:uLnTx/>
                <a:uFillTx/>
                <a:latin typeface="Calibri"/>
                <a:ea typeface="+mn-ea"/>
                <a:cs typeface="+mn-cs"/>
              </a:rPr>
              <a:t>2-La structure du texte donne les grandes parties de la légende.</a:t>
            </a:r>
          </a:p>
          <a:p>
            <a:pPr marL="0" marR="0" lvl="0" indent="0" algn="just"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1200" cap="none" spc="0" normalizeH="0" baseline="0" noProof="0" dirty="0">
                <a:ln>
                  <a:noFill/>
                </a:ln>
                <a:solidFill>
                  <a:srgbClr val="000000"/>
                </a:solidFill>
                <a:effectLst/>
                <a:uLnTx/>
                <a:uFillTx/>
                <a:latin typeface="Calibri"/>
                <a:ea typeface="+mn-ea"/>
                <a:cs typeface="+mn-cs"/>
              </a:rPr>
              <a:t>3-Les informations du texte constituent les informations à cartographier. </a:t>
            </a:r>
          </a:p>
          <a:p>
            <a:pPr marL="0" marR="0" lvl="0" indent="0" algn="just"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latin typeface="Calibri"/>
                <a:ea typeface="+mn-ea"/>
                <a:cs typeface="+mn-cs"/>
              </a:rPr>
              <a:t>4-</a:t>
            </a:r>
            <a:r>
              <a:rPr kumimoji="0" lang="fr-FR" sz="1400" b="1" i="0" u="none" strike="noStrike" kern="1200" cap="none" spc="0" normalizeH="0" baseline="0" noProof="0" dirty="0">
                <a:ln>
                  <a:noFill/>
                </a:ln>
                <a:solidFill>
                  <a:srgbClr val="000000"/>
                </a:solidFill>
                <a:effectLst/>
                <a:uLnTx/>
                <a:uFillTx/>
                <a:latin typeface="Calibri"/>
                <a:ea typeface="+mn-ea"/>
                <a:cs typeface="+mn-cs"/>
              </a:rPr>
              <a:t>Le texte donne des précisions pour leur localisation.</a:t>
            </a:r>
          </a:p>
        </p:txBody>
      </p:sp>
      <p:sp>
        <p:nvSpPr>
          <p:cNvPr id="5" name="Rectangle 6">
            <a:extLst>
              <a:ext uri="{FF2B5EF4-FFF2-40B4-BE49-F238E27FC236}">
                <a16:creationId xmlns:a16="http://schemas.microsoft.com/office/drawing/2014/main" id="{CE13FD44-351C-50C8-53C0-5C22F6B7743D}"/>
              </a:ext>
            </a:extLst>
          </p:cNvPr>
          <p:cNvSpPr/>
          <p:nvPr/>
        </p:nvSpPr>
        <p:spPr>
          <a:xfrm>
            <a:off x="114105" y="2645032"/>
            <a:ext cx="8868231" cy="3970318"/>
          </a:xfrm>
          <a:prstGeom prst="rect">
            <a:avLst/>
          </a:prstGeom>
          <a:solidFill>
            <a:srgbClr val="FFFFFF"/>
          </a:solidFill>
          <a:ln w="38103" cap="flat">
            <a:solidFill>
              <a:srgbClr val="000000"/>
            </a:solidFill>
            <a:prstDash val="solid"/>
            <a:miter/>
          </a:ln>
        </p:spPr>
        <p:txBody>
          <a:bodyPr vert="horz" wrap="square" lIns="91440" tIns="45720" rIns="91440" bIns="45720" anchor="t" anchorCtr="0" compatLnSpc="1">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sng" strike="noStrike" kern="1200" cap="none" spc="0" normalizeH="0" baseline="0" noProof="0" dirty="0">
                <a:ln>
                  <a:noFill/>
                </a:ln>
                <a:solidFill>
                  <a:srgbClr val="000000"/>
                </a:solidFill>
                <a:effectLst/>
                <a:uLnTx/>
                <a:uFillTx/>
                <a:latin typeface="Calibri" panose="020F0502020204030204"/>
                <a:ea typeface="+mn-ea"/>
                <a:cs typeface="+mn-cs"/>
              </a:rPr>
              <a:t>CONSIGNES</a:t>
            </a:r>
          </a:p>
          <a:p>
            <a:pPr marL="0" marR="0" lvl="0" indent="0" algn="just"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strike="noStrike" kern="1200" cap="none" spc="0" normalizeH="0" baseline="0" noProof="0" dirty="0">
                <a:ln>
                  <a:noFill/>
                </a:ln>
                <a:solidFill>
                  <a:srgbClr val="000000"/>
                </a:solidFill>
                <a:effectLst/>
                <a:uLnTx/>
                <a:uFillTx/>
                <a:latin typeface="Calibri" panose="020F0502020204030204"/>
                <a:ea typeface="+mn-ea"/>
                <a:cs typeface="+mn-cs"/>
              </a:rPr>
              <a:t>1- Lisez le sujet : il vous donne la thématique à cartographier.</a:t>
            </a:r>
          </a:p>
          <a:p>
            <a:pPr marL="0" marR="0" lvl="0" indent="0" algn="just"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strike="noStrike" kern="1200" cap="none" spc="0" normalizeH="0" baseline="0" noProof="0" dirty="0">
                <a:ln>
                  <a:noFill/>
                </a:ln>
                <a:solidFill>
                  <a:srgbClr val="000000"/>
                </a:solidFill>
                <a:effectLst/>
                <a:uLnTx/>
                <a:uFillTx/>
                <a:latin typeface="Calibri" panose="020F0502020204030204"/>
                <a:ea typeface="+mn-ea"/>
                <a:cs typeface="+mn-cs"/>
              </a:rPr>
              <a:t>2- Lisez le texte, identifiez les 3 grandes parties, soulignez en rouge les 3 idées clés (titres)  et complétez les titres de la partie 2 et 3 de la légende : ils correspondent aux idées clés de la légende.</a:t>
            </a:r>
          </a:p>
          <a:p>
            <a:pPr marL="0" marR="0" lvl="0" indent="0" algn="just"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strike="noStrike" kern="1200" cap="none" spc="0" normalizeH="0" baseline="0" noProof="0" dirty="0">
                <a:ln>
                  <a:noFill/>
                </a:ln>
                <a:solidFill>
                  <a:srgbClr val="000000"/>
                </a:solidFill>
                <a:effectLst/>
                <a:uLnTx/>
                <a:uFillTx/>
                <a:latin typeface="Calibri" panose="020F0502020204030204"/>
                <a:ea typeface="+mn-ea"/>
                <a:cs typeface="+mn-cs"/>
              </a:rPr>
              <a:t>3- Identifiez et soulignez en noir dans le texte les informations du paragraphe 1 montrant que Sydney est une métropole de rang mondial. Reformulez-les en légende (Partie 1) pour qu’elles soient concises et explicites et correspondent aux figurés cartographiques utilisés. Surlignez les localisations.</a:t>
            </a:r>
          </a:p>
          <a:p>
            <a:pPr marL="0" marR="0" lvl="0" indent="0" algn="just"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strike="noStrike" kern="1200" cap="none" spc="0" normalizeH="0" baseline="0" noProof="0" dirty="0">
                <a:ln>
                  <a:noFill/>
                </a:ln>
                <a:solidFill>
                  <a:srgbClr val="000000"/>
                </a:solidFill>
                <a:effectLst/>
                <a:uLnTx/>
                <a:uFillTx/>
                <a:latin typeface="Calibri" panose="020F0502020204030204"/>
                <a:ea typeface="+mn-ea"/>
                <a:cs typeface="+mn-cs"/>
              </a:rPr>
              <a:t>4- Identifiez et soulignez en bleu les informations du paragraphe 2 montrant l’extension urbaine de Sydney et les inégalités socio-spatiales. Reformulez-les en légende (Partie 2) pour qu’elles soient concises et explicites. (Employer les notions et le lexique acquis en Etude de cas). Surlignez les localisations.</a:t>
            </a:r>
          </a:p>
          <a:p>
            <a:pPr marL="0" marR="0" lvl="0" indent="0" algn="just"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strike="noStrike" kern="1200" cap="none" spc="0" normalizeH="0" baseline="0" noProof="0" dirty="0">
                <a:ln>
                  <a:noFill/>
                </a:ln>
                <a:solidFill>
                  <a:srgbClr val="000000"/>
                </a:solidFill>
                <a:effectLst/>
                <a:uLnTx/>
                <a:uFillTx/>
                <a:latin typeface="Calibri" panose="020F0502020204030204"/>
                <a:ea typeface="+mn-ea"/>
                <a:cs typeface="+mn-cs"/>
              </a:rPr>
              <a:t>5- Identifiez et soulignez en vert les informations du paragraphe 3 montrant l’évolution de l’organisation urbaine de Sydney voulue par les acteurs publics. Reformulez-les en légende (Partie 3) pour qu’elles soient concises et explicites. (Employer les notions et le lexique acquis en Etude de cas). Surlignez les localisations.</a:t>
            </a:r>
          </a:p>
          <a:p>
            <a:pPr marL="0" marR="0" lvl="0" indent="0" algn="just"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strike="noStrike" kern="1200" cap="none" spc="0" normalizeH="0" baseline="0" noProof="0" dirty="0">
                <a:ln>
                  <a:noFill/>
                </a:ln>
                <a:solidFill>
                  <a:srgbClr val="000000"/>
                </a:solidFill>
                <a:effectLst/>
                <a:uLnTx/>
                <a:uFillTx/>
                <a:latin typeface="Calibri" panose="020F0502020204030204"/>
                <a:ea typeface="+mn-ea"/>
                <a:cs typeface="+mn-cs"/>
              </a:rPr>
              <a:t>6- Retrouvez ou choisissez un figuré cartographique (surface, ponctuel, linéaire) pertinent pour chaque information de la légende (Partie 2 et partie 3).</a:t>
            </a:r>
          </a:p>
          <a:p>
            <a:pPr marL="0" marR="0" lvl="0" indent="0" algn="just"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strike="noStrike" kern="1200" cap="none" spc="0" normalizeH="0" baseline="0" noProof="0" dirty="0">
                <a:ln>
                  <a:noFill/>
                </a:ln>
                <a:solidFill>
                  <a:srgbClr val="000000"/>
                </a:solidFill>
                <a:effectLst/>
                <a:uLnTx/>
                <a:uFillTx/>
                <a:latin typeface="Calibri" panose="020F0502020204030204"/>
                <a:ea typeface="+mn-ea"/>
                <a:cs typeface="+mn-cs"/>
              </a:rPr>
              <a:t>7- Complétez le croquis avec les figurés cartographiques choisis en pensant à la cohérence légende/croquis, aux éléments de localisation et de nomenclature et à la lisibilité de votre production cartographique.</a:t>
            </a:r>
          </a:p>
          <a:p>
            <a:pPr marL="0" marR="0" lvl="0" indent="0" algn="just"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strike="noStrike" kern="1200" cap="none" spc="0" normalizeH="0" baseline="0" noProof="0" dirty="0">
                <a:ln>
                  <a:noFill/>
                </a:ln>
                <a:solidFill>
                  <a:srgbClr val="000000"/>
                </a:solidFill>
                <a:effectLst/>
                <a:uLnTx/>
                <a:uFillTx/>
                <a:latin typeface="Calibri" panose="020F0502020204030204"/>
                <a:ea typeface="+mn-ea"/>
                <a:cs typeface="+mn-cs"/>
              </a:rPr>
              <a:t>8- Choisissez un titre. </a:t>
            </a:r>
          </a:p>
        </p:txBody>
      </p:sp>
      <p:sp>
        <p:nvSpPr>
          <p:cNvPr id="6" name="Rectangle 4">
            <a:extLst>
              <a:ext uri="{FF2B5EF4-FFF2-40B4-BE49-F238E27FC236}">
                <a16:creationId xmlns:a16="http://schemas.microsoft.com/office/drawing/2014/main" id="{EEEF1197-506B-C9D0-7D36-BFD707B6C18D}"/>
              </a:ext>
            </a:extLst>
          </p:cNvPr>
          <p:cNvSpPr/>
          <p:nvPr/>
        </p:nvSpPr>
        <p:spPr>
          <a:xfrm>
            <a:off x="105823" y="186996"/>
            <a:ext cx="8868231" cy="523220"/>
          </a:xfrm>
          <a:prstGeom prst="rect">
            <a:avLst/>
          </a:prstGeom>
          <a:solidFill>
            <a:srgbClr val="FFFFFF"/>
          </a:solidFill>
          <a:ln w="38103" cap="flat">
            <a:solidFill>
              <a:srgbClr val="000000"/>
            </a:solidFill>
            <a:prstDash val="solid"/>
            <a:miter/>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strike="noStrike" kern="1200" cap="none" spc="0" normalizeH="0" baseline="0" noProof="0" dirty="0">
                <a:ln>
                  <a:noFill/>
                </a:ln>
                <a:solidFill>
                  <a:srgbClr val="000000"/>
                </a:solidFill>
                <a:effectLst/>
                <a:uLnTx/>
                <a:uFillTx/>
                <a:latin typeface="Calibri"/>
                <a:ea typeface="+mn-ea"/>
                <a:cs typeface="+mn-cs"/>
              </a:rPr>
              <a:t>FICHE D’ACTIVITE / RÉALISER UNE PRODUCTION GRAPHIQUE.  </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strike="noStrike" kern="1200" cap="none" spc="0" normalizeH="0" baseline="0" noProof="0" dirty="0">
                <a:ln>
                  <a:noFill/>
                </a:ln>
                <a:solidFill>
                  <a:srgbClr val="000000"/>
                </a:solidFill>
                <a:effectLst/>
                <a:uLnTx/>
                <a:uFillTx/>
                <a:latin typeface="Calibri"/>
                <a:ea typeface="+mn-ea"/>
                <a:cs typeface="+mn-cs"/>
              </a:rPr>
              <a:t>CAPACITE TRAVAILLEE : Transposer un texte en croquis.</a:t>
            </a:r>
          </a:p>
        </p:txBody>
      </p:sp>
    </p:spTree>
    <p:extLst>
      <p:ext uri="{BB962C8B-B14F-4D97-AF65-F5344CB8AC3E}">
        <p14:creationId xmlns:p14="http://schemas.microsoft.com/office/powerpoint/2010/main" val="334173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5164FBEF-64F1-5609-F54D-CB46FA621AFF}"/>
              </a:ext>
            </a:extLst>
          </p:cNvPr>
          <p:cNvSpPr txBox="1"/>
          <p:nvPr/>
        </p:nvSpPr>
        <p:spPr>
          <a:xfrm>
            <a:off x="130135" y="558778"/>
            <a:ext cx="8883729" cy="5528501"/>
          </a:xfrm>
          <a:prstGeom prst="rect">
            <a:avLst/>
          </a:prstGeom>
          <a:solidFill>
            <a:schemeClr val="bg1"/>
          </a:solidFill>
          <a:ln w="38100">
            <a:solidFill>
              <a:schemeClr val="tx1"/>
            </a:solidFill>
          </a:ln>
        </p:spPr>
        <p:txBody>
          <a:bodyPr wrap="square" rtlCol="0">
            <a:spAutoFit/>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kumimoji="0" lang="fr-FR" sz="1400" b="1" i="0" strike="noStrike" kern="1200" cap="none" spc="0" normalizeH="0" baseline="0" noProof="0" dirty="0">
                <a:ln>
                  <a:noFill/>
                </a:ln>
                <a:solidFill>
                  <a:prstClr val="black"/>
                </a:solidFill>
                <a:effectLst/>
                <a:uLnTx/>
                <a:uFillTx/>
                <a:latin typeface="Calibri" panose="020F0502020204030204"/>
                <a:ea typeface="Arial" pitchFamily="34"/>
                <a:cs typeface="+mn-cs"/>
              </a:rPr>
              <a:t>Une métropole mondiale. </a:t>
            </a:r>
          </a:p>
          <a:p>
            <a:pPr marL="0" marR="0" lvl="0" indent="0" algn="just" defTabSz="457200" rtl="0" eaLnBrk="1" fontAlgn="auto" latinLnBrk="0" hangingPunct="1">
              <a:lnSpc>
                <a:spcPct val="115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panose="020F0502020204030204"/>
                <a:ea typeface="Arial" pitchFamily="34"/>
                <a:cs typeface="+mn-cs"/>
              </a:rPr>
              <a:t>Localisée au Sud Est de l’Australie, Sydney se situe au 10ème rang des métropoles mondiales (Global Power City Index). Elle concentre des fonctions de commandement dans le </a:t>
            </a:r>
            <a:r>
              <a:rPr kumimoji="0" lang="fr-FR" sz="1400" b="1" i="0" u="none" strike="noStrike" kern="1200" cap="none" spc="0" normalizeH="0" baseline="0" noProof="0" dirty="0" err="1">
                <a:ln>
                  <a:noFill/>
                </a:ln>
                <a:solidFill>
                  <a:prstClr val="black"/>
                </a:solidFill>
                <a:effectLst/>
                <a:uLnTx/>
                <a:uFillTx/>
                <a:latin typeface="Calibri" panose="020F0502020204030204"/>
                <a:ea typeface="Arial" pitchFamily="34"/>
                <a:cs typeface="+mn-cs"/>
              </a:rPr>
              <a:t>CBD</a:t>
            </a:r>
            <a:r>
              <a:rPr kumimoji="0" lang="fr-FR" sz="1400" b="1" i="0" u="none" strike="noStrike" kern="1200" cap="none" spc="0" normalizeH="0" baseline="0" noProof="0" dirty="0">
                <a:ln>
                  <a:noFill/>
                </a:ln>
                <a:solidFill>
                  <a:prstClr val="black"/>
                </a:solidFill>
                <a:effectLst/>
                <a:uLnTx/>
                <a:uFillTx/>
                <a:latin typeface="Calibri" panose="020F0502020204030204"/>
                <a:ea typeface="Arial" pitchFamily="34"/>
                <a:cs typeface="+mn-cs"/>
              </a:rPr>
              <a:t> dominé par la </a:t>
            </a:r>
            <a:r>
              <a:rPr kumimoji="0" lang="fr-FR" sz="1400" b="1" i="0" u="none" strike="noStrike" kern="1200" cap="none" spc="0" normalizeH="0" baseline="0" noProof="0" dirty="0" err="1">
                <a:ln>
                  <a:noFill/>
                </a:ln>
                <a:solidFill>
                  <a:prstClr val="black"/>
                </a:solidFill>
                <a:effectLst/>
                <a:uLnTx/>
                <a:uFillTx/>
                <a:latin typeface="Calibri" panose="020F0502020204030204"/>
                <a:ea typeface="Arial" pitchFamily="34"/>
                <a:cs typeface="+mn-cs"/>
              </a:rPr>
              <a:t>skyline</a:t>
            </a:r>
            <a:r>
              <a:rPr kumimoji="0" lang="fr-FR" sz="1400" b="1" i="0" u="none" strike="noStrike" kern="1200" cap="none" spc="0" normalizeH="0" baseline="0" noProof="0" dirty="0">
                <a:ln>
                  <a:noFill/>
                </a:ln>
                <a:solidFill>
                  <a:prstClr val="black"/>
                </a:solidFill>
                <a:effectLst/>
                <a:uLnTx/>
                <a:uFillTx/>
                <a:latin typeface="Calibri" panose="020F0502020204030204"/>
                <a:ea typeface="Arial" pitchFamily="34"/>
                <a:cs typeface="+mn-cs"/>
              </a:rPr>
              <a:t> : 35% des richesses de l’Australie, sièges sociaux de firmes transnationales, finances (Bourse, Banque centrale ), influence culturelle (Opéra House</a:t>
            </a:r>
            <a:r>
              <a:rPr kumimoji="0" lang="fr-FR" sz="1400" b="1" i="0" u="none" strike="noStrike" kern="1200" cap="none" spc="0" normalizeH="0" baseline="0" noProof="0">
                <a:ln>
                  <a:noFill/>
                </a:ln>
                <a:solidFill>
                  <a:prstClr val="black"/>
                </a:solidFill>
                <a:effectLst/>
                <a:uLnTx/>
                <a:uFillTx/>
                <a:latin typeface="Calibri" panose="020F0502020204030204"/>
                <a:ea typeface="Arial" pitchFamily="34"/>
                <a:cs typeface="+mn-cs"/>
              </a:rPr>
              <a:t>, musées</a:t>
            </a:r>
            <a:r>
              <a:rPr kumimoji="0" lang="fr-FR" sz="1400" b="1" i="0" u="none" strike="noStrike" kern="1200" cap="none" spc="0" normalizeH="0" baseline="0" noProof="0" dirty="0">
                <a:ln>
                  <a:noFill/>
                </a:ln>
                <a:solidFill>
                  <a:prstClr val="black"/>
                </a:solidFill>
                <a:effectLst/>
                <a:uLnTx/>
                <a:uFillTx/>
                <a:latin typeface="Calibri" panose="020F0502020204030204"/>
                <a:ea typeface="Arial" pitchFamily="34"/>
                <a:cs typeface="+mn-cs"/>
              </a:rPr>
              <a:t>, universités). </a:t>
            </a:r>
            <a:r>
              <a:rPr kumimoji="0" lang="fr-FR" sz="1400" b="1" i="1" u="none" strike="noStrike" kern="1200" cap="none" spc="0" normalizeH="0" baseline="0" noProof="0" dirty="0">
                <a:ln>
                  <a:noFill/>
                </a:ln>
                <a:solidFill>
                  <a:prstClr val="black"/>
                </a:solidFill>
                <a:effectLst/>
                <a:uLnTx/>
                <a:uFillTx/>
                <a:latin typeface="Calibri" panose="020F0502020204030204"/>
                <a:ea typeface="Arial" pitchFamily="34"/>
                <a:cs typeface="+mn-cs"/>
              </a:rPr>
              <a:t>S</a:t>
            </a:r>
            <a:r>
              <a:rPr kumimoji="0" lang="fr-FR" sz="1400" b="1" i="0" u="none" strike="noStrike" kern="1200" cap="none" spc="0" normalizeH="0" baseline="0" noProof="0" dirty="0">
                <a:ln>
                  <a:noFill/>
                </a:ln>
                <a:solidFill>
                  <a:prstClr val="black"/>
                </a:solidFill>
                <a:effectLst/>
                <a:uLnTx/>
                <a:uFillTx/>
                <a:latin typeface="Calibri" panose="020F0502020204030204"/>
                <a:ea typeface="Arial" pitchFamily="34"/>
                <a:cs typeface="+mn-cs"/>
              </a:rPr>
              <a:t>ydney est une métropole attractive (25% des Australiens, 10 millions de touristes par an) reliée au monde par le principal aéroport d’Océanie (</a:t>
            </a:r>
            <a:r>
              <a:rPr kumimoji="0" lang="fr-FR" sz="1400" b="1" i="0" u="none" strike="noStrike" kern="1200" cap="none" spc="0" normalizeH="0" baseline="0" noProof="0" dirty="0" err="1">
                <a:ln>
                  <a:noFill/>
                </a:ln>
                <a:solidFill>
                  <a:prstClr val="black"/>
                </a:solidFill>
                <a:effectLst/>
                <a:uLnTx/>
                <a:uFillTx/>
                <a:latin typeface="Calibri" panose="020F0502020204030204"/>
                <a:ea typeface="Arial" pitchFamily="34"/>
                <a:cs typeface="+mn-cs"/>
              </a:rPr>
              <a:t>Kingsford</a:t>
            </a:r>
            <a:r>
              <a:rPr kumimoji="0" lang="fr-FR" sz="1400" b="1" i="0" u="none" strike="noStrike" kern="1200" cap="none" spc="0" normalizeH="0" baseline="0" noProof="0" dirty="0">
                <a:ln>
                  <a:noFill/>
                </a:ln>
                <a:solidFill>
                  <a:prstClr val="black"/>
                </a:solidFill>
                <a:effectLst/>
                <a:uLnTx/>
                <a:uFillTx/>
                <a:latin typeface="Calibri" panose="020F0502020204030204"/>
                <a:ea typeface="Arial" pitchFamily="34"/>
                <a:cs typeface="+mn-cs"/>
              </a:rPr>
              <a:t> Smith), par des grands ports (Port Jackson et Port Botany) et par une gare centrale, </a:t>
            </a:r>
            <a:r>
              <a:rPr kumimoji="0" lang="fr-FR" sz="1400" b="1" i="1" u="none" strike="noStrike" kern="1200" cap="none" spc="0" normalizeH="0" baseline="0" noProof="0" dirty="0">
                <a:ln>
                  <a:noFill/>
                </a:ln>
                <a:solidFill>
                  <a:prstClr val="black"/>
                </a:solidFill>
                <a:effectLst/>
                <a:uLnTx/>
                <a:uFillTx/>
                <a:latin typeface="Calibri" panose="020F0502020204030204"/>
                <a:ea typeface="Arial" pitchFamily="34"/>
                <a:cs typeface="+mn-cs"/>
              </a:rPr>
              <a:t>hub</a:t>
            </a:r>
            <a:r>
              <a:rPr kumimoji="0" lang="fr-FR" sz="1400" b="1" i="0" u="none" strike="noStrike" kern="1200" cap="none" spc="0" normalizeH="0" baseline="0" noProof="0" dirty="0">
                <a:ln>
                  <a:noFill/>
                </a:ln>
                <a:solidFill>
                  <a:prstClr val="black"/>
                </a:solidFill>
                <a:effectLst/>
                <a:uLnTx/>
                <a:uFillTx/>
                <a:latin typeface="Calibri" panose="020F0502020204030204"/>
                <a:ea typeface="Arial" pitchFamily="34"/>
                <a:cs typeface="+mn-cs"/>
              </a:rPr>
              <a:t> de connexion majeur d’Australie. Elle représente une plaque tournante pour la zone Asie-Pacifique.</a:t>
            </a:r>
          </a:p>
          <a:p>
            <a:pPr marL="0" marR="0" lvl="0" indent="0" algn="just" defTabSz="457200" rtl="0" eaLnBrk="1" fontAlgn="auto" latinLnBrk="0" hangingPunct="1">
              <a:lnSpc>
                <a:spcPct val="115000"/>
              </a:lnSpc>
              <a:spcBef>
                <a:spcPts val="0"/>
              </a:spcBef>
              <a:spcAft>
                <a:spcPts val="0"/>
              </a:spcAft>
              <a:buClrTx/>
              <a:buSzTx/>
              <a:buFontTx/>
              <a:buNone/>
              <a:tabLst/>
              <a:defRPr/>
            </a:pPr>
            <a:endParaRPr kumimoji="0" lang="fr-FR" sz="1400" b="1" i="0" u="none" strike="noStrike" kern="1200" cap="none" spc="0" normalizeH="0" baseline="0" noProof="0" dirty="0">
              <a:ln>
                <a:noFill/>
              </a:ln>
              <a:solidFill>
                <a:prstClr val="black"/>
              </a:solidFill>
              <a:effectLst/>
              <a:uLnTx/>
              <a:uFillTx/>
              <a:latin typeface="Calibri" panose="020F0502020204030204"/>
              <a:ea typeface="Arial" pitchFamily="34"/>
              <a:cs typeface="+mn-cs"/>
            </a:endParaRPr>
          </a:p>
          <a:p>
            <a:pPr marL="0" marR="0" lvl="0" indent="0" algn="just" defTabSz="457200" rtl="0" eaLnBrk="1" fontAlgn="auto" latinLnBrk="0" hangingPunct="1">
              <a:lnSpc>
                <a:spcPct val="115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panose="020F0502020204030204"/>
                <a:ea typeface="Arial" pitchFamily="34"/>
                <a:cs typeface="+mn-cs"/>
              </a:rPr>
              <a:t>Une métropole étalée et fragmentée.</a:t>
            </a:r>
          </a:p>
          <a:p>
            <a:pPr marL="0" marR="0" lvl="0" indent="0" algn="just" defTabSz="457200" rtl="0" eaLnBrk="1" fontAlgn="auto" latinLnBrk="0" hangingPunct="1">
              <a:lnSpc>
                <a:spcPct val="115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panose="020F0502020204030204"/>
                <a:ea typeface="Arial" pitchFamily="34"/>
                <a:cs typeface="+mn-cs"/>
              </a:rPr>
              <a:t>Cette métropolisation s’est traduite par un étalement urbain en direction de l’ouest, du nord-ouest  et du sud-ouest ainsi qu’une forte fragmentation socio-spatiale. Alors que la ville ne cesse de s’étendre, elle juxtapose des quartiers populaires  (quartiers délabrés à majorité aborigène comme The Block à </a:t>
            </a:r>
            <a:r>
              <a:rPr kumimoji="0" lang="fr-FR" sz="1400" b="1" i="0" u="none" strike="noStrike" kern="1200" cap="none" spc="0" normalizeH="0" baseline="0" noProof="0" dirty="0" err="1">
                <a:ln>
                  <a:noFill/>
                </a:ln>
                <a:solidFill>
                  <a:prstClr val="black"/>
                </a:solidFill>
                <a:effectLst/>
                <a:uLnTx/>
                <a:uFillTx/>
                <a:latin typeface="Calibri" panose="020F0502020204030204"/>
                <a:ea typeface="Arial" pitchFamily="34"/>
                <a:cs typeface="+mn-cs"/>
              </a:rPr>
              <a:t>Redfern</a:t>
            </a:r>
            <a:r>
              <a:rPr kumimoji="0" lang="fr-FR" sz="1400" b="1" i="0" u="none" strike="noStrike" kern="1200" cap="none" spc="0" normalizeH="0" baseline="0" noProof="0" dirty="0">
                <a:ln>
                  <a:noFill/>
                </a:ln>
                <a:solidFill>
                  <a:prstClr val="black"/>
                </a:solidFill>
                <a:effectLst/>
                <a:uLnTx/>
                <a:uFillTx/>
                <a:latin typeface="Calibri" panose="020F0502020204030204"/>
                <a:ea typeface="Arial" pitchFamily="34"/>
                <a:cs typeface="+mn-cs"/>
              </a:rPr>
              <a:t>, quartiers de la banlieue nord-ouest) aux quartiers plus aisés surtout localisés au centre, à l’est (Double Bay) et au nord de la ville ( </a:t>
            </a:r>
            <a:r>
              <a:rPr kumimoji="0" lang="fr-FR" sz="1400" b="1" i="0" u="none" strike="noStrike" kern="1200" cap="none" spc="0" normalizeH="0" baseline="0" noProof="0" dirty="0" err="1">
                <a:ln>
                  <a:noFill/>
                </a:ln>
                <a:solidFill>
                  <a:prstClr val="black"/>
                </a:solidFill>
                <a:effectLst/>
                <a:uLnTx/>
                <a:uFillTx/>
                <a:latin typeface="Calibri" panose="020F0502020204030204"/>
                <a:ea typeface="Arial" pitchFamily="34"/>
                <a:cs typeface="+mn-cs"/>
              </a:rPr>
              <a:t>Mosman</a:t>
            </a:r>
            <a:r>
              <a:rPr kumimoji="0" lang="fr-FR" sz="1400" b="1" i="0" u="none" strike="noStrike" kern="1200" cap="none" spc="0" normalizeH="0" baseline="0" noProof="0" dirty="0">
                <a:ln>
                  <a:noFill/>
                </a:ln>
                <a:solidFill>
                  <a:prstClr val="black"/>
                </a:solidFill>
                <a:effectLst/>
                <a:uLnTx/>
                <a:uFillTx/>
                <a:latin typeface="Calibri" panose="020F0502020204030204"/>
                <a:ea typeface="Arial" pitchFamily="34"/>
                <a:cs typeface="+mn-cs"/>
              </a:rPr>
              <a:t>).  </a:t>
            </a:r>
          </a:p>
          <a:p>
            <a:pPr marL="0" marR="0" lvl="0" indent="0" algn="just" defTabSz="457200" rtl="0" eaLnBrk="1" fontAlgn="auto" latinLnBrk="0" hangingPunct="1">
              <a:lnSpc>
                <a:spcPct val="115000"/>
              </a:lnSpc>
              <a:spcBef>
                <a:spcPts val="0"/>
              </a:spcBef>
              <a:spcAft>
                <a:spcPts val="0"/>
              </a:spcAft>
              <a:buClrTx/>
              <a:buSzTx/>
              <a:buFontTx/>
              <a:buNone/>
              <a:tabLst/>
              <a:defRPr/>
            </a:pPr>
            <a:endParaRPr kumimoji="0" lang="fr-FR" sz="1400" b="1" i="0" u="none" strike="noStrike" kern="1200" cap="none" spc="0" normalizeH="0" baseline="0" noProof="0" dirty="0">
              <a:ln>
                <a:noFill/>
              </a:ln>
              <a:solidFill>
                <a:prstClr val="black"/>
              </a:solidFill>
              <a:effectLst/>
              <a:uLnTx/>
              <a:uFillTx/>
              <a:latin typeface="Calibri" panose="020F0502020204030204"/>
              <a:ea typeface="Arial" pitchFamily="34"/>
              <a:cs typeface="+mn-cs"/>
            </a:endParaRPr>
          </a:p>
          <a:p>
            <a:pPr marL="0" marR="0" lvl="0" indent="0" algn="just" defTabSz="457200" rtl="0" eaLnBrk="1" fontAlgn="auto" latinLnBrk="0" hangingPunct="1">
              <a:lnSpc>
                <a:spcPct val="115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panose="020F0502020204030204"/>
                <a:ea typeface="Arial" pitchFamily="34"/>
                <a:cs typeface="+mn-cs"/>
              </a:rPr>
              <a:t>Une métropole en recomposition.</a:t>
            </a:r>
          </a:p>
          <a:p>
            <a:pPr marL="0" marR="0" lvl="0" indent="0" algn="just" defTabSz="457200" rtl="0" eaLnBrk="1" fontAlgn="auto" latinLnBrk="0" hangingPunct="1">
              <a:lnSpc>
                <a:spcPct val="115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panose="020F0502020204030204"/>
                <a:ea typeface="Arial" pitchFamily="34"/>
                <a:cs typeface="+mn-cs"/>
              </a:rPr>
              <a:t>Les pouvoirs publics mettent en place des politiques pour faire face aux défis posés par la métropolisation : recomposition du centre et de certains quartiers populaires qui se gentrifient (The Rocks, </a:t>
            </a:r>
            <a:r>
              <a:rPr kumimoji="0" lang="fr-FR" sz="1400" b="1" i="0" u="none" strike="noStrike" kern="1200" cap="none" spc="0" normalizeH="0" baseline="0" noProof="0" dirty="0" err="1">
                <a:ln>
                  <a:noFill/>
                </a:ln>
                <a:solidFill>
                  <a:prstClr val="black"/>
                </a:solidFill>
                <a:effectLst/>
                <a:uLnTx/>
                <a:uFillTx/>
                <a:latin typeface="Calibri" panose="020F0502020204030204"/>
                <a:ea typeface="Arial" pitchFamily="34"/>
                <a:cs typeface="+mn-cs"/>
              </a:rPr>
              <a:t>Woolloomooloo</a:t>
            </a:r>
            <a:r>
              <a:rPr kumimoji="0" lang="fr-FR" sz="1400" b="1" i="0" u="none" strike="noStrike" kern="1200" cap="none" spc="0" normalizeH="0" baseline="0" noProof="0" dirty="0">
                <a:ln>
                  <a:noFill/>
                </a:ln>
                <a:solidFill>
                  <a:prstClr val="black"/>
                </a:solidFill>
                <a:effectLst/>
                <a:uLnTx/>
                <a:uFillTx/>
                <a:latin typeface="Calibri" panose="020F0502020204030204"/>
                <a:ea typeface="Arial" pitchFamily="34"/>
                <a:cs typeface="+mn-cs"/>
              </a:rPr>
              <a:t>), transports en commun, accroissement des services et des commerces. </a:t>
            </a:r>
            <a:r>
              <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mn-cs"/>
              </a:rPr>
              <a:t>Le Projet Urbain Sydney 2030 « Verte, globale et connectée » vise à développer le réseau de transport (en particulier l’axe nord-sud de North Sydney à l’aéroport et au port de </a:t>
            </a:r>
            <a:r>
              <a:rPr kumimoji="0" lang="fr-FR" sz="1400" b="1" i="0" u="none" strike="noStrike" kern="1200" cap="none" spc="0" normalizeH="0" baseline="0" noProof="0" dirty="0" err="1">
                <a:ln>
                  <a:noFill/>
                </a:ln>
                <a:solidFill>
                  <a:prstClr val="black"/>
                </a:solidFill>
                <a:effectLst/>
                <a:uLnTx/>
                <a:uFillTx/>
                <a:latin typeface="Calibri" panose="020F0502020204030204"/>
                <a:ea typeface="+mn-ea"/>
                <a:cs typeface="+mn-cs"/>
              </a:rPr>
              <a:t>Botany</a:t>
            </a:r>
            <a:r>
              <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mn-cs"/>
              </a:rPr>
              <a:t> Bay) et à accroitre la superficie des espaces verts à l’origine d’un cadre de vie exceptionnel pour les résidents (Moore Park, Royal Botanic Garden, </a:t>
            </a:r>
            <a:r>
              <a:rPr kumimoji="0" lang="fr-FR" sz="1400" b="1" i="0" u="none" strike="noStrike" kern="1200" cap="none" spc="0" normalizeH="0" baseline="0" noProof="0" dirty="0" err="1">
                <a:ln>
                  <a:noFill/>
                </a:ln>
                <a:solidFill>
                  <a:prstClr val="black"/>
                </a:solidFill>
                <a:effectLst/>
                <a:uLnTx/>
                <a:uFillTx/>
                <a:latin typeface="Calibri" panose="020F0502020204030204"/>
                <a:ea typeface="+mn-ea"/>
                <a:cs typeface="+mn-cs"/>
              </a:rPr>
              <a:t>Riverine</a:t>
            </a:r>
            <a:r>
              <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mn-cs"/>
              </a:rPr>
              <a:t> Park, Clifton Gardens Reserve…).</a:t>
            </a:r>
            <a:endParaRPr kumimoji="0" lang="fr-FR" sz="1400" b="1" i="0" u="none" strike="noStrike" kern="1200" cap="none" spc="0" normalizeH="0" baseline="0" noProof="0" dirty="0">
              <a:ln>
                <a:noFill/>
              </a:ln>
              <a:solidFill>
                <a:prstClr val="black"/>
              </a:solidFill>
              <a:effectLst/>
              <a:uLnTx/>
              <a:uFillTx/>
              <a:latin typeface="Calibri"/>
              <a:ea typeface="Arial" pitchFamily="34"/>
              <a:cs typeface="+mn-cs"/>
            </a:endParaRPr>
          </a:p>
        </p:txBody>
      </p:sp>
    </p:spTree>
    <p:extLst>
      <p:ext uri="{BB962C8B-B14F-4D97-AF65-F5344CB8AC3E}">
        <p14:creationId xmlns:p14="http://schemas.microsoft.com/office/powerpoint/2010/main" val="3202058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2913247-676C-2260-B2FA-E710C965F5DB}"/>
              </a:ext>
            </a:extLst>
          </p:cNvPr>
          <p:cNvSpPr txBox="1"/>
          <p:nvPr/>
        </p:nvSpPr>
        <p:spPr>
          <a:xfrm>
            <a:off x="92504" y="206477"/>
            <a:ext cx="8958992" cy="6459794"/>
          </a:xfrm>
          <a:prstGeom prst="rect">
            <a:avLst/>
          </a:prstGeom>
          <a:solidFill>
            <a:schemeClr val="bg1"/>
          </a:solidFill>
          <a:ln w="38100">
            <a:solidFill>
              <a:schemeClr val="tx1"/>
            </a:solidFill>
          </a:ln>
        </p:spPr>
        <p:txBody>
          <a:bodyPr wrap="square" rtlCol="0">
            <a:spAutoFit/>
          </a:bodyPr>
          <a:lstStyle/>
          <a:p>
            <a:endParaRPr lang="fr-FR" dirty="0"/>
          </a:p>
        </p:txBody>
      </p:sp>
      <p:sp>
        <p:nvSpPr>
          <p:cNvPr id="3" name="Rectangle 4">
            <a:extLst>
              <a:ext uri="{FF2B5EF4-FFF2-40B4-BE49-F238E27FC236}">
                <a16:creationId xmlns:a16="http://schemas.microsoft.com/office/drawing/2014/main" id="{EC841EDF-3A97-2EF5-7570-BA046067FB8E}"/>
              </a:ext>
            </a:extLst>
          </p:cNvPr>
          <p:cNvSpPr/>
          <p:nvPr/>
        </p:nvSpPr>
        <p:spPr>
          <a:xfrm>
            <a:off x="857049" y="5817944"/>
            <a:ext cx="3714951" cy="461665"/>
          </a:xfrm>
          <a:prstGeom prst="rect">
            <a:avLst/>
          </a:prstGeom>
          <a:solidFill>
            <a:srgbClr val="FFFFFF"/>
          </a:solidFill>
          <a:ln w="28575" cap="flat">
            <a:solidFill>
              <a:srgbClr val="000000"/>
            </a:solidFill>
            <a:prstDash val="solid"/>
            <a:miter/>
          </a:ln>
        </p:spPr>
        <p:txBody>
          <a:bodyPr vert="horz" wrap="square" lIns="91440" tIns="45720" rIns="91440" bIns="45720"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1200" b="1"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200" b="1" i="0" u="none" strike="noStrike" kern="0" cap="none" spc="0" normalizeH="0" baseline="0" noProof="0" dirty="0">
                <a:ln>
                  <a:noFill/>
                </a:ln>
                <a:solidFill>
                  <a:srgbClr val="000000"/>
                </a:solidFill>
                <a:effectLst/>
                <a:uLnTx/>
                <a:uFillTx/>
              </a:rPr>
              <a:t>…………………………………………………………………………………….</a:t>
            </a:r>
          </a:p>
        </p:txBody>
      </p:sp>
      <p:sp>
        <p:nvSpPr>
          <p:cNvPr id="4" name="ZoneTexte 12">
            <a:extLst>
              <a:ext uri="{FF2B5EF4-FFF2-40B4-BE49-F238E27FC236}">
                <a16:creationId xmlns:a16="http://schemas.microsoft.com/office/drawing/2014/main" id="{56F93F80-D971-05B9-B64A-E8C628B7F1A0}"/>
              </a:ext>
            </a:extLst>
          </p:cNvPr>
          <p:cNvSpPr txBox="1"/>
          <p:nvPr/>
        </p:nvSpPr>
        <p:spPr>
          <a:xfrm>
            <a:off x="6350514" y="3876226"/>
            <a:ext cx="1813556" cy="307777"/>
          </a:xfrm>
          <a:prstGeom prst="rect">
            <a:avLst/>
          </a:prstGeom>
          <a:noFill/>
          <a:ln cap="flat">
            <a:noFill/>
          </a:ln>
        </p:spPr>
        <p:txBody>
          <a:bodyPr vert="horz" wrap="square" lIns="91440" tIns="45720" rIns="91440" bIns="45720"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rPr>
              <a:t>……………………………..</a:t>
            </a:r>
          </a:p>
        </p:txBody>
      </p:sp>
      <p:sp>
        <p:nvSpPr>
          <p:cNvPr id="5" name="ZoneTexte 13">
            <a:extLst>
              <a:ext uri="{FF2B5EF4-FFF2-40B4-BE49-F238E27FC236}">
                <a16:creationId xmlns:a16="http://schemas.microsoft.com/office/drawing/2014/main" id="{F08476D7-748B-2637-01AC-C8D46E71AD7A}"/>
              </a:ext>
            </a:extLst>
          </p:cNvPr>
          <p:cNvSpPr txBox="1"/>
          <p:nvPr/>
        </p:nvSpPr>
        <p:spPr>
          <a:xfrm>
            <a:off x="6345409" y="4307416"/>
            <a:ext cx="2151850" cy="307777"/>
          </a:xfrm>
          <a:prstGeom prst="rect">
            <a:avLst/>
          </a:prstGeom>
          <a:noFill/>
          <a:ln cap="flat">
            <a:noFill/>
          </a:ln>
        </p:spPr>
        <p:txBody>
          <a:bodyPr vert="horz" wrap="square" lIns="91440" tIns="45720" rIns="91440" bIns="45720"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rPr>
              <a:t>………………………………</a:t>
            </a:r>
          </a:p>
        </p:txBody>
      </p:sp>
      <p:sp>
        <p:nvSpPr>
          <p:cNvPr id="6" name="ZoneTexte 14">
            <a:extLst>
              <a:ext uri="{FF2B5EF4-FFF2-40B4-BE49-F238E27FC236}">
                <a16:creationId xmlns:a16="http://schemas.microsoft.com/office/drawing/2014/main" id="{B60FDFEF-89BA-8136-4B00-7010AB1D0973}"/>
              </a:ext>
            </a:extLst>
          </p:cNvPr>
          <p:cNvSpPr txBox="1"/>
          <p:nvPr/>
        </p:nvSpPr>
        <p:spPr>
          <a:xfrm>
            <a:off x="6364983" y="6260773"/>
            <a:ext cx="1813556" cy="307777"/>
          </a:xfrm>
          <a:prstGeom prst="rect">
            <a:avLst/>
          </a:prstGeom>
          <a:noFill/>
          <a:ln cap="flat">
            <a:noFill/>
          </a:ln>
        </p:spPr>
        <p:txBody>
          <a:bodyPr vert="horz" wrap="square" lIns="91440" tIns="45720" rIns="91440" bIns="45720"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rPr>
              <a:t>………………………………</a:t>
            </a:r>
          </a:p>
        </p:txBody>
      </p:sp>
      <p:sp>
        <p:nvSpPr>
          <p:cNvPr id="7" name="ZoneTexte 15">
            <a:extLst>
              <a:ext uri="{FF2B5EF4-FFF2-40B4-BE49-F238E27FC236}">
                <a16:creationId xmlns:a16="http://schemas.microsoft.com/office/drawing/2014/main" id="{243A645F-0B35-6C07-7EB7-64DE76F06B10}"/>
              </a:ext>
            </a:extLst>
          </p:cNvPr>
          <p:cNvSpPr txBox="1"/>
          <p:nvPr/>
        </p:nvSpPr>
        <p:spPr>
          <a:xfrm>
            <a:off x="6387051" y="5134571"/>
            <a:ext cx="1765957" cy="307777"/>
          </a:xfrm>
          <a:prstGeom prst="rect">
            <a:avLst/>
          </a:prstGeom>
          <a:noFill/>
          <a:ln cap="flat">
            <a:noFill/>
          </a:ln>
        </p:spPr>
        <p:txBody>
          <a:bodyPr vert="horz" wrap="square" lIns="91440" tIns="45720" rIns="91440" bIns="45720"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rPr>
              <a:t>…………………………..…</a:t>
            </a:r>
          </a:p>
        </p:txBody>
      </p:sp>
      <p:sp>
        <p:nvSpPr>
          <p:cNvPr id="8" name="ZoneTexte 17">
            <a:extLst>
              <a:ext uri="{FF2B5EF4-FFF2-40B4-BE49-F238E27FC236}">
                <a16:creationId xmlns:a16="http://schemas.microsoft.com/office/drawing/2014/main" id="{59CADD45-9164-3969-536D-32DA03023CA6}"/>
              </a:ext>
            </a:extLst>
          </p:cNvPr>
          <p:cNvSpPr txBox="1"/>
          <p:nvPr/>
        </p:nvSpPr>
        <p:spPr>
          <a:xfrm>
            <a:off x="6375608" y="5940415"/>
            <a:ext cx="1757037" cy="307777"/>
          </a:xfrm>
          <a:prstGeom prst="rect">
            <a:avLst/>
          </a:prstGeom>
          <a:noFill/>
          <a:ln cap="flat">
            <a:noFill/>
          </a:ln>
        </p:spPr>
        <p:txBody>
          <a:bodyPr vert="horz" wrap="square" lIns="91440" tIns="45720" rIns="91440" bIns="45720"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rPr>
              <a:t>………………………….…</a:t>
            </a:r>
          </a:p>
        </p:txBody>
      </p:sp>
      <p:sp>
        <p:nvSpPr>
          <p:cNvPr id="9" name="ZoneTexte 19">
            <a:extLst>
              <a:ext uri="{FF2B5EF4-FFF2-40B4-BE49-F238E27FC236}">
                <a16:creationId xmlns:a16="http://schemas.microsoft.com/office/drawing/2014/main" id="{ADBC83CA-A81A-BA72-5F9E-29941F5AC477}"/>
              </a:ext>
            </a:extLst>
          </p:cNvPr>
          <p:cNvSpPr txBox="1"/>
          <p:nvPr/>
        </p:nvSpPr>
        <p:spPr>
          <a:xfrm>
            <a:off x="6387050" y="5534729"/>
            <a:ext cx="2635925" cy="307777"/>
          </a:xfrm>
          <a:prstGeom prst="rect">
            <a:avLst/>
          </a:prstGeom>
          <a:noFill/>
          <a:ln cap="flat">
            <a:noFill/>
          </a:ln>
        </p:spPr>
        <p:txBody>
          <a:bodyPr vert="horz" wrap="square" lIns="91440" tIns="45720" rIns="91440" bIns="45720"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rPr>
              <a:t>Axes majeurs de communication</a:t>
            </a:r>
          </a:p>
        </p:txBody>
      </p:sp>
      <p:sp>
        <p:nvSpPr>
          <p:cNvPr id="10" name="ZoneTexte 9">
            <a:extLst>
              <a:ext uri="{FF2B5EF4-FFF2-40B4-BE49-F238E27FC236}">
                <a16:creationId xmlns:a16="http://schemas.microsoft.com/office/drawing/2014/main" id="{A877CBF1-DEBB-E426-C9CA-FFEEDBBCAEC9}"/>
              </a:ext>
            </a:extLst>
          </p:cNvPr>
          <p:cNvSpPr txBox="1"/>
          <p:nvPr/>
        </p:nvSpPr>
        <p:spPr>
          <a:xfrm>
            <a:off x="5453042" y="432847"/>
            <a:ext cx="2507024"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1" i="0" u="sng" strike="noStrike" kern="0" cap="none" spc="0" normalizeH="0" baseline="0" noProof="0" dirty="0" err="1">
                <a:ln>
                  <a:noFill/>
                </a:ln>
                <a:solidFill>
                  <a:prstClr val="black"/>
                </a:solidFill>
                <a:effectLst/>
                <a:uLnTx/>
                <a:uFillTx/>
              </a:rPr>
              <a:t>1-Une</a:t>
            </a:r>
            <a:r>
              <a:rPr kumimoji="0" lang="fr-FR" sz="1400" b="1" i="0" u="sng" strike="noStrike" kern="0" cap="none" spc="0" normalizeH="0" baseline="0" noProof="0" dirty="0">
                <a:ln>
                  <a:noFill/>
                </a:ln>
                <a:solidFill>
                  <a:prstClr val="black"/>
                </a:solidFill>
                <a:effectLst/>
                <a:uLnTx/>
                <a:uFillTx/>
              </a:rPr>
              <a:t> métropole mondiale</a:t>
            </a:r>
          </a:p>
        </p:txBody>
      </p:sp>
      <p:sp>
        <p:nvSpPr>
          <p:cNvPr id="11" name="ZoneTexte 10">
            <a:extLst>
              <a:ext uri="{FF2B5EF4-FFF2-40B4-BE49-F238E27FC236}">
                <a16:creationId xmlns:a16="http://schemas.microsoft.com/office/drawing/2014/main" id="{A07E8C25-395D-9887-8E1C-9103F9F2C909}"/>
              </a:ext>
            </a:extLst>
          </p:cNvPr>
          <p:cNvSpPr txBox="1"/>
          <p:nvPr/>
        </p:nvSpPr>
        <p:spPr>
          <a:xfrm>
            <a:off x="5453042" y="3075976"/>
            <a:ext cx="3974891"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1" i="0" u="sng" strike="noStrike" kern="0" cap="none" spc="0" normalizeH="0" baseline="0" noProof="0" dirty="0">
                <a:ln>
                  <a:noFill/>
                </a:ln>
                <a:solidFill>
                  <a:prstClr val="black"/>
                </a:solidFill>
                <a:effectLst/>
                <a:uLnTx/>
                <a:uFillTx/>
              </a:rPr>
              <a:t>2-…………………………………………………….</a:t>
            </a:r>
          </a:p>
        </p:txBody>
      </p:sp>
      <p:sp>
        <p:nvSpPr>
          <p:cNvPr id="12" name="ZoneTexte 11">
            <a:extLst>
              <a:ext uri="{FF2B5EF4-FFF2-40B4-BE49-F238E27FC236}">
                <a16:creationId xmlns:a16="http://schemas.microsoft.com/office/drawing/2014/main" id="{B9710CC2-AA07-AAC9-C720-B0BB69727A51}"/>
              </a:ext>
            </a:extLst>
          </p:cNvPr>
          <p:cNvSpPr txBox="1"/>
          <p:nvPr/>
        </p:nvSpPr>
        <p:spPr>
          <a:xfrm>
            <a:off x="5453041" y="4721556"/>
            <a:ext cx="3974891"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1" i="0" u="sng" strike="noStrike" kern="0" cap="none" spc="0" normalizeH="0" baseline="0" noProof="0" dirty="0">
                <a:ln>
                  <a:noFill/>
                </a:ln>
                <a:solidFill>
                  <a:prstClr val="black"/>
                </a:solidFill>
                <a:effectLst/>
                <a:uLnTx/>
                <a:uFillTx/>
              </a:rPr>
              <a:t>3-…………………………………………………….</a:t>
            </a:r>
          </a:p>
        </p:txBody>
      </p:sp>
      <p:sp>
        <p:nvSpPr>
          <p:cNvPr id="13" name="ZoneTexte 12">
            <a:extLst>
              <a:ext uri="{FF2B5EF4-FFF2-40B4-BE49-F238E27FC236}">
                <a16:creationId xmlns:a16="http://schemas.microsoft.com/office/drawing/2014/main" id="{C983BE37-4A3A-9936-5DDB-FAB36B0D87F1}"/>
              </a:ext>
            </a:extLst>
          </p:cNvPr>
          <p:cNvSpPr txBox="1"/>
          <p:nvPr/>
        </p:nvSpPr>
        <p:spPr>
          <a:xfrm>
            <a:off x="6375608" y="1100970"/>
            <a:ext cx="1813556" cy="307777"/>
          </a:xfrm>
          <a:prstGeom prst="rect">
            <a:avLst/>
          </a:prstGeom>
          <a:noFill/>
          <a:ln cap="flat">
            <a:noFill/>
          </a:ln>
        </p:spPr>
        <p:txBody>
          <a:bodyPr vert="horz" wrap="square" lIns="91440" tIns="45720" rIns="91440" bIns="45720"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rPr>
              <a:t>……………………………..</a:t>
            </a:r>
          </a:p>
        </p:txBody>
      </p:sp>
      <p:sp>
        <p:nvSpPr>
          <p:cNvPr id="14" name="ZoneTexte 12">
            <a:extLst>
              <a:ext uri="{FF2B5EF4-FFF2-40B4-BE49-F238E27FC236}">
                <a16:creationId xmlns:a16="http://schemas.microsoft.com/office/drawing/2014/main" id="{B0423A4F-211D-884D-F4B4-AD7C3CAC4919}"/>
              </a:ext>
            </a:extLst>
          </p:cNvPr>
          <p:cNvSpPr txBox="1"/>
          <p:nvPr/>
        </p:nvSpPr>
        <p:spPr>
          <a:xfrm>
            <a:off x="6375608" y="1880203"/>
            <a:ext cx="1813556" cy="307777"/>
          </a:xfrm>
          <a:prstGeom prst="rect">
            <a:avLst/>
          </a:prstGeom>
          <a:noFill/>
          <a:ln cap="flat">
            <a:noFill/>
          </a:ln>
        </p:spPr>
        <p:txBody>
          <a:bodyPr vert="horz" wrap="square" lIns="91440" tIns="45720" rIns="91440" bIns="45720"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rPr>
              <a:t>……………………………...</a:t>
            </a:r>
          </a:p>
        </p:txBody>
      </p:sp>
      <p:sp>
        <p:nvSpPr>
          <p:cNvPr id="15" name="ZoneTexte 12">
            <a:extLst>
              <a:ext uri="{FF2B5EF4-FFF2-40B4-BE49-F238E27FC236}">
                <a16:creationId xmlns:a16="http://schemas.microsoft.com/office/drawing/2014/main" id="{92540B74-162B-8FD4-8C8F-7EAE465AA0E0}"/>
              </a:ext>
            </a:extLst>
          </p:cNvPr>
          <p:cNvSpPr txBox="1"/>
          <p:nvPr/>
        </p:nvSpPr>
        <p:spPr>
          <a:xfrm>
            <a:off x="6375608" y="1497629"/>
            <a:ext cx="1813556" cy="307777"/>
          </a:xfrm>
          <a:prstGeom prst="rect">
            <a:avLst/>
          </a:prstGeom>
          <a:noFill/>
          <a:ln cap="flat">
            <a:noFill/>
          </a:ln>
        </p:spPr>
        <p:txBody>
          <a:bodyPr vert="horz" wrap="square" lIns="91440" tIns="45720" rIns="91440" bIns="45720"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rPr>
              <a:t>……………………………...</a:t>
            </a:r>
          </a:p>
        </p:txBody>
      </p:sp>
      <p:sp>
        <p:nvSpPr>
          <p:cNvPr id="16" name="ZoneTexte 12">
            <a:extLst>
              <a:ext uri="{FF2B5EF4-FFF2-40B4-BE49-F238E27FC236}">
                <a16:creationId xmlns:a16="http://schemas.microsoft.com/office/drawing/2014/main" id="{13298C36-65AB-E4D7-ABC9-2F554EF527B2}"/>
              </a:ext>
            </a:extLst>
          </p:cNvPr>
          <p:cNvSpPr txBox="1"/>
          <p:nvPr/>
        </p:nvSpPr>
        <p:spPr>
          <a:xfrm>
            <a:off x="6387051" y="2290667"/>
            <a:ext cx="1813556" cy="307777"/>
          </a:xfrm>
          <a:prstGeom prst="rect">
            <a:avLst/>
          </a:prstGeom>
          <a:noFill/>
          <a:ln cap="flat">
            <a:noFill/>
          </a:ln>
        </p:spPr>
        <p:txBody>
          <a:bodyPr vert="horz" wrap="square" lIns="91440" tIns="45720" rIns="91440" bIns="45720"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rPr>
              <a:t>……………………………...</a:t>
            </a:r>
          </a:p>
        </p:txBody>
      </p:sp>
      <p:sp>
        <p:nvSpPr>
          <p:cNvPr id="17" name="ZoneTexte 12">
            <a:extLst>
              <a:ext uri="{FF2B5EF4-FFF2-40B4-BE49-F238E27FC236}">
                <a16:creationId xmlns:a16="http://schemas.microsoft.com/office/drawing/2014/main" id="{2E176E12-3B96-79D0-C3E4-59276B419CC5}"/>
              </a:ext>
            </a:extLst>
          </p:cNvPr>
          <p:cNvSpPr txBox="1"/>
          <p:nvPr/>
        </p:nvSpPr>
        <p:spPr>
          <a:xfrm>
            <a:off x="6364983" y="2697181"/>
            <a:ext cx="1813556" cy="307777"/>
          </a:xfrm>
          <a:prstGeom prst="rect">
            <a:avLst/>
          </a:prstGeom>
          <a:noFill/>
          <a:ln cap="flat">
            <a:noFill/>
          </a:ln>
        </p:spPr>
        <p:txBody>
          <a:bodyPr vert="horz" wrap="square" lIns="91440" tIns="45720" rIns="91440" bIns="45720"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rPr>
              <a:t>……………………………...</a:t>
            </a:r>
          </a:p>
        </p:txBody>
      </p:sp>
      <p:sp>
        <p:nvSpPr>
          <p:cNvPr id="18" name="Étoile : 5 branches 49">
            <a:extLst>
              <a:ext uri="{FF2B5EF4-FFF2-40B4-BE49-F238E27FC236}">
                <a16:creationId xmlns:a16="http://schemas.microsoft.com/office/drawing/2014/main" id="{3EDB8F3E-8DA7-62EB-581E-E29ACE4B6FC3}"/>
              </a:ext>
            </a:extLst>
          </p:cNvPr>
          <p:cNvSpPr/>
          <p:nvPr/>
        </p:nvSpPr>
        <p:spPr>
          <a:xfrm flipV="1">
            <a:off x="5756853" y="1194947"/>
            <a:ext cx="230785" cy="254715"/>
          </a:xfrm>
          <a:custGeom>
            <a:avLst>
              <a:gd name="f11" fmla="val 19098"/>
            </a:avLst>
            <a:gdLst>
              <a:gd name="f1" fmla="val 10800000"/>
              <a:gd name="f2" fmla="val 5400000"/>
              <a:gd name="f3" fmla="val 180"/>
              <a:gd name="f4" fmla="val w"/>
              <a:gd name="f5" fmla="val h"/>
              <a:gd name="f6" fmla="val ss"/>
              <a:gd name="f7" fmla="val 0"/>
              <a:gd name="f8" fmla="*/ 5419351 1 1725033"/>
              <a:gd name="f9" fmla="val 105146"/>
              <a:gd name="f10" fmla="val 110557"/>
              <a:gd name="f11" fmla="val 19098"/>
              <a:gd name="f12" fmla="+- 0 0 -270"/>
              <a:gd name="f13" fmla="+- 0 0 -180"/>
              <a:gd name="f14" fmla="+- 0 0 -90"/>
              <a:gd name="f15" fmla="abs f4"/>
              <a:gd name="f16" fmla="abs f5"/>
              <a:gd name="f17" fmla="abs f6"/>
              <a:gd name="f18" fmla="val f7"/>
              <a:gd name="f19" fmla="val f11"/>
              <a:gd name="f20" fmla="+- 1080000 f2 0"/>
              <a:gd name="f21" fmla="+- 18360000 f2 0"/>
              <a:gd name="f22" fmla="+- 20520000 f2 0"/>
              <a:gd name="f23" fmla="+- 3240000 f2 0"/>
              <a:gd name="f24" fmla="*/ f12 f1 1"/>
              <a:gd name="f25" fmla="*/ f13 f1 1"/>
              <a:gd name="f26" fmla="*/ f14 f1 1"/>
              <a:gd name="f27" fmla="?: f15 f4 1"/>
              <a:gd name="f28" fmla="?: f16 f5 1"/>
              <a:gd name="f29" fmla="?: f17 f6 1"/>
              <a:gd name="f30" fmla="*/ f20 f8 1"/>
              <a:gd name="f31" fmla="*/ f21 f8 1"/>
              <a:gd name="f32" fmla="*/ f22 f8 1"/>
              <a:gd name="f33" fmla="*/ f23 f8 1"/>
              <a:gd name="f34" fmla="*/ f24 1 f3"/>
              <a:gd name="f35" fmla="*/ f25 1 f3"/>
              <a:gd name="f36" fmla="*/ f26 1 f3"/>
              <a:gd name="f37" fmla="*/ f27 1 21600"/>
              <a:gd name="f38" fmla="*/ f28 1 21600"/>
              <a:gd name="f39" fmla="*/ 21600 f27 1"/>
              <a:gd name="f40" fmla="*/ 21600 f28 1"/>
              <a:gd name="f41" fmla="*/ f30 1 f1"/>
              <a:gd name="f42" fmla="*/ f31 1 f1"/>
              <a:gd name="f43" fmla="*/ f32 1 f1"/>
              <a:gd name="f44" fmla="*/ f33 1 f1"/>
              <a:gd name="f45" fmla="+- f34 0 f2"/>
              <a:gd name="f46" fmla="+- f35 0 f2"/>
              <a:gd name="f47" fmla="+- f36 0 f2"/>
              <a:gd name="f48" fmla="min f38 f37"/>
              <a:gd name="f49" fmla="*/ f39 1 f29"/>
              <a:gd name="f50" fmla="*/ f40 1 f29"/>
              <a:gd name="f51" fmla="+- 0 0 f41"/>
              <a:gd name="f52" fmla="+- 0 0 f42"/>
              <a:gd name="f53" fmla="+- 0 0 f43"/>
              <a:gd name="f54" fmla="+- 0 0 f44"/>
              <a:gd name="f55" fmla="val f49"/>
              <a:gd name="f56" fmla="val f50"/>
              <a:gd name="f57" fmla="+- 0 0 f51"/>
              <a:gd name="f58" fmla="+- 0 0 f52"/>
              <a:gd name="f59" fmla="+- 0 0 f53"/>
              <a:gd name="f60" fmla="+- 0 0 f54"/>
              <a:gd name="f61" fmla="*/ f18 f48 1"/>
              <a:gd name="f62" fmla="+- f56 0 f18"/>
              <a:gd name="f63" fmla="+- f55 0 f18"/>
              <a:gd name="f64" fmla="*/ f57 f1 1"/>
              <a:gd name="f65" fmla="*/ f58 f1 1"/>
              <a:gd name="f66" fmla="*/ f59 f1 1"/>
              <a:gd name="f67" fmla="*/ f60 f1 1"/>
              <a:gd name="f68" fmla="*/ f62 1 2"/>
              <a:gd name="f69" fmla="*/ f63 1 2"/>
              <a:gd name="f70" fmla="*/ f64 1 f8"/>
              <a:gd name="f71" fmla="*/ f65 1 f8"/>
              <a:gd name="f72" fmla="*/ f66 1 f8"/>
              <a:gd name="f73" fmla="*/ f67 1 f8"/>
              <a:gd name="f74" fmla="+- f18 f68 0"/>
              <a:gd name="f75" fmla="+- f18 f69 0"/>
              <a:gd name="f76" fmla="*/ f69 f9 1"/>
              <a:gd name="f77" fmla="*/ f68 f10 1"/>
              <a:gd name="f78" fmla="+- f70 0 f2"/>
              <a:gd name="f79" fmla="+- f71 0 f2"/>
              <a:gd name="f80" fmla="+- f72 0 f2"/>
              <a:gd name="f81" fmla="+- f73 0 f2"/>
              <a:gd name="f82" fmla="*/ f76 1 100000"/>
              <a:gd name="f83" fmla="*/ f77 1 100000"/>
              <a:gd name="f84" fmla="*/ f74 f10 1"/>
              <a:gd name="f85" fmla="cos 1 f78"/>
              <a:gd name="f86" fmla="cos 1 f79"/>
              <a:gd name="f87" fmla="sin 1 f78"/>
              <a:gd name="f88" fmla="sin 1 f79"/>
              <a:gd name="f89" fmla="cos 1 f80"/>
              <a:gd name="f90" fmla="cos 1 f81"/>
              <a:gd name="f91" fmla="sin 1 f81"/>
              <a:gd name="f92" fmla="sin 1 f80"/>
              <a:gd name="f93" fmla="*/ f75 f48 1"/>
              <a:gd name="f94" fmla="*/ f84 1 100000"/>
              <a:gd name="f95" fmla="+- 0 0 f85"/>
              <a:gd name="f96" fmla="+- 0 0 f86"/>
              <a:gd name="f97" fmla="+- 0 0 f87"/>
              <a:gd name="f98" fmla="+- 0 0 f88"/>
              <a:gd name="f99" fmla="*/ f82 f19 1"/>
              <a:gd name="f100" fmla="*/ f83 f19 1"/>
              <a:gd name="f101" fmla="+- 0 0 f89"/>
              <a:gd name="f102" fmla="+- 0 0 f90"/>
              <a:gd name="f103" fmla="+- 0 0 f91"/>
              <a:gd name="f104" fmla="+- 0 0 f92"/>
              <a:gd name="f105" fmla="+- 0 0 f95"/>
              <a:gd name="f106" fmla="+- 0 0 f96"/>
              <a:gd name="f107" fmla="+- 0 0 f97"/>
              <a:gd name="f108" fmla="+- 0 0 f98"/>
              <a:gd name="f109" fmla="*/ f99 1 50000"/>
              <a:gd name="f110" fmla="*/ f100 1 50000"/>
              <a:gd name="f111" fmla="+- 0 0 f101"/>
              <a:gd name="f112" fmla="+- 0 0 f102"/>
              <a:gd name="f113" fmla="+- 0 0 f103"/>
              <a:gd name="f114" fmla="+- 0 0 f104"/>
              <a:gd name="f115" fmla="*/ f105 f82 1"/>
              <a:gd name="f116" fmla="*/ f106 f82 1"/>
              <a:gd name="f117" fmla="*/ f107 f83 1"/>
              <a:gd name="f118" fmla="*/ f108 f83 1"/>
              <a:gd name="f119" fmla="*/ f111 f109 1"/>
              <a:gd name="f120" fmla="*/ f112 f109 1"/>
              <a:gd name="f121" fmla="*/ f113 f110 1"/>
              <a:gd name="f122" fmla="*/ f114 f110 1"/>
              <a:gd name="f123" fmla="+- f94 f110 0"/>
              <a:gd name="f124" fmla="+- f75 0 f115"/>
              <a:gd name="f125" fmla="+- f75 0 f116"/>
              <a:gd name="f126" fmla="+- f75 f116 0"/>
              <a:gd name="f127" fmla="+- f75 f115 0"/>
              <a:gd name="f128" fmla="+- f94 0 f117"/>
              <a:gd name="f129" fmla="+- f94 0 f118"/>
              <a:gd name="f130" fmla="+- f75 0 f119"/>
              <a:gd name="f131" fmla="+- f75 0 f120"/>
              <a:gd name="f132" fmla="+- f75 f120 0"/>
              <a:gd name="f133" fmla="+- f75 f119 0"/>
              <a:gd name="f134" fmla="+- f94 0 f121"/>
              <a:gd name="f135" fmla="+- f94 0 f122"/>
              <a:gd name="f136" fmla="*/ f123 f48 1"/>
              <a:gd name="f137" fmla="*/ f130 f48 1"/>
              <a:gd name="f138" fmla="*/ f134 f48 1"/>
              <a:gd name="f139" fmla="*/ f133 f48 1"/>
              <a:gd name="f140" fmla="*/ f124 f48 1"/>
              <a:gd name="f141" fmla="*/ f128 f48 1"/>
              <a:gd name="f142" fmla="*/ f131 f48 1"/>
              <a:gd name="f143" fmla="*/ f132 f48 1"/>
              <a:gd name="f144" fmla="*/ f127 f48 1"/>
              <a:gd name="f145" fmla="*/ f135 f48 1"/>
              <a:gd name="f146" fmla="*/ f126 f48 1"/>
              <a:gd name="f147" fmla="*/ f129 f48 1"/>
              <a:gd name="f148" fmla="*/ f125 f48 1"/>
            </a:gdLst>
            <a:ahLst/>
            <a:cxnLst>
              <a:cxn ang="3cd4">
                <a:pos x="hc" y="t"/>
              </a:cxn>
              <a:cxn ang="0">
                <a:pos x="r" y="vc"/>
              </a:cxn>
              <a:cxn ang="cd4">
                <a:pos x="hc" y="b"/>
              </a:cxn>
              <a:cxn ang="cd2">
                <a:pos x="l" y="vc"/>
              </a:cxn>
              <a:cxn ang="f45">
                <a:pos x="f140" y="f141"/>
              </a:cxn>
              <a:cxn ang="f46">
                <a:pos x="f148" y="f147"/>
              </a:cxn>
              <a:cxn ang="f46">
                <a:pos x="f146" y="f147"/>
              </a:cxn>
              <a:cxn ang="f47">
                <a:pos x="f144" y="f141"/>
              </a:cxn>
            </a:cxnLst>
            <a:rect l="f137" t="f138" r="f139" b="f136"/>
            <a:pathLst>
              <a:path>
                <a:moveTo>
                  <a:pt x="f140" y="f141"/>
                </a:moveTo>
                <a:lnTo>
                  <a:pt x="f142" y="f138"/>
                </a:lnTo>
                <a:lnTo>
                  <a:pt x="f93" y="f61"/>
                </a:lnTo>
                <a:lnTo>
                  <a:pt x="f143" y="f138"/>
                </a:lnTo>
                <a:lnTo>
                  <a:pt x="f144" y="f141"/>
                </a:lnTo>
                <a:lnTo>
                  <a:pt x="f139" y="f145"/>
                </a:lnTo>
                <a:lnTo>
                  <a:pt x="f146" y="f147"/>
                </a:lnTo>
                <a:lnTo>
                  <a:pt x="f93" y="f136"/>
                </a:lnTo>
                <a:lnTo>
                  <a:pt x="f148" y="f147"/>
                </a:lnTo>
                <a:lnTo>
                  <a:pt x="f137" y="f145"/>
                </a:lnTo>
                <a:close/>
              </a:path>
            </a:pathLst>
          </a:custGeom>
          <a:solidFill>
            <a:srgbClr val="7030A0"/>
          </a:solidFill>
          <a:ln w="12701" cap="flat">
            <a:solidFill>
              <a:srgbClr val="7030A0"/>
            </a:solidFill>
            <a:prstDash val="solid"/>
            <a:miter/>
          </a:ln>
        </p:spPr>
        <p:txBody>
          <a:bodyPr vert="horz" wrap="square" lIns="91440" tIns="45720" rIns="91440" bIns="45720" anchor="ctr" anchorCtr="1"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1800" b="0" i="0" u="none" strike="noStrike" kern="0" cap="none" spc="0" normalizeH="0" baseline="0" noProof="0">
              <a:ln>
                <a:noFill/>
              </a:ln>
              <a:solidFill>
                <a:srgbClr val="FFFFFF"/>
              </a:solidFill>
              <a:effectLst/>
              <a:uLnTx/>
              <a:uFillTx/>
            </a:endParaRPr>
          </a:p>
        </p:txBody>
      </p:sp>
      <p:cxnSp>
        <p:nvCxnSpPr>
          <p:cNvPr id="19" name="Connecteur droit avec flèche 18">
            <a:extLst>
              <a:ext uri="{FF2B5EF4-FFF2-40B4-BE49-F238E27FC236}">
                <a16:creationId xmlns:a16="http://schemas.microsoft.com/office/drawing/2014/main" id="{27E1B1E1-E335-1686-F4BA-83F10E124B68}"/>
              </a:ext>
            </a:extLst>
          </p:cNvPr>
          <p:cNvCxnSpPr>
            <a:cxnSpLocks/>
          </p:cNvCxnSpPr>
          <p:nvPr/>
        </p:nvCxnSpPr>
        <p:spPr>
          <a:xfrm>
            <a:off x="5758695" y="5688617"/>
            <a:ext cx="412038" cy="0"/>
          </a:xfrm>
          <a:prstGeom prst="straightConnector1">
            <a:avLst/>
          </a:prstGeom>
          <a:noFill/>
          <a:ln w="57150" cap="flat" cmpd="sng" algn="ctr">
            <a:solidFill>
              <a:sysClr val="windowText" lastClr="000000"/>
            </a:solidFill>
            <a:prstDash val="solid"/>
            <a:miter lim="800000"/>
            <a:tailEnd type="triangle"/>
          </a:ln>
          <a:effectLst/>
        </p:spPr>
      </p:cxnSp>
      <p:sp>
        <p:nvSpPr>
          <p:cNvPr id="20" name="Rectangle 19">
            <a:extLst>
              <a:ext uri="{FF2B5EF4-FFF2-40B4-BE49-F238E27FC236}">
                <a16:creationId xmlns:a16="http://schemas.microsoft.com/office/drawing/2014/main" id="{360726B2-E048-EE24-AD57-71EF26DC633A}"/>
              </a:ext>
            </a:extLst>
          </p:cNvPr>
          <p:cNvSpPr/>
          <p:nvPr/>
        </p:nvSpPr>
        <p:spPr>
          <a:xfrm>
            <a:off x="5825304" y="2793265"/>
            <a:ext cx="177421" cy="162679"/>
          </a:xfrm>
          <a:prstGeom prst="rect">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endParaRPr>
          </a:p>
        </p:txBody>
      </p:sp>
      <p:sp>
        <p:nvSpPr>
          <p:cNvPr id="21" name="Organigramme : Fusion 20">
            <a:extLst>
              <a:ext uri="{FF2B5EF4-FFF2-40B4-BE49-F238E27FC236}">
                <a16:creationId xmlns:a16="http://schemas.microsoft.com/office/drawing/2014/main" id="{E23BFCC0-5484-C873-0B3D-FCF61CDC46F9}"/>
              </a:ext>
            </a:extLst>
          </p:cNvPr>
          <p:cNvSpPr/>
          <p:nvPr/>
        </p:nvSpPr>
        <p:spPr>
          <a:xfrm rot="10800000">
            <a:off x="5803110" y="2357484"/>
            <a:ext cx="221807" cy="199490"/>
          </a:xfrm>
          <a:prstGeom prst="flowChartMerge">
            <a:avLst/>
          </a:prstGeom>
          <a:solidFill>
            <a:srgbClr val="0070C0"/>
          </a:solidFill>
          <a:ln w="12700" cap="flat" cmpd="sng" algn="ctr">
            <a:solidFill>
              <a:srgbClr val="007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Organigramme : Fusion 21">
            <a:extLst>
              <a:ext uri="{FF2B5EF4-FFF2-40B4-BE49-F238E27FC236}">
                <a16:creationId xmlns:a16="http://schemas.microsoft.com/office/drawing/2014/main" id="{AB9601CE-164D-1431-116E-68E5A33C90C5}"/>
              </a:ext>
            </a:extLst>
          </p:cNvPr>
          <p:cNvSpPr/>
          <p:nvPr/>
        </p:nvSpPr>
        <p:spPr>
          <a:xfrm rot="10800000">
            <a:off x="5779856" y="1955077"/>
            <a:ext cx="221807" cy="199490"/>
          </a:xfrm>
          <a:prstGeom prst="flowChartMerg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19BEE661-04FC-1C75-4D67-F7041095DE3E}"/>
              </a:ext>
            </a:extLst>
          </p:cNvPr>
          <p:cNvSpPr/>
          <p:nvPr/>
        </p:nvSpPr>
        <p:spPr>
          <a:xfrm rot="18998203">
            <a:off x="5815863" y="1600532"/>
            <a:ext cx="177421" cy="162679"/>
          </a:xfrm>
          <a:prstGeom prst="rect">
            <a:avLst/>
          </a:prstGeom>
          <a:solidFill>
            <a:srgbClr val="7030A0"/>
          </a:solidFill>
          <a:ln w="1270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endParaRPr>
          </a:p>
        </p:txBody>
      </p:sp>
      <p:pic>
        <p:nvPicPr>
          <p:cNvPr id="24" name="Image 23">
            <a:extLst>
              <a:ext uri="{FF2B5EF4-FFF2-40B4-BE49-F238E27FC236}">
                <a16:creationId xmlns:a16="http://schemas.microsoft.com/office/drawing/2014/main" id="{5CD83A6E-4C64-5425-A428-838A842D59B4}"/>
              </a:ext>
            </a:extLst>
          </p:cNvPr>
          <p:cNvPicPr>
            <a:picLocks noChangeAspect="1"/>
          </p:cNvPicPr>
          <p:nvPr/>
        </p:nvPicPr>
        <p:blipFill>
          <a:blip r:embed="rId2"/>
          <a:stretch>
            <a:fillRect/>
          </a:stretch>
        </p:blipFill>
        <p:spPr>
          <a:xfrm>
            <a:off x="235981" y="545218"/>
            <a:ext cx="5000279" cy="4616717"/>
          </a:xfrm>
          <a:prstGeom prst="rect">
            <a:avLst/>
          </a:prstGeom>
          <a:ln w="28575">
            <a:solidFill>
              <a:sysClr val="windowText" lastClr="000000"/>
            </a:solidFill>
          </a:ln>
        </p:spPr>
      </p:pic>
      <p:sp>
        <p:nvSpPr>
          <p:cNvPr id="25" name="ZoneTexte 12">
            <a:extLst>
              <a:ext uri="{FF2B5EF4-FFF2-40B4-BE49-F238E27FC236}">
                <a16:creationId xmlns:a16="http://schemas.microsoft.com/office/drawing/2014/main" id="{D899EA74-2514-2A0E-EB90-637EC11C5472}"/>
              </a:ext>
            </a:extLst>
          </p:cNvPr>
          <p:cNvSpPr txBox="1"/>
          <p:nvPr/>
        </p:nvSpPr>
        <p:spPr>
          <a:xfrm>
            <a:off x="6431060" y="760761"/>
            <a:ext cx="2159906" cy="304926"/>
          </a:xfrm>
          <a:prstGeom prst="rect">
            <a:avLst/>
          </a:prstGeom>
          <a:noFill/>
          <a:ln cap="flat">
            <a:noFill/>
          </a:ln>
        </p:spPr>
        <p:txBody>
          <a:bodyPr vert="horz" wrap="square" lIns="91440" tIns="45720" rIns="91440" bIns="45720"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err="1">
                <a:ln>
                  <a:noFill/>
                </a:ln>
                <a:solidFill>
                  <a:srgbClr val="000000"/>
                </a:solidFill>
                <a:effectLst/>
                <a:uLnTx/>
                <a:uFillTx/>
              </a:rPr>
              <a:t>CBD</a:t>
            </a:r>
            <a:r>
              <a:rPr kumimoji="0" lang="fr-FR" sz="1400" b="1" i="0" u="none" strike="noStrike" kern="0" cap="none" spc="0" normalizeH="0" baseline="0" noProof="0" dirty="0">
                <a:ln>
                  <a:noFill/>
                </a:ln>
                <a:solidFill>
                  <a:srgbClr val="000000"/>
                </a:solidFill>
                <a:effectLst/>
                <a:uLnTx/>
                <a:uFillTx/>
              </a:rPr>
              <a:t> </a:t>
            </a:r>
          </a:p>
        </p:txBody>
      </p:sp>
      <p:sp>
        <p:nvSpPr>
          <p:cNvPr id="26" name="Rectangle 25">
            <a:extLst>
              <a:ext uri="{FF2B5EF4-FFF2-40B4-BE49-F238E27FC236}">
                <a16:creationId xmlns:a16="http://schemas.microsoft.com/office/drawing/2014/main" id="{1084A5A9-31E7-8DEB-D6D8-1D3938244B28}"/>
              </a:ext>
            </a:extLst>
          </p:cNvPr>
          <p:cNvSpPr/>
          <p:nvPr/>
        </p:nvSpPr>
        <p:spPr>
          <a:xfrm>
            <a:off x="5732201" y="762022"/>
            <a:ext cx="270868" cy="329262"/>
          </a:xfrm>
          <a:prstGeom prst="rect">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endParaRPr>
          </a:p>
        </p:txBody>
      </p:sp>
      <p:sp>
        <p:nvSpPr>
          <p:cNvPr id="27" name="Rectangle 26">
            <a:extLst>
              <a:ext uri="{FF2B5EF4-FFF2-40B4-BE49-F238E27FC236}">
                <a16:creationId xmlns:a16="http://schemas.microsoft.com/office/drawing/2014/main" id="{F91BDC1F-C112-BB28-EFF7-DE9E1339CBBB}"/>
              </a:ext>
            </a:extLst>
          </p:cNvPr>
          <p:cNvSpPr/>
          <p:nvPr/>
        </p:nvSpPr>
        <p:spPr>
          <a:xfrm>
            <a:off x="2418395" y="3297183"/>
            <a:ext cx="354630" cy="855379"/>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endParaRPr>
          </a:p>
        </p:txBody>
      </p:sp>
      <p:cxnSp>
        <p:nvCxnSpPr>
          <p:cNvPr id="28" name="Connecteur droit avec flèche 27">
            <a:extLst>
              <a:ext uri="{FF2B5EF4-FFF2-40B4-BE49-F238E27FC236}">
                <a16:creationId xmlns:a16="http://schemas.microsoft.com/office/drawing/2014/main" id="{29FCD273-7A5C-9160-84F3-96901AA81838}"/>
              </a:ext>
            </a:extLst>
          </p:cNvPr>
          <p:cNvCxnSpPr>
            <a:cxnSpLocks/>
          </p:cNvCxnSpPr>
          <p:nvPr/>
        </p:nvCxnSpPr>
        <p:spPr>
          <a:xfrm flipH="1">
            <a:off x="707663" y="4496759"/>
            <a:ext cx="931679" cy="546879"/>
          </a:xfrm>
          <a:prstGeom prst="straightConnector1">
            <a:avLst/>
          </a:prstGeom>
          <a:noFill/>
          <a:ln w="57150" cap="flat" cmpd="sng" algn="ctr">
            <a:solidFill>
              <a:sysClr val="windowText" lastClr="000000"/>
            </a:solidFill>
            <a:prstDash val="solid"/>
            <a:miter lim="800000"/>
            <a:tailEnd type="triangle"/>
          </a:ln>
          <a:effectLst/>
        </p:spPr>
      </p:cxnSp>
      <p:sp>
        <p:nvSpPr>
          <p:cNvPr id="29" name="Organigramme : Fusion 28">
            <a:extLst>
              <a:ext uri="{FF2B5EF4-FFF2-40B4-BE49-F238E27FC236}">
                <a16:creationId xmlns:a16="http://schemas.microsoft.com/office/drawing/2014/main" id="{D9BE6E7E-6822-135C-2AC7-BCE9ECC762C6}"/>
              </a:ext>
            </a:extLst>
          </p:cNvPr>
          <p:cNvSpPr/>
          <p:nvPr/>
        </p:nvSpPr>
        <p:spPr>
          <a:xfrm rot="10800000">
            <a:off x="2396353" y="4877817"/>
            <a:ext cx="221807" cy="199490"/>
          </a:xfrm>
          <a:prstGeom prst="flowChartMerge">
            <a:avLst/>
          </a:prstGeom>
          <a:solidFill>
            <a:srgbClr val="0070C0"/>
          </a:solidFill>
          <a:ln w="12700" cap="flat" cmpd="sng" algn="ctr">
            <a:solidFill>
              <a:srgbClr val="007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Étoile : 5 branches 49">
            <a:extLst>
              <a:ext uri="{FF2B5EF4-FFF2-40B4-BE49-F238E27FC236}">
                <a16:creationId xmlns:a16="http://schemas.microsoft.com/office/drawing/2014/main" id="{1D8F17C1-E34C-5CB8-2F3E-3CCB54640C74}"/>
              </a:ext>
            </a:extLst>
          </p:cNvPr>
          <p:cNvSpPr/>
          <p:nvPr/>
        </p:nvSpPr>
        <p:spPr>
          <a:xfrm flipV="1">
            <a:off x="2524539" y="2302259"/>
            <a:ext cx="230785" cy="254715"/>
          </a:xfrm>
          <a:custGeom>
            <a:avLst>
              <a:gd name="f11" fmla="val 19098"/>
            </a:avLst>
            <a:gdLst>
              <a:gd name="f1" fmla="val 10800000"/>
              <a:gd name="f2" fmla="val 5400000"/>
              <a:gd name="f3" fmla="val 180"/>
              <a:gd name="f4" fmla="val w"/>
              <a:gd name="f5" fmla="val h"/>
              <a:gd name="f6" fmla="val ss"/>
              <a:gd name="f7" fmla="val 0"/>
              <a:gd name="f8" fmla="*/ 5419351 1 1725033"/>
              <a:gd name="f9" fmla="val 105146"/>
              <a:gd name="f10" fmla="val 110557"/>
              <a:gd name="f11" fmla="val 19098"/>
              <a:gd name="f12" fmla="+- 0 0 -270"/>
              <a:gd name="f13" fmla="+- 0 0 -180"/>
              <a:gd name="f14" fmla="+- 0 0 -90"/>
              <a:gd name="f15" fmla="abs f4"/>
              <a:gd name="f16" fmla="abs f5"/>
              <a:gd name="f17" fmla="abs f6"/>
              <a:gd name="f18" fmla="val f7"/>
              <a:gd name="f19" fmla="val f11"/>
              <a:gd name="f20" fmla="+- 1080000 f2 0"/>
              <a:gd name="f21" fmla="+- 18360000 f2 0"/>
              <a:gd name="f22" fmla="+- 20520000 f2 0"/>
              <a:gd name="f23" fmla="+- 3240000 f2 0"/>
              <a:gd name="f24" fmla="*/ f12 f1 1"/>
              <a:gd name="f25" fmla="*/ f13 f1 1"/>
              <a:gd name="f26" fmla="*/ f14 f1 1"/>
              <a:gd name="f27" fmla="?: f15 f4 1"/>
              <a:gd name="f28" fmla="?: f16 f5 1"/>
              <a:gd name="f29" fmla="?: f17 f6 1"/>
              <a:gd name="f30" fmla="*/ f20 f8 1"/>
              <a:gd name="f31" fmla="*/ f21 f8 1"/>
              <a:gd name="f32" fmla="*/ f22 f8 1"/>
              <a:gd name="f33" fmla="*/ f23 f8 1"/>
              <a:gd name="f34" fmla="*/ f24 1 f3"/>
              <a:gd name="f35" fmla="*/ f25 1 f3"/>
              <a:gd name="f36" fmla="*/ f26 1 f3"/>
              <a:gd name="f37" fmla="*/ f27 1 21600"/>
              <a:gd name="f38" fmla="*/ f28 1 21600"/>
              <a:gd name="f39" fmla="*/ 21600 f27 1"/>
              <a:gd name="f40" fmla="*/ 21600 f28 1"/>
              <a:gd name="f41" fmla="*/ f30 1 f1"/>
              <a:gd name="f42" fmla="*/ f31 1 f1"/>
              <a:gd name="f43" fmla="*/ f32 1 f1"/>
              <a:gd name="f44" fmla="*/ f33 1 f1"/>
              <a:gd name="f45" fmla="+- f34 0 f2"/>
              <a:gd name="f46" fmla="+- f35 0 f2"/>
              <a:gd name="f47" fmla="+- f36 0 f2"/>
              <a:gd name="f48" fmla="min f38 f37"/>
              <a:gd name="f49" fmla="*/ f39 1 f29"/>
              <a:gd name="f50" fmla="*/ f40 1 f29"/>
              <a:gd name="f51" fmla="+- 0 0 f41"/>
              <a:gd name="f52" fmla="+- 0 0 f42"/>
              <a:gd name="f53" fmla="+- 0 0 f43"/>
              <a:gd name="f54" fmla="+- 0 0 f44"/>
              <a:gd name="f55" fmla="val f49"/>
              <a:gd name="f56" fmla="val f50"/>
              <a:gd name="f57" fmla="+- 0 0 f51"/>
              <a:gd name="f58" fmla="+- 0 0 f52"/>
              <a:gd name="f59" fmla="+- 0 0 f53"/>
              <a:gd name="f60" fmla="+- 0 0 f54"/>
              <a:gd name="f61" fmla="*/ f18 f48 1"/>
              <a:gd name="f62" fmla="+- f56 0 f18"/>
              <a:gd name="f63" fmla="+- f55 0 f18"/>
              <a:gd name="f64" fmla="*/ f57 f1 1"/>
              <a:gd name="f65" fmla="*/ f58 f1 1"/>
              <a:gd name="f66" fmla="*/ f59 f1 1"/>
              <a:gd name="f67" fmla="*/ f60 f1 1"/>
              <a:gd name="f68" fmla="*/ f62 1 2"/>
              <a:gd name="f69" fmla="*/ f63 1 2"/>
              <a:gd name="f70" fmla="*/ f64 1 f8"/>
              <a:gd name="f71" fmla="*/ f65 1 f8"/>
              <a:gd name="f72" fmla="*/ f66 1 f8"/>
              <a:gd name="f73" fmla="*/ f67 1 f8"/>
              <a:gd name="f74" fmla="+- f18 f68 0"/>
              <a:gd name="f75" fmla="+- f18 f69 0"/>
              <a:gd name="f76" fmla="*/ f69 f9 1"/>
              <a:gd name="f77" fmla="*/ f68 f10 1"/>
              <a:gd name="f78" fmla="+- f70 0 f2"/>
              <a:gd name="f79" fmla="+- f71 0 f2"/>
              <a:gd name="f80" fmla="+- f72 0 f2"/>
              <a:gd name="f81" fmla="+- f73 0 f2"/>
              <a:gd name="f82" fmla="*/ f76 1 100000"/>
              <a:gd name="f83" fmla="*/ f77 1 100000"/>
              <a:gd name="f84" fmla="*/ f74 f10 1"/>
              <a:gd name="f85" fmla="cos 1 f78"/>
              <a:gd name="f86" fmla="cos 1 f79"/>
              <a:gd name="f87" fmla="sin 1 f78"/>
              <a:gd name="f88" fmla="sin 1 f79"/>
              <a:gd name="f89" fmla="cos 1 f80"/>
              <a:gd name="f90" fmla="cos 1 f81"/>
              <a:gd name="f91" fmla="sin 1 f81"/>
              <a:gd name="f92" fmla="sin 1 f80"/>
              <a:gd name="f93" fmla="*/ f75 f48 1"/>
              <a:gd name="f94" fmla="*/ f84 1 100000"/>
              <a:gd name="f95" fmla="+- 0 0 f85"/>
              <a:gd name="f96" fmla="+- 0 0 f86"/>
              <a:gd name="f97" fmla="+- 0 0 f87"/>
              <a:gd name="f98" fmla="+- 0 0 f88"/>
              <a:gd name="f99" fmla="*/ f82 f19 1"/>
              <a:gd name="f100" fmla="*/ f83 f19 1"/>
              <a:gd name="f101" fmla="+- 0 0 f89"/>
              <a:gd name="f102" fmla="+- 0 0 f90"/>
              <a:gd name="f103" fmla="+- 0 0 f91"/>
              <a:gd name="f104" fmla="+- 0 0 f92"/>
              <a:gd name="f105" fmla="+- 0 0 f95"/>
              <a:gd name="f106" fmla="+- 0 0 f96"/>
              <a:gd name="f107" fmla="+- 0 0 f97"/>
              <a:gd name="f108" fmla="+- 0 0 f98"/>
              <a:gd name="f109" fmla="*/ f99 1 50000"/>
              <a:gd name="f110" fmla="*/ f100 1 50000"/>
              <a:gd name="f111" fmla="+- 0 0 f101"/>
              <a:gd name="f112" fmla="+- 0 0 f102"/>
              <a:gd name="f113" fmla="+- 0 0 f103"/>
              <a:gd name="f114" fmla="+- 0 0 f104"/>
              <a:gd name="f115" fmla="*/ f105 f82 1"/>
              <a:gd name="f116" fmla="*/ f106 f82 1"/>
              <a:gd name="f117" fmla="*/ f107 f83 1"/>
              <a:gd name="f118" fmla="*/ f108 f83 1"/>
              <a:gd name="f119" fmla="*/ f111 f109 1"/>
              <a:gd name="f120" fmla="*/ f112 f109 1"/>
              <a:gd name="f121" fmla="*/ f113 f110 1"/>
              <a:gd name="f122" fmla="*/ f114 f110 1"/>
              <a:gd name="f123" fmla="+- f94 f110 0"/>
              <a:gd name="f124" fmla="+- f75 0 f115"/>
              <a:gd name="f125" fmla="+- f75 0 f116"/>
              <a:gd name="f126" fmla="+- f75 f116 0"/>
              <a:gd name="f127" fmla="+- f75 f115 0"/>
              <a:gd name="f128" fmla="+- f94 0 f117"/>
              <a:gd name="f129" fmla="+- f94 0 f118"/>
              <a:gd name="f130" fmla="+- f75 0 f119"/>
              <a:gd name="f131" fmla="+- f75 0 f120"/>
              <a:gd name="f132" fmla="+- f75 f120 0"/>
              <a:gd name="f133" fmla="+- f75 f119 0"/>
              <a:gd name="f134" fmla="+- f94 0 f121"/>
              <a:gd name="f135" fmla="+- f94 0 f122"/>
              <a:gd name="f136" fmla="*/ f123 f48 1"/>
              <a:gd name="f137" fmla="*/ f130 f48 1"/>
              <a:gd name="f138" fmla="*/ f134 f48 1"/>
              <a:gd name="f139" fmla="*/ f133 f48 1"/>
              <a:gd name="f140" fmla="*/ f124 f48 1"/>
              <a:gd name="f141" fmla="*/ f128 f48 1"/>
              <a:gd name="f142" fmla="*/ f131 f48 1"/>
              <a:gd name="f143" fmla="*/ f132 f48 1"/>
              <a:gd name="f144" fmla="*/ f127 f48 1"/>
              <a:gd name="f145" fmla="*/ f135 f48 1"/>
              <a:gd name="f146" fmla="*/ f126 f48 1"/>
              <a:gd name="f147" fmla="*/ f129 f48 1"/>
              <a:gd name="f148" fmla="*/ f125 f48 1"/>
            </a:gdLst>
            <a:ahLst/>
            <a:cxnLst>
              <a:cxn ang="3cd4">
                <a:pos x="hc" y="t"/>
              </a:cxn>
              <a:cxn ang="0">
                <a:pos x="r" y="vc"/>
              </a:cxn>
              <a:cxn ang="cd4">
                <a:pos x="hc" y="b"/>
              </a:cxn>
              <a:cxn ang="cd2">
                <a:pos x="l" y="vc"/>
              </a:cxn>
              <a:cxn ang="f45">
                <a:pos x="f140" y="f141"/>
              </a:cxn>
              <a:cxn ang="f46">
                <a:pos x="f148" y="f147"/>
              </a:cxn>
              <a:cxn ang="f46">
                <a:pos x="f146" y="f147"/>
              </a:cxn>
              <a:cxn ang="f47">
                <a:pos x="f144" y="f141"/>
              </a:cxn>
            </a:cxnLst>
            <a:rect l="f137" t="f138" r="f139" b="f136"/>
            <a:pathLst>
              <a:path>
                <a:moveTo>
                  <a:pt x="f140" y="f141"/>
                </a:moveTo>
                <a:lnTo>
                  <a:pt x="f142" y="f138"/>
                </a:lnTo>
                <a:lnTo>
                  <a:pt x="f93" y="f61"/>
                </a:lnTo>
                <a:lnTo>
                  <a:pt x="f143" y="f138"/>
                </a:lnTo>
                <a:lnTo>
                  <a:pt x="f144" y="f141"/>
                </a:lnTo>
                <a:lnTo>
                  <a:pt x="f139" y="f145"/>
                </a:lnTo>
                <a:lnTo>
                  <a:pt x="f146" y="f147"/>
                </a:lnTo>
                <a:lnTo>
                  <a:pt x="f93" y="f136"/>
                </a:lnTo>
                <a:lnTo>
                  <a:pt x="f148" y="f147"/>
                </a:lnTo>
                <a:lnTo>
                  <a:pt x="f137" y="f145"/>
                </a:lnTo>
                <a:close/>
              </a:path>
            </a:pathLst>
          </a:custGeom>
          <a:solidFill>
            <a:srgbClr val="7030A0"/>
          </a:solidFill>
          <a:ln w="12701" cap="flat">
            <a:solidFill>
              <a:srgbClr val="7030A0"/>
            </a:solidFill>
            <a:prstDash val="solid"/>
            <a:miter/>
          </a:ln>
        </p:spPr>
        <p:txBody>
          <a:bodyPr vert="horz" wrap="square" lIns="91440" tIns="45720" rIns="91440" bIns="45720" anchor="ctr" anchorCtr="1"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1800" b="0" i="0" u="none" strike="noStrike" kern="0" cap="none" spc="0" normalizeH="0" baseline="0" noProof="0">
              <a:ln>
                <a:noFill/>
              </a:ln>
              <a:solidFill>
                <a:srgbClr val="FFFFFF"/>
              </a:solidFill>
              <a:effectLst/>
              <a:uLnTx/>
              <a:uFillTx/>
            </a:endParaRPr>
          </a:p>
        </p:txBody>
      </p:sp>
      <p:cxnSp>
        <p:nvCxnSpPr>
          <p:cNvPr id="31" name="Connecteur droit avec flèche 30">
            <a:extLst>
              <a:ext uri="{FF2B5EF4-FFF2-40B4-BE49-F238E27FC236}">
                <a16:creationId xmlns:a16="http://schemas.microsoft.com/office/drawing/2014/main" id="{33F58E25-3B05-5DFF-DE01-61CBB9FC4B7E}"/>
              </a:ext>
            </a:extLst>
          </p:cNvPr>
          <p:cNvCxnSpPr>
            <a:cxnSpLocks/>
          </p:cNvCxnSpPr>
          <p:nvPr/>
        </p:nvCxnSpPr>
        <p:spPr>
          <a:xfrm flipH="1" flipV="1">
            <a:off x="1335327" y="578391"/>
            <a:ext cx="1004464" cy="867985"/>
          </a:xfrm>
          <a:prstGeom prst="straightConnector1">
            <a:avLst/>
          </a:prstGeom>
          <a:noFill/>
          <a:ln w="57150" cap="flat" cmpd="sng" algn="ctr">
            <a:solidFill>
              <a:sysClr val="windowText" lastClr="000000"/>
            </a:solidFill>
            <a:prstDash val="solid"/>
            <a:miter lim="800000"/>
            <a:tailEnd type="triangle"/>
          </a:ln>
          <a:effectLst/>
        </p:spPr>
      </p:cxnSp>
      <p:sp>
        <p:nvSpPr>
          <p:cNvPr id="32" name="Rectangle 31">
            <a:extLst>
              <a:ext uri="{FF2B5EF4-FFF2-40B4-BE49-F238E27FC236}">
                <a16:creationId xmlns:a16="http://schemas.microsoft.com/office/drawing/2014/main" id="{833C9FFD-DDCF-587F-6436-4192B4858A0C}"/>
              </a:ext>
            </a:extLst>
          </p:cNvPr>
          <p:cNvSpPr/>
          <p:nvPr/>
        </p:nvSpPr>
        <p:spPr>
          <a:xfrm>
            <a:off x="2105980" y="3091852"/>
            <a:ext cx="177421" cy="162679"/>
          </a:xfrm>
          <a:prstGeom prst="rect">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endParaRPr>
          </a:p>
        </p:txBody>
      </p:sp>
      <p:sp>
        <p:nvSpPr>
          <p:cNvPr id="33" name="Organigramme : Fusion 32">
            <a:extLst>
              <a:ext uri="{FF2B5EF4-FFF2-40B4-BE49-F238E27FC236}">
                <a16:creationId xmlns:a16="http://schemas.microsoft.com/office/drawing/2014/main" id="{5E824348-88A3-0D92-5B55-4B36BCF84753}"/>
              </a:ext>
            </a:extLst>
          </p:cNvPr>
          <p:cNvSpPr/>
          <p:nvPr/>
        </p:nvSpPr>
        <p:spPr>
          <a:xfrm rot="10800000">
            <a:off x="2474363" y="1973575"/>
            <a:ext cx="221807" cy="199490"/>
          </a:xfrm>
          <a:prstGeom prst="flowChartMerge">
            <a:avLst/>
          </a:prstGeom>
          <a:solidFill>
            <a:srgbClr val="0070C0"/>
          </a:solidFill>
          <a:ln w="12700" cap="flat" cmpd="sng" algn="ctr">
            <a:solidFill>
              <a:srgbClr val="007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 name="Organigramme : Fusion 33">
            <a:extLst>
              <a:ext uri="{FF2B5EF4-FFF2-40B4-BE49-F238E27FC236}">
                <a16:creationId xmlns:a16="http://schemas.microsoft.com/office/drawing/2014/main" id="{7F76D6E1-7A0C-BCDE-961D-95F2EBBDE636}"/>
              </a:ext>
            </a:extLst>
          </p:cNvPr>
          <p:cNvSpPr/>
          <p:nvPr/>
        </p:nvSpPr>
        <p:spPr>
          <a:xfrm rot="10800000">
            <a:off x="1601974" y="4256657"/>
            <a:ext cx="221807" cy="199490"/>
          </a:xfrm>
          <a:prstGeom prst="flowChartMerg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7AB0A16D-CE3F-37B3-EB3F-BFDD1D84BFDE}"/>
              </a:ext>
            </a:extLst>
          </p:cNvPr>
          <p:cNvSpPr/>
          <p:nvPr/>
        </p:nvSpPr>
        <p:spPr>
          <a:xfrm>
            <a:off x="2463853" y="2583185"/>
            <a:ext cx="270868" cy="329262"/>
          </a:xfrm>
          <a:prstGeom prst="rect">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endParaRPr>
          </a:p>
        </p:txBody>
      </p:sp>
      <p:cxnSp>
        <p:nvCxnSpPr>
          <p:cNvPr id="36" name="Connecteur droit 35">
            <a:extLst>
              <a:ext uri="{FF2B5EF4-FFF2-40B4-BE49-F238E27FC236}">
                <a16:creationId xmlns:a16="http://schemas.microsoft.com/office/drawing/2014/main" id="{8850F82D-E72A-A01C-149B-31328F4F871D}"/>
              </a:ext>
            </a:extLst>
          </p:cNvPr>
          <p:cNvCxnSpPr>
            <a:cxnSpLocks/>
          </p:cNvCxnSpPr>
          <p:nvPr/>
        </p:nvCxnSpPr>
        <p:spPr>
          <a:xfrm>
            <a:off x="5732201" y="6094303"/>
            <a:ext cx="409914" cy="0"/>
          </a:xfrm>
          <a:prstGeom prst="line">
            <a:avLst/>
          </a:prstGeom>
          <a:noFill/>
          <a:ln w="57150" cap="flat" cmpd="sng" algn="ctr">
            <a:solidFill>
              <a:sysClr val="windowText" lastClr="000000"/>
            </a:solidFill>
            <a:prstDash val="sysDot"/>
            <a:miter lim="800000"/>
          </a:ln>
          <a:effectLst/>
        </p:spPr>
      </p:cxnSp>
      <p:cxnSp>
        <p:nvCxnSpPr>
          <p:cNvPr id="37" name="Connecteur droit 36">
            <a:extLst>
              <a:ext uri="{FF2B5EF4-FFF2-40B4-BE49-F238E27FC236}">
                <a16:creationId xmlns:a16="http://schemas.microsoft.com/office/drawing/2014/main" id="{BA378CE2-E8FA-BA06-AB09-E9A79EC421A8}"/>
              </a:ext>
            </a:extLst>
          </p:cNvPr>
          <p:cNvCxnSpPr>
            <a:cxnSpLocks/>
          </p:cNvCxnSpPr>
          <p:nvPr/>
        </p:nvCxnSpPr>
        <p:spPr>
          <a:xfrm flipH="1">
            <a:off x="2342555" y="1446376"/>
            <a:ext cx="48071" cy="2939325"/>
          </a:xfrm>
          <a:prstGeom prst="line">
            <a:avLst/>
          </a:prstGeom>
          <a:noFill/>
          <a:ln w="57150" cap="flat" cmpd="sng" algn="ctr">
            <a:solidFill>
              <a:sysClr val="windowText" lastClr="000000"/>
            </a:solidFill>
            <a:prstDash val="sysDot"/>
            <a:miter lim="800000"/>
          </a:ln>
          <a:effectLst/>
        </p:spPr>
      </p:cxnSp>
      <p:cxnSp>
        <p:nvCxnSpPr>
          <p:cNvPr id="38" name="Connecteur droit 37">
            <a:extLst>
              <a:ext uri="{FF2B5EF4-FFF2-40B4-BE49-F238E27FC236}">
                <a16:creationId xmlns:a16="http://schemas.microsoft.com/office/drawing/2014/main" id="{6A6F793D-CA3F-8582-DEA2-40BCEDA9EB29}"/>
              </a:ext>
            </a:extLst>
          </p:cNvPr>
          <p:cNvCxnSpPr>
            <a:cxnSpLocks/>
          </p:cNvCxnSpPr>
          <p:nvPr/>
        </p:nvCxnSpPr>
        <p:spPr>
          <a:xfrm flipH="1">
            <a:off x="1610975" y="4356402"/>
            <a:ext cx="664646" cy="170322"/>
          </a:xfrm>
          <a:prstGeom prst="line">
            <a:avLst/>
          </a:prstGeom>
          <a:noFill/>
          <a:ln w="57150" cap="flat" cmpd="sng" algn="ctr">
            <a:solidFill>
              <a:sysClr val="windowText" lastClr="000000"/>
            </a:solidFill>
            <a:prstDash val="sysDot"/>
            <a:miter lim="800000"/>
          </a:ln>
          <a:effectLst/>
        </p:spPr>
      </p:cxnSp>
      <p:sp>
        <p:nvSpPr>
          <p:cNvPr id="39" name="ZoneTexte 38">
            <a:extLst>
              <a:ext uri="{FF2B5EF4-FFF2-40B4-BE49-F238E27FC236}">
                <a16:creationId xmlns:a16="http://schemas.microsoft.com/office/drawing/2014/main" id="{B64B039B-E0B2-46E8-3F27-673DFC46CB4D}"/>
              </a:ext>
            </a:extLst>
          </p:cNvPr>
          <p:cNvSpPr txBox="1"/>
          <p:nvPr/>
        </p:nvSpPr>
        <p:spPr>
          <a:xfrm>
            <a:off x="170038" y="4959469"/>
            <a:ext cx="782293" cy="27098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100" b="1" i="1" u="none" strike="noStrike" kern="0" cap="none" spc="0" normalizeH="0" baseline="0" noProof="0" dirty="0">
                <a:ln>
                  <a:noFill/>
                </a:ln>
                <a:solidFill>
                  <a:prstClr val="black"/>
                </a:solidFill>
                <a:effectLst/>
                <a:uLnTx/>
                <a:uFillTx/>
              </a:rPr>
              <a:t>Canberra</a:t>
            </a:r>
          </a:p>
        </p:txBody>
      </p:sp>
      <p:sp>
        <p:nvSpPr>
          <p:cNvPr id="40" name="ZoneTexte 39">
            <a:extLst>
              <a:ext uri="{FF2B5EF4-FFF2-40B4-BE49-F238E27FC236}">
                <a16:creationId xmlns:a16="http://schemas.microsoft.com/office/drawing/2014/main" id="{1ECBF608-48AE-5194-28DB-F22633053960}"/>
              </a:ext>
            </a:extLst>
          </p:cNvPr>
          <p:cNvSpPr txBox="1"/>
          <p:nvPr/>
        </p:nvSpPr>
        <p:spPr>
          <a:xfrm>
            <a:off x="703952" y="475793"/>
            <a:ext cx="782293"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100" b="1" i="1" u="none" strike="noStrike" kern="0" cap="none" spc="0" normalizeH="0" baseline="0" noProof="0" dirty="0">
                <a:ln>
                  <a:noFill/>
                </a:ln>
                <a:solidFill>
                  <a:prstClr val="black"/>
                </a:solidFill>
                <a:effectLst/>
                <a:uLnTx/>
                <a:uFillTx/>
              </a:rPr>
              <a:t>Brisbane</a:t>
            </a:r>
          </a:p>
        </p:txBody>
      </p:sp>
      <p:sp>
        <p:nvSpPr>
          <p:cNvPr id="41" name="ZoneTexte 14">
            <a:extLst>
              <a:ext uri="{FF2B5EF4-FFF2-40B4-BE49-F238E27FC236}">
                <a16:creationId xmlns:a16="http://schemas.microsoft.com/office/drawing/2014/main" id="{48EB2048-C9A8-29C9-100B-C7BBB8F840C3}"/>
              </a:ext>
            </a:extLst>
          </p:cNvPr>
          <p:cNvSpPr txBox="1"/>
          <p:nvPr/>
        </p:nvSpPr>
        <p:spPr>
          <a:xfrm>
            <a:off x="5663502" y="5134571"/>
            <a:ext cx="628411" cy="307777"/>
          </a:xfrm>
          <a:prstGeom prst="rect">
            <a:avLst/>
          </a:prstGeom>
          <a:noFill/>
          <a:ln cap="flat">
            <a:noFill/>
          </a:ln>
        </p:spPr>
        <p:txBody>
          <a:bodyPr vert="horz" wrap="square" lIns="91440" tIns="45720" rIns="91440" bIns="45720"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rPr>
              <a:t>………</a:t>
            </a:r>
          </a:p>
        </p:txBody>
      </p:sp>
      <p:sp>
        <p:nvSpPr>
          <p:cNvPr id="42" name="ZoneTexte 14">
            <a:extLst>
              <a:ext uri="{FF2B5EF4-FFF2-40B4-BE49-F238E27FC236}">
                <a16:creationId xmlns:a16="http://schemas.microsoft.com/office/drawing/2014/main" id="{9261C7A4-A99F-B907-848D-B184DC6F40DD}"/>
              </a:ext>
            </a:extLst>
          </p:cNvPr>
          <p:cNvSpPr txBox="1"/>
          <p:nvPr/>
        </p:nvSpPr>
        <p:spPr>
          <a:xfrm>
            <a:off x="5640044" y="4261689"/>
            <a:ext cx="628411" cy="307777"/>
          </a:xfrm>
          <a:prstGeom prst="rect">
            <a:avLst/>
          </a:prstGeom>
          <a:noFill/>
          <a:ln cap="flat">
            <a:noFill/>
          </a:ln>
        </p:spPr>
        <p:txBody>
          <a:bodyPr vert="horz" wrap="square" lIns="91440" tIns="45720" rIns="91440" bIns="45720"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rPr>
              <a:t>………</a:t>
            </a:r>
          </a:p>
        </p:txBody>
      </p:sp>
      <p:sp>
        <p:nvSpPr>
          <p:cNvPr id="43" name="ZoneTexte 14">
            <a:extLst>
              <a:ext uri="{FF2B5EF4-FFF2-40B4-BE49-F238E27FC236}">
                <a16:creationId xmlns:a16="http://schemas.microsoft.com/office/drawing/2014/main" id="{3117FD49-3FC1-219D-069F-F0B203FEC245}"/>
              </a:ext>
            </a:extLst>
          </p:cNvPr>
          <p:cNvSpPr txBox="1"/>
          <p:nvPr/>
        </p:nvSpPr>
        <p:spPr>
          <a:xfrm>
            <a:off x="5631443" y="3461038"/>
            <a:ext cx="628411" cy="307777"/>
          </a:xfrm>
          <a:prstGeom prst="rect">
            <a:avLst/>
          </a:prstGeom>
          <a:noFill/>
          <a:ln cap="flat">
            <a:noFill/>
          </a:ln>
        </p:spPr>
        <p:txBody>
          <a:bodyPr vert="horz" wrap="square" lIns="91440" tIns="45720" rIns="91440" bIns="45720"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rPr>
              <a:t>………</a:t>
            </a:r>
          </a:p>
        </p:txBody>
      </p:sp>
      <p:sp>
        <p:nvSpPr>
          <p:cNvPr id="44" name="ZoneTexte 14">
            <a:extLst>
              <a:ext uri="{FF2B5EF4-FFF2-40B4-BE49-F238E27FC236}">
                <a16:creationId xmlns:a16="http://schemas.microsoft.com/office/drawing/2014/main" id="{B9D6C067-F9A7-EB0F-417E-753B1C258A36}"/>
              </a:ext>
            </a:extLst>
          </p:cNvPr>
          <p:cNvSpPr txBox="1"/>
          <p:nvPr/>
        </p:nvSpPr>
        <p:spPr>
          <a:xfrm>
            <a:off x="5644287" y="3848674"/>
            <a:ext cx="628411" cy="307777"/>
          </a:xfrm>
          <a:prstGeom prst="rect">
            <a:avLst/>
          </a:prstGeom>
          <a:noFill/>
          <a:ln cap="flat">
            <a:noFill/>
          </a:ln>
        </p:spPr>
        <p:txBody>
          <a:bodyPr vert="horz" wrap="square" lIns="91440" tIns="45720" rIns="91440" bIns="45720"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rPr>
              <a:t>………</a:t>
            </a:r>
          </a:p>
        </p:txBody>
      </p:sp>
      <p:sp>
        <p:nvSpPr>
          <p:cNvPr id="45" name="Forme libre : forme 44">
            <a:extLst>
              <a:ext uri="{FF2B5EF4-FFF2-40B4-BE49-F238E27FC236}">
                <a16:creationId xmlns:a16="http://schemas.microsoft.com/office/drawing/2014/main" id="{905B236D-2791-C9D5-B03C-D01E63BB4926}"/>
              </a:ext>
            </a:extLst>
          </p:cNvPr>
          <p:cNvSpPr/>
          <p:nvPr/>
        </p:nvSpPr>
        <p:spPr>
          <a:xfrm>
            <a:off x="974695" y="4004248"/>
            <a:ext cx="262375" cy="589936"/>
          </a:xfrm>
          <a:custGeom>
            <a:avLst/>
            <a:gdLst>
              <a:gd name="connsiteX0" fmla="*/ 471949 w 619466"/>
              <a:gd name="connsiteY0" fmla="*/ 339213 h 589936"/>
              <a:gd name="connsiteX1" fmla="*/ 412955 w 619466"/>
              <a:gd name="connsiteY1" fmla="*/ 221226 h 589936"/>
              <a:gd name="connsiteX2" fmla="*/ 427703 w 619466"/>
              <a:gd name="connsiteY2" fmla="*/ 176981 h 589936"/>
              <a:gd name="connsiteX3" fmla="*/ 486697 w 619466"/>
              <a:gd name="connsiteY3" fmla="*/ 147484 h 589936"/>
              <a:gd name="connsiteX4" fmla="*/ 545691 w 619466"/>
              <a:gd name="connsiteY4" fmla="*/ 44245 h 589936"/>
              <a:gd name="connsiteX5" fmla="*/ 530942 w 619466"/>
              <a:gd name="connsiteY5" fmla="*/ 0 h 589936"/>
              <a:gd name="connsiteX6" fmla="*/ 265471 w 619466"/>
              <a:gd name="connsiteY6" fmla="*/ 58994 h 589936"/>
              <a:gd name="connsiteX7" fmla="*/ 176981 w 619466"/>
              <a:gd name="connsiteY7" fmla="*/ 103239 h 589936"/>
              <a:gd name="connsiteX8" fmla="*/ 88491 w 619466"/>
              <a:gd name="connsiteY8" fmla="*/ 132736 h 589936"/>
              <a:gd name="connsiteX9" fmla="*/ 0 w 619466"/>
              <a:gd name="connsiteY9" fmla="*/ 265471 h 589936"/>
              <a:gd name="connsiteX10" fmla="*/ 14749 w 619466"/>
              <a:gd name="connsiteY10" fmla="*/ 339213 h 589936"/>
              <a:gd name="connsiteX11" fmla="*/ 44245 w 619466"/>
              <a:gd name="connsiteY11" fmla="*/ 383458 h 589936"/>
              <a:gd name="connsiteX12" fmla="*/ 88491 w 619466"/>
              <a:gd name="connsiteY12" fmla="*/ 427703 h 589936"/>
              <a:gd name="connsiteX13" fmla="*/ 176981 w 619466"/>
              <a:gd name="connsiteY13" fmla="*/ 501445 h 589936"/>
              <a:gd name="connsiteX14" fmla="*/ 294968 w 619466"/>
              <a:gd name="connsiteY14" fmla="*/ 530942 h 589936"/>
              <a:gd name="connsiteX15" fmla="*/ 398207 w 619466"/>
              <a:gd name="connsiteY15" fmla="*/ 575187 h 589936"/>
              <a:gd name="connsiteX16" fmla="*/ 501445 w 619466"/>
              <a:gd name="connsiteY16" fmla="*/ 589936 h 589936"/>
              <a:gd name="connsiteX17" fmla="*/ 604684 w 619466"/>
              <a:gd name="connsiteY17" fmla="*/ 560439 h 589936"/>
              <a:gd name="connsiteX18" fmla="*/ 619432 w 619466"/>
              <a:gd name="connsiteY18" fmla="*/ 501445 h 589936"/>
              <a:gd name="connsiteX19" fmla="*/ 575187 w 619466"/>
              <a:gd name="connsiteY19" fmla="*/ 398207 h 589936"/>
              <a:gd name="connsiteX20" fmla="*/ 501445 w 619466"/>
              <a:gd name="connsiteY20" fmla="*/ 383458 h 589936"/>
              <a:gd name="connsiteX21" fmla="*/ 471949 w 619466"/>
              <a:gd name="connsiteY21" fmla="*/ 339213 h 589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9466" h="589936">
                <a:moveTo>
                  <a:pt x="471949" y="339213"/>
                </a:moveTo>
                <a:cubicBezTo>
                  <a:pt x="457201" y="312174"/>
                  <a:pt x="412955" y="252979"/>
                  <a:pt x="412955" y="221226"/>
                </a:cubicBezTo>
                <a:cubicBezTo>
                  <a:pt x="412955" y="205680"/>
                  <a:pt x="416710" y="187974"/>
                  <a:pt x="427703" y="176981"/>
                </a:cubicBezTo>
                <a:cubicBezTo>
                  <a:pt x="443249" y="161435"/>
                  <a:pt x="467032" y="157316"/>
                  <a:pt x="486697" y="147484"/>
                </a:cubicBezTo>
                <a:cubicBezTo>
                  <a:pt x="504658" y="123535"/>
                  <a:pt x="545691" y="81779"/>
                  <a:pt x="545691" y="44245"/>
                </a:cubicBezTo>
                <a:cubicBezTo>
                  <a:pt x="545691" y="28699"/>
                  <a:pt x="535858" y="14748"/>
                  <a:pt x="530942" y="0"/>
                </a:cubicBezTo>
                <a:cubicBezTo>
                  <a:pt x="208980" y="22998"/>
                  <a:pt x="412072" y="-28966"/>
                  <a:pt x="265471" y="58994"/>
                </a:cubicBezTo>
                <a:cubicBezTo>
                  <a:pt x="237192" y="75961"/>
                  <a:pt x="207422" y="90555"/>
                  <a:pt x="176981" y="103239"/>
                </a:cubicBezTo>
                <a:cubicBezTo>
                  <a:pt x="148280" y="115198"/>
                  <a:pt x="88491" y="132736"/>
                  <a:pt x="88491" y="132736"/>
                </a:cubicBezTo>
                <a:cubicBezTo>
                  <a:pt x="71213" y="153469"/>
                  <a:pt x="0" y="217070"/>
                  <a:pt x="0" y="265471"/>
                </a:cubicBezTo>
                <a:cubicBezTo>
                  <a:pt x="0" y="290538"/>
                  <a:pt x="5947" y="315742"/>
                  <a:pt x="14749" y="339213"/>
                </a:cubicBezTo>
                <a:cubicBezTo>
                  <a:pt x="20973" y="355810"/>
                  <a:pt x="32898" y="369841"/>
                  <a:pt x="44245" y="383458"/>
                </a:cubicBezTo>
                <a:cubicBezTo>
                  <a:pt x="57598" y="399481"/>
                  <a:pt x="74917" y="411867"/>
                  <a:pt x="88491" y="427703"/>
                </a:cubicBezTo>
                <a:cubicBezTo>
                  <a:pt x="144811" y="493409"/>
                  <a:pt x="107679" y="482544"/>
                  <a:pt x="176981" y="501445"/>
                </a:cubicBezTo>
                <a:cubicBezTo>
                  <a:pt x="216092" y="512112"/>
                  <a:pt x="294968" y="530942"/>
                  <a:pt x="294968" y="530942"/>
                </a:cubicBezTo>
                <a:cubicBezTo>
                  <a:pt x="326953" y="546935"/>
                  <a:pt x="362034" y="567952"/>
                  <a:pt x="398207" y="575187"/>
                </a:cubicBezTo>
                <a:cubicBezTo>
                  <a:pt x="432294" y="582004"/>
                  <a:pt x="467032" y="585020"/>
                  <a:pt x="501445" y="589936"/>
                </a:cubicBezTo>
                <a:cubicBezTo>
                  <a:pt x="535858" y="580104"/>
                  <a:pt x="576052" y="581913"/>
                  <a:pt x="604684" y="560439"/>
                </a:cubicBezTo>
                <a:cubicBezTo>
                  <a:pt x="620900" y="548277"/>
                  <a:pt x="619432" y="521715"/>
                  <a:pt x="619432" y="501445"/>
                </a:cubicBezTo>
                <a:cubicBezTo>
                  <a:pt x="619432" y="479399"/>
                  <a:pt x="599271" y="411970"/>
                  <a:pt x="575187" y="398207"/>
                </a:cubicBezTo>
                <a:cubicBezTo>
                  <a:pt x="553422" y="385770"/>
                  <a:pt x="526026" y="388374"/>
                  <a:pt x="501445" y="383458"/>
                </a:cubicBezTo>
                <a:cubicBezTo>
                  <a:pt x="483325" y="310975"/>
                  <a:pt x="486697" y="366252"/>
                  <a:pt x="471949" y="339213"/>
                </a:cubicBezTo>
                <a:close/>
              </a:path>
            </a:pathLst>
          </a:cu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6" name="Forme libre : forme 45">
            <a:extLst>
              <a:ext uri="{FF2B5EF4-FFF2-40B4-BE49-F238E27FC236}">
                <a16:creationId xmlns:a16="http://schemas.microsoft.com/office/drawing/2014/main" id="{75A87EB2-D1A4-2CB8-DB9A-B21009DDE5CE}"/>
              </a:ext>
            </a:extLst>
          </p:cNvPr>
          <p:cNvSpPr/>
          <p:nvPr/>
        </p:nvSpPr>
        <p:spPr>
          <a:xfrm rot="18293411">
            <a:off x="2694361" y="2485639"/>
            <a:ext cx="214524" cy="262119"/>
          </a:xfrm>
          <a:custGeom>
            <a:avLst/>
            <a:gdLst>
              <a:gd name="connsiteX0" fmla="*/ 1604 w 252327"/>
              <a:gd name="connsiteY0" fmla="*/ 222178 h 283552"/>
              <a:gd name="connsiteX1" fmla="*/ 75346 w 252327"/>
              <a:gd name="connsiteY1" fmla="*/ 281171 h 283552"/>
              <a:gd name="connsiteX2" fmla="*/ 252327 w 252327"/>
              <a:gd name="connsiteY2" fmla="*/ 222178 h 283552"/>
              <a:gd name="connsiteX3" fmla="*/ 237578 w 252327"/>
              <a:gd name="connsiteY3" fmla="*/ 177933 h 283552"/>
              <a:gd name="connsiteX4" fmla="*/ 193333 w 252327"/>
              <a:gd name="connsiteY4" fmla="*/ 133688 h 283552"/>
              <a:gd name="connsiteX5" fmla="*/ 163836 w 252327"/>
              <a:gd name="connsiteY5" fmla="*/ 89442 h 283552"/>
              <a:gd name="connsiteX6" fmla="*/ 104843 w 252327"/>
              <a:gd name="connsiteY6" fmla="*/ 30449 h 283552"/>
              <a:gd name="connsiteX7" fmla="*/ 75346 w 252327"/>
              <a:gd name="connsiteY7" fmla="*/ 148436 h 283552"/>
              <a:gd name="connsiteX8" fmla="*/ 31101 w 252327"/>
              <a:gd name="connsiteY8" fmla="*/ 177933 h 283552"/>
              <a:gd name="connsiteX9" fmla="*/ 1604 w 252327"/>
              <a:gd name="connsiteY9" fmla="*/ 222178 h 283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327" h="283552">
                <a:moveTo>
                  <a:pt x="1604" y="222178"/>
                </a:moveTo>
                <a:cubicBezTo>
                  <a:pt x="8978" y="239384"/>
                  <a:pt x="44184" y="276719"/>
                  <a:pt x="75346" y="281171"/>
                </a:cubicBezTo>
                <a:cubicBezTo>
                  <a:pt x="157720" y="292939"/>
                  <a:pt x="196831" y="259175"/>
                  <a:pt x="252327" y="222178"/>
                </a:cubicBezTo>
                <a:cubicBezTo>
                  <a:pt x="247411" y="207430"/>
                  <a:pt x="246202" y="190868"/>
                  <a:pt x="237578" y="177933"/>
                </a:cubicBezTo>
                <a:cubicBezTo>
                  <a:pt x="226008" y="160579"/>
                  <a:pt x="206685" y="149711"/>
                  <a:pt x="193333" y="133688"/>
                </a:cubicBezTo>
                <a:cubicBezTo>
                  <a:pt x="181985" y="120071"/>
                  <a:pt x="173668" y="104191"/>
                  <a:pt x="163836" y="89442"/>
                </a:cubicBezTo>
                <a:cubicBezTo>
                  <a:pt x="203165" y="-28545"/>
                  <a:pt x="222830" y="-8880"/>
                  <a:pt x="104843" y="30449"/>
                </a:cubicBezTo>
                <a:cubicBezTo>
                  <a:pt x="104109" y="34119"/>
                  <a:pt x="87438" y="133320"/>
                  <a:pt x="75346" y="148436"/>
                </a:cubicBezTo>
                <a:cubicBezTo>
                  <a:pt x="64273" y="162277"/>
                  <a:pt x="45849" y="168101"/>
                  <a:pt x="31101" y="177933"/>
                </a:cubicBezTo>
                <a:cubicBezTo>
                  <a:pt x="13686" y="247591"/>
                  <a:pt x="-5770" y="204972"/>
                  <a:pt x="1604" y="222178"/>
                </a:cubicBezTo>
                <a:close/>
              </a:path>
            </a:pathLst>
          </a:cu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7" name="ZoneTexte 46">
            <a:extLst>
              <a:ext uri="{FF2B5EF4-FFF2-40B4-BE49-F238E27FC236}">
                <a16:creationId xmlns:a16="http://schemas.microsoft.com/office/drawing/2014/main" id="{14BD3295-E4DD-786C-91E0-FF3602D6023D}"/>
              </a:ext>
            </a:extLst>
          </p:cNvPr>
          <p:cNvSpPr txBox="1"/>
          <p:nvPr/>
        </p:nvSpPr>
        <p:spPr>
          <a:xfrm>
            <a:off x="2578962" y="2124247"/>
            <a:ext cx="607045"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a:ln>
                  <a:noFill/>
                </a:ln>
                <a:solidFill>
                  <a:prstClr val="black"/>
                </a:solidFill>
                <a:effectLst/>
                <a:uLnTx/>
                <a:uFillTx/>
              </a:rPr>
              <a:t>Opéra </a:t>
            </a:r>
          </a:p>
        </p:txBody>
      </p:sp>
      <p:sp>
        <p:nvSpPr>
          <p:cNvPr id="48" name="ZoneTexte 47">
            <a:extLst>
              <a:ext uri="{FF2B5EF4-FFF2-40B4-BE49-F238E27FC236}">
                <a16:creationId xmlns:a16="http://schemas.microsoft.com/office/drawing/2014/main" id="{267966D4-E652-0D66-68AD-1BE5714235BD}"/>
              </a:ext>
            </a:extLst>
          </p:cNvPr>
          <p:cNvSpPr txBox="1"/>
          <p:nvPr/>
        </p:nvSpPr>
        <p:spPr>
          <a:xfrm>
            <a:off x="2622520" y="1924017"/>
            <a:ext cx="1035663"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100" b="1" i="1" u="none" strike="noStrike" kern="0" cap="none" spc="0" normalizeH="0" baseline="0" noProof="0" dirty="0">
                <a:ln>
                  <a:noFill/>
                </a:ln>
                <a:solidFill>
                  <a:srgbClr val="002060"/>
                </a:solidFill>
                <a:effectLst/>
                <a:uLnTx/>
                <a:uFillTx/>
              </a:rPr>
              <a:t>Jackson Bay </a:t>
            </a:r>
          </a:p>
        </p:txBody>
      </p:sp>
      <p:sp>
        <p:nvSpPr>
          <p:cNvPr id="49" name="ZoneTexte 48">
            <a:extLst>
              <a:ext uri="{FF2B5EF4-FFF2-40B4-BE49-F238E27FC236}">
                <a16:creationId xmlns:a16="http://schemas.microsoft.com/office/drawing/2014/main" id="{82C374F9-422C-0E22-2BAE-49AE4DF26C59}"/>
              </a:ext>
            </a:extLst>
          </p:cNvPr>
          <p:cNvSpPr txBox="1"/>
          <p:nvPr/>
        </p:nvSpPr>
        <p:spPr>
          <a:xfrm>
            <a:off x="1747811" y="3593746"/>
            <a:ext cx="759445"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err="1">
                <a:ln>
                  <a:noFill/>
                </a:ln>
                <a:solidFill>
                  <a:prstClr val="black"/>
                </a:solidFill>
                <a:effectLst/>
                <a:uLnTx/>
                <a:uFillTx/>
              </a:rPr>
              <a:t>Redfern</a:t>
            </a:r>
            <a:r>
              <a:rPr kumimoji="0" lang="fr-FR" sz="1100" b="1" i="0" u="none" strike="noStrike" kern="0" cap="none" spc="0" normalizeH="0" baseline="0" noProof="0" dirty="0">
                <a:ln>
                  <a:noFill/>
                </a:ln>
                <a:solidFill>
                  <a:prstClr val="black"/>
                </a:solidFill>
                <a:effectLst/>
                <a:uLnTx/>
                <a:uFillTx/>
              </a:rPr>
              <a:t> </a:t>
            </a:r>
          </a:p>
        </p:txBody>
      </p:sp>
      <p:sp>
        <p:nvSpPr>
          <p:cNvPr id="50" name="ZoneTexte 49">
            <a:extLst>
              <a:ext uri="{FF2B5EF4-FFF2-40B4-BE49-F238E27FC236}">
                <a16:creationId xmlns:a16="http://schemas.microsoft.com/office/drawing/2014/main" id="{6FE0A690-5C6A-B834-5AB9-6851FA125C7C}"/>
              </a:ext>
            </a:extLst>
          </p:cNvPr>
          <p:cNvSpPr txBox="1"/>
          <p:nvPr/>
        </p:nvSpPr>
        <p:spPr>
          <a:xfrm>
            <a:off x="3443370" y="2433396"/>
            <a:ext cx="607045" cy="43088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a:ln>
                  <a:noFill/>
                </a:ln>
                <a:solidFill>
                  <a:prstClr val="black"/>
                </a:solidFill>
                <a:effectLst/>
                <a:uLnTx/>
                <a:uFillTx/>
              </a:rPr>
              <a:t>Double Bay </a:t>
            </a:r>
          </a:p>
        </p:txBody>
      </p:sp>
      <p:sp>
        <p:nvSpPr>
          <p:cNvPr id="51" name="ZoneTexte 50">
            <a:extLst>
              <a:ext uri="{FF2B5EF4-FFF2-40B4-BE49-F238E27FC236}">
                <a16:creationId xmlns:a16="http://schemas.microsoft.com/office/drawing/2014/main" id="{37791A94-AFD4-ECB6-8E5D-B81DFEE0D52A}"/>
              </a:ext>
            </a:extLst>
          </p:cNvPr>
          <p:cNvSpPr txBox="1"/>
          <p:nvPr/>
        </p:nvSpPr>
        <p:spPr>
          <a:xfrm>
            <a:off x="2714524" y="1135031"/>
            <a:ext cx="707607"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err="1">
                <a:ln>
                  <a:noFill/>
                </a:ln>
                <a:solidFill>
                  <a:prstClr val="black"/>
                </a:solidFill>
                <a:effectLst/>
                <a:uLnTx/>
                <a:uFillTx/>
              </a:rPr>
              <a:t>Mosman</a:t>
            </a:r>
            <a:endParaRPr kumimoji="0" lang="fr-FR" sz="1100" b="1" i="0" u="none" strike="noStrike" kern="0" cap="none" spc="0" normalizeH="0" baseline="0" noProof="0" dirty="0">
              <a:ln>
                <a:noFill/>
              </a:ln>
              <a:solidFill>
                <a:prstClr val="black"/>
              </a:solidFill>
              <a:effectLst/>
              <a:uLnTx/>
              <a:uFillTx/>
            </a:endParaRPr>
          </a:p>
        </p:txBody>
      </p:sp>
      <p:sp>
        <p:nvSpPr>
          <p:cNvPr id="52" name="ZoneTexte 51">
            <a:extLst>
              <a:ext uri="{FF2B5EF4-FFF2-40B4-BE49-F238E27FC236}">
                <a16:creationId xmlns:a16="http://schemas.microsoft.com/office/drawing/2014/main" id="{F158C0A1-CE2C-55B4-7885-8F9C88266EC4}"/>
              </a:ext>
            </a:extLst>
          </p:cNvPr>
          <p:cNvSpPr txBox="1"/>
          <p:nvPr/>
        </p:nvSpPr>
        <p:spPr>
          <a:xfrm>
            <a:off x="1058887" y="2955069"/>
            <a:ext cx="963736" cy="43088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a:ln>
                  <a:noFill/>
                </a:ln>
                <a:solidFill>
                  <a:prstClr val="black"/>
                </a:solidFill>
                <a:effectLst/>
                <a:uLnTx/>
                <a:uFillTx/>
              </a:rPr>
              <a:t>The University </a:t>
            </a:r>
          </a:p>
        </p:txBody>
      </p:sp>
      <p:sp>
        <p:nvSpPr>
          <p:cNvPr id="53" name="ZoneTexte 52">
            <a:extLst>
              <a:ext uri="{FF2B5EF4-FFF2-40B4-BE49-F238E27FC236}">
                <a16:creationId xmlns:a16="http://schemas.microsoft.com/office/drawing/2014/main" id="{8C67BC63-CA54-7E93-C32E-81FDC1293DB7}"/>
              </a:ext>
            </a:extLst>
          </p:cNvPr>
          <p:cNvSpPr txBox="1"/>
          <p:nvPr/>
        </p:nvSpPr>
        <p:spPr>
          <a:xfrm>
            <a:off x="1865742" y="2191602"/>
            <a:ext cx="607045" cy="43088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a:ln>
                  <a:noFill/>
                </a:ln>
                <a:solidFill>
                  <a:prstClr val="black"/>
                </a:solidFill>
                <a:effectLst/>
                <a:uLnTx/>
                <a:uFillTx/>
              </a:rPr>
              <a:t>The Rocks </a:t>
            </a:r>
          </a:p>
        </p:txBody>
      </p:sp>
      <p:sp>
        <p:nvSpPr>
          <p:cNvPr id="54" name="ZoneTexte 53">
            <a:extLst>
              <a:ext uri="{FF2B5EF4-FFF2-40B4-BE49-F238E27FC236}">
                <a16:creationId xmlns:a16="http://schemas.microsoft.com/office/drawing/2014/main" id="{C716213E-023C-8A0F-22A5-EC5BB2DA276F}"/>
              </a:ext>
            </a:extLst>
          </p:cNvPr>
          <p:cNvSpPr txBox="1"/>
          <p:nvPr/>
        </p:nvSpPr>
        <p:spPr>
          <a:xfrm>
            <a:off x="1228610" y="4010140"/>
            <a:ext cx="841570" cy="43088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err="1">
                <a:ln>
                  <a:noFill/>
                </a:ln>
                <a:solidFill>
                  <a:prstClr val="black"/>
                </a:solidFill>
                <a:effectLst/>
                <a:uLnTx/>
                <a:uFillTx/>
                <a:ea typeface="Arial" pitchFamily="34"/>
              </a:rPr>
              <a:t>Kingsford</a:t>
            </a:r>
            <a:r>
              <a:rPr kumimoji="0" lang="fr-FR" sz="1100" b="1" i="0" u="none" strike="noStrike" kern="0" cap="none" spc="0" normalizeH="0" baseline="0" noProof="0" dirty="0">
                <a:ln>
                  <a:noFill/>
                </a:ln>
                <a:solidFill>
                  <a:prstClr val="black"/>
                </a:solidFill>
                <a:effectLst/>
                <a:uLnTx/>
                <a:uFillTx/>
                <a:ea typeface="Arial" pitchFamily="34"/>
              </a:rPr>
              <a:t> Smith</a:t>
            </a:r>
            <a:endParaRPr kumimoji="0" lang="fr-FR" sz="1100" b="0" i="0" u="none" strike="noStrike" kern="0" cap="none" spc="0" normalizeH="0" baseline="0" noProof="0" dirty="0">
              <a:ln>
                <a:noFill/>
              </a:ln>
              <a:solidFill>
                <a:prstClr val="black"/>
              </a:solidFill>
              <a:effectLst/>
              <a:uLnTx/>
              <a:uFillTx/>
            </a:endParaRPr>
          </a:p>
        </p:txBody>
      </p:sp>
      <p:sp>
        <p:nvSpPr>
          <p:cNvPr id="55" name="ZoneTexte 54">
            <a:extLst>
              <a:ext uri="{FF2B5EF4-FFF2-40B4-BE49-F238E27FC236}">
                <a16:creationId xmlns:a16="http://schemas.microsoft.com/office/drawing/2014/main" id="{160FE50F-7D96-F93B-0CE4-F3A00A336DA0}"/>
              </a:ext>
            </a:extLst>
          </p:cNvPr>
          <p:cNvSpPr txBox="1"/>
          <p:nvPr/>
        </p:nvSpPr>
        <p:spPr>
          <a:xfrm>
            <a:off x="1542684" y="4948446"/>
            <a:ext cx="931678"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100" b="1" i="1" u="none" strike="noStrike" kern="0" cap="none" spc="0" normalizeH="0" baseline="0" noProof="0" dirty="0" err="1">
                <a:ln>
                  <a:noFill/>
                </a:ln>
                <a:solidFill>
                  <a:srgbClr val="002060"/>
                </a:solidFill>
                <a:effectLst/>
                <a:uLnTx/>
                <a:uFillTx/>
              </a:rPr>
              <a:t>Botany</a:t>
            </a:r>
            <a:r>
              <a:rPr kumimoji="0" lang="fr-FR" sz="1100" b="1" i="1" u="none" strike="noStrike" kern="0" cap="none" spc="0" normalizeH="0" baseline="0" noProof="0" dirty="0">
                <a:ln>
                  <a:noFill/>
                </a:ln>
                <a:solidFill>
                  <a:srgbClr val="002060"/>
                </a:solidFill>
                <a:effectLst/>
                <a:uLnTx/>
                <a:uFillTx/>
              </a:rPr>
              <a:t> Bay </a:t>
            </a:r>
          </a:p>
        </p:txBody>
      </p:sp>
      <p:sp>
        <p:nvSpPr>
          <p:cNvPr id="56" name="Rectangle 55">
            <a:extLst>
              <a:ext uri="{FF2B5EF4-FFF2-40B4-BE49-F238E27FC236}">
                <a16:creationId xmlns:a16="http://schemas.microsoft.com/office/drawing/2014/main" id="{5CFA44CE-8AD0-EEC0-0322-8843A497E706}"/>
              </a:ext>
            </a:extLst>
          </p:cNvPr>
          <p:cNvSpPr/>
          <p:nvPr/>
        </p:nvSpPr>
        <p:spPr>
          <a:xfrm rot="18998203">
            <a:off x="1751102" y="3098006"/>
            <a:ext cx="177421" cy="162679"/>
          </a:xfrm>
          <a:prstGeom prst="rect">
            <a:avLst/>
          </a:prstGeom>
          <a:solidFill>
            <a:srgbClr val="7030A0"/>
          </a:solidFill>
          <a:ln w="1270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endParaRPr>
          </a:p>
        </p:txBody>
      </p:sp>
      <p:sp>
        <p:nvSpPr>
          <p:cNvPr id="57" name="ZoneTexte 56">
            <a:extLst>
              <a:ext uri="{FF2B5EF4-FFF2-40B4-BE49-F238E27FC236}">
                <a16:creationId xmlns:a16="http://schemas.microsoft.com/office/drawing/2014/main" id="{A781620B-CCD3-AD2A-CBF7-2897673D44D6}"/>
              </a:ext>
            </a:extLst>
          </p:cNvPr>
          <p:cNvSpPr txBox="1"/>
          <p:nvPr/>
        </p:nvSpPr>
        <p:spPr>
          <a:xfrm>
            <a:off x="2573933" y="2890494"/>
            <a:ext cx="1106381"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000" b="1" i="0" u="none" strike="noStrike" kern="0" cap="none" spc="0" normalizeH="0" baseline="0" noProof="0" dirty="0" err="1">
                <a:ln>
                  <a:noFill/>
                </a:ln>
                <a:solidFill>
                  <a:prstClr val="black"/>
                </a:solidFill>
                <a:effectLst/>
                <a:uLnTx/>
                <a:uFillTx/>
              </a:rPr>
              <a:t>Woolloomooloo</a:t>
            </a:r>
            <a:r>
              <a:rPr kumimoji="0" lang="fr-FR" sz="1100" b="1" i="0" u="none" strike="noStrike" kern="0" cap="none" spc="0" normalizeH="0" baseline="0" noProof="0" dirty="0">
                <a:ln>
                  <a:noFill/>
                </a:ln>
                <a:solidFill>
                  <a:prstClr val="black"/>
                </a:solidFill>
                <a:effectLst/>
                <a:uLnTx/>
                <a:uFillTx/>
              </a:rPr>
              <a:t> </a:t>
            </a:r>
          </a:p>
        </p:txBody>
      </p:sp>
      <p:sp>
        <p:nvSpPr>
          <p:cNvPr id="58" name="ZoneTexte 57">
            <a:extLst>
              <a:ext uri="{FF2B5EF4-FFF2-40B4-BE49-F238E27FC236}">
                <a16:creationId xmlns:a16="http://schemas.microsoft.com/office/drawing/2014/main" id="{AD940DBE-5BB6-6E37-D00F-EFE59BF27EBE}"/>
              </a:ext>
            </a:extLst>
          </p:cNvPr>
          <p:cNvSpPr txBox="1"/>
          <p:nvPr/>
        </p:nvSpPr>
        <p:spPr>
          <a:xfrm>
            <a:off x="2144659" y="980776"/>
            <a:ext cx="607045" cy="43088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a:ln>
                  <a:noFill/>
                </a:ln>
                <a:solidFill>
                  <a:prstClr val="black"/>
                </a:solidFill>
                <a:effectLst/>
                <a:uLnTx/>
                <a:uFillTx/>
              </a:rPr>
              <a:t>North Sydney </a:t>
            </a:r>
          </a:p>
        </p:txBody>
      </p:sp>
      <p:sp>
        <p:nvSpPr>
          <p:cNvPr id="59" name="ZoneTexte 58">
            <a:extLst>
              <a:ext uri="{FF2B5EF4-FFF2-40B4-BE49-F238E27FC236}">
                <a16:creationId xmlns:a16="http://schemas.microsoft.com/office/drawing/2014/main" id="{54F240B4-BC3F-10FF-6683-6581F597AD80}"/>
              </a:ext>
            </a:extLst>
          </p:cNvPr>
          <p:cNvSpPr txBox="1"/>
          <p:nvPr/>
        </p:nvSpPr>
        <p:spPr>
          <a:xfrm>
            <a:off x="2717004" y="3686693"/>
            <a:ext cx="634864"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000" b="1" i="1" u="none" strike="noStrike" kern="0" cap="none" spc="0" normalizeH="0" baseline="0" noProof="0" dirty="0">
                <a:ln>
                  <a:noFill/>
                </a:ln>
                <a:solidFill>
                  <a:srgbClr val="70AD47">
                    <a:lumMod val="50000"/>
                  </a:srgbClr>
                </a:solidFill>
                <a:effectLst/>
                <a:uLnTx/>
                <a:uFillTx/>
              </a:rPr>
              <a:t>Moore Park </a:t>
            </a:r>
          </a:p>
        </p:txBody>
      </p:sp>
      <p:sp>
        <p:nvSpPr>
          <p:cNvPr id="60" name="ZoneTexte 59">
            <a:extLst>
              <a:ext uri="{FF2B5EF4-FFF2-40B4-BE49-F238E27FC236}">
                <a16:creationId xmlns:a16="http://schemas.microsoft.com/office/drawing/2014/main" id="{9746BF58-99DF-B3F9-AFAA-37F4BBC4E389}"/>
              </a:ext>
            </a:extLst>
          </p:cNvPr>
          <p:cNvSpPr txBox="1"/>
          <p:nvPr/>
        </p:nvSpPr>
        <p:spPr>
          <a:xfrm>
            <a:off x="3791214" y="3278639"/>
            <a:ext cx="905778" cy="43088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100" b="1" i="1" u="none" strike="noStrike" kern="0" cap="none" spc="0" normalizeH="0" baseline="0" noProof="0" dirty="0">
                <a:ln>
                  <a:noFill/>
                </a:ln>
                <a:solidFill>
                  <a:srgbClr val="002060"/>
                </a:solidFill>
                <a:effectLst/>
                <a:uLnTx/>
                <a:uFillTx/>
              </a:rPr>
              <a:t>OCEAN PACIFIQUE</a:t>
            </a:r>
          </a:p>
        </p:txBody>
      </p:sp>
      <p:sp>
        <p:nvSpPr>
          <p:cNvPr id="61" name="ZoneTexte 60">
            <a:extLst>
              <a:ext uri="{FF2B5EF4-FFF2-40B4-BE49-F238E27FC236}">
                <a16:creationId xmlns:a16="http://schemas.microsoft.com/office/drawing/2014/main" id="{75762E12-9F28-36C1-E7BB-2E5649BE93A1}"/>
              </a:ext>
            </a:extLst>
          </p:cNvPr>
          <p:cNvSpPr txBox="1"/>
          <p:nvPr/>
        </p:nvSpPr>
        <p:spPr>
          <a:xfrm>
            <a:off x="462208" y="3940507"/>
            <a:ext cx="818388" cy="43088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100" b="1" i="1" u="none" strike="noStrike" kern="0" cap="none" spc="0" normalizeH="0" baseline="0" noProof="0" dirty="0" err="1">
                <a:ln>
                  <a:noFill/>
                </a:ln>
                <a:solidFill>
                  <a:srgbClr val="70AD47">
                    <a:lumMod val="50000"/>
                  </a:srgbClr>
                </a:solidFill>
                <a:effectLst/>
                <a:uLnTx/>
                <a:uFillTx/>
              </a:rPr>
              <a:t>Riverine</a:t>
            </a:r>
            <a:r>
              <a:rPr kumimoji="0" lang="fr-FR" sz="1100" b="1" i="1" u="none" strike="noStrike" kern="0" cap="none" spc="0" normalizeH="0" baseline="0" noProof="0" dirty="0">
                <a:ln>
                  <a:noFill/>
                </a:ln>
                <a:solidFill>
                  <a:srgbClr val="70AD47">
                    <a:lumMod val="50000"/>
                  </a:srgbClr>
                </a:solidFill>
                <a:effectLst/>
                <a:uLnTx/>
                <a:uFillTx/>
              </a:rPr>
              <a:t> Park</a:t>
            </a:r>
          </a:p>
        </p:txBody>
      </p:sp>
      <p:sp>
        <p:nvSpPr>
          <p:cNvPr id="62" name="ZoneTexte 61">
            <a:extLst>
              <a:ext uri="{FF2B5EF4-FFF2-40B4-BE49-F238E27FC236}">
                <a16:creationId xmlns:a16="http://schemas.microsoft.com/office/drawing/2014/main" id="{584C2CDD-B76E-94A2-2094-809877842B00}"/>
              </a:ext>
            </a:extLst>
          </p:cNvPr>
          <p:cNvSpPr txBox="1"/>
          <p:nvPr/>
        </p:nvSpPr>
        <p:spPr>
          <a:xfrm>
            <a:off x="2844488" y="2327694"/>
            <a:ext cx="634864" cy="55399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000" b="1" i="1" u="none" strike="noStrike" kern="0" cap="none" spc="0" normalizeH="0" baseline="0" noProof="0" dirty="0">
                <a:ln>
                  <a:noFill/>
                </a:ln>
                <a:solidFill>
                  <a:srgbClr val="70AD47">
                    <a:lumMod val="50000"/>
                  </a:srgbClr>
                </a:solidFill>
                <a:effectLst/>
                <a:uLnTx/>
                <a:uFillTx/>
              </a:rPr>
              <a:t>Royal Botanic Garden</a:t>
            </a:r>
          </a:p>
        </p:txBody>
      </p:sp>
      <p:sp>
        <p:nvSpPr>
          <p:cNvPr id="63" name="Forme libre : forme 62">
            <a:extLst>
              <a:ext uri="{FF2B5EF4-FFF2-40B4-BE49-F238E27FC236}">
                <a16:creationId xmlns:a16="http://schemas.microsoft.com/office/drawing/2014/main" id="{2D08F57A-98AC-3FDE-739A-2FD606750289}"/>
              </a:ext>
            </a:extLst>
          </p:cNvPr>
          <p:cNvSpPr/>
          <p:nvPr/>
        </p:nvSpPr>
        <p:spPr>
          <a:xfrm>
            <a:off x="2889558" y="1523379"/>
            <a:ext cx="442452" cy="282027"/>
          </a:xfrm>
          <a:custGeom>
            <a:avLst/>
            <a:gdLst>
              <a:gd name="connsiteX0" fmla="*/ 176981 w 442452"/>
              <a:gd name="connsiteY0" fmla="*/ 16556 h 282027"/>
              <a:gd name="connsiteX1" fmla="*/ 58994 w 442452"/>
              <a:gd name="connsiteY1" fmla="*/ 105047 h 282027"/>
              <a:gd name="connsiteX2" fmla="*/ 14748 w 442452"/>
              <a:gd name="connsiteY2" fmla="*/ 119795 h 282027"/>
              <a:gd name="connsiteX3" fmla="*/ 0 w 442452"/>
              <a:gd name="connsiteY3" fmla="*/ 178789 h 282027"/>
              <a:gd name="connsiteX4" fmla="*/ 14748 w 442452"/>
              <a:gd name="connsiteY4" fmla="*/ 237782 h 282027"/>
              <a:gd name="connsiteX5" fmla="*/ 117987 w 442452"/>
              <a:gd name="connsiteY5" fmla="*/ 282027 h 282027"/>
              <a:gd name="connsiteX6" fmla="*/ 221226 w 442452"/>
              <a:gd name="connsiteY6" fmla="*/ 252531 h 282027"/>
              <a:gd name="connsiteX7" fmla="*/ 250723 w 442452"/>
              <a:gd name="connsiteY7" fmla="*/ 208286 h 282027"/>
              <a:gd name="connsiteX8" fmla="*/ 324465 w 442452"/>
              <a:gd name="connsiteY8" fmla="*/ 178789 h 282027"/>
              <a:gd name="connsiteX9" fmla="*/ 368710 w 442452"/>
              <a:gd name="connsiteY9" fmla="*/ 134544 h 282027"/>
              <a:gd name="connsiteX10" fmla="*/ 427703 w 442452"/>
              <a:gd name="connsiteY10" fmla="*/ 90298 h 282027"/>
              <a:gd name="connsiteX11" fmla="*/ 442452 w 442452"/>
              <a:gd name="connsiteY11" fmla="*/ 31305 h 282027"/>
              <a:gd name="connsiteX12" fmla="*/ 398207 w 442452"/>
              <a:gd name="connsiteY12" fmla="*/ 1808 h 282027"/>
              <a:gd name="connsiteX13" fmla="*/ 176981 w 442452"/>
              <a:gd name="connsiteY13" fmla="*/ 16556 h 28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2452" h="282027">
                <a:moveTo>
                  <a:pt x="176981" y="16556"/>
                </a:moveTo>
                <a:cubicBezTo>
                  <a:pt x="120446" y="33762"/>
                  <a:pt x="90298" y="89395"/>
                  <a:pt x="58994" y="105047"/>
                </a:cubicBezTo>
                <a:cubicBezTo>
                  <a:pt x="45089" y="111999"/>
                  <a:pt x="29497" y="114879"/>
                  <a:pt x="14748" y="119795"/>
                </a:cubicBezTo>
                <a:cubicBezTo>
                  <a:pt x="9832" y="139460"/>
                  <a:pt x="0" y="158519"/>
                  <a:pt x="0" y="178789"/>
                </a:cubicBezTo>
                <a:cubicBezTo>
                  <a:pt x="0" y="199059"/>
                  <a:pt x="3504" y="220917"/>
                  <a:pt x="14748" y="237782"/>
                </a:cubicBezTo>
                <a:cubicBezTo>
                  <a:pt x="35118" y="268337"/>
                  <a:pt x="88385" y="274627"/>
                  <a:pt x="117987" y="282027"/>
                </a:cubicBezTo>
                <a:cubicBezTo>
                  <a:pt x="152400" y="272195"/>
                  <a:pt x="189940" y="269912"/>
                  <a:pt x="221226" y="252531"/>
                </a:cubicBezTo>
                <a:cubicBezTo>
                  <a:pt x="236721" y="243923"/>
                  <a:pt x="236299" y="218589"/>
                  <a:pt x="250723" y="208286"/>
                </a:cubicBezTo>
                <a:cubicBezTo>
                  <a:pt x="272266" y="192898"/>
                  <a:pt x="299884" y="188621"/>
                  <a:pt x="324465" y="178789"/>
                </a:cubicBezTo>
                <a:cubicBezTo>
                  <a:pt x="339213" y="164041"/>
                  <a:pt x="352874" y="148118"/>
                  <a:pt x="368710" y="134544"/>
                </a:cubicBezTo>
                <a:cubicBezTo>
                  <a:pt x="387373" y="118547"/>
                  <a:pt x="413416" y="110300"/>
                  <a:pt x="427703" y="90298"/>
                </a:cubicBezTo>
                <a:cubicBezTo>
                  <a:pt x="439484" y="73804"/>
                  <a:pt x="437536" y="50969"/>
                  <a:pt x="442452" y="31305"/>
                </a:cubicBezTo>
                <a:cubicBezTo>
                  <a:pt x="427704" y="21473"/>
                  <a:pt x="415893" y="2987"/>
                  <a:pt x="398207" y="1808"/>
                </a:cubicBezTo>
                <a:cubicBezTo>
                  <a:pt x="339140" y="-2130"/>
                  <a:pt x="233516" y="-650"/>
                  <a:pt x="176981" y="16556"/>
                </a:cubicBezTo>
                <a:close/>
              </a:path>
            </a:pathLst>
          </a:cu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4" name="ZoneTexte 63">
            <a:extLst>
              <a:ext uri="{FF2B5EF4-FFF2-40B4-BE49-F238E27FC236}">
                <a16:creationId xmlns:a16="http://schemas.microsoft.com/office/drawing/2014/main" id="{4FDF48DF-C36D-AA59-ECFD-94EC6AFAA2B1}"/>
              </a:ext>
            </a:extLst>
          </p:cNvPr>
          <p:cNvSpPr txBox="1"/>
          <p:nvPr/>
        </p:nvSpPr>
        <p:spPr>
          <a:xfrm>
            <a:off x="3219954" y="1353968"/>
            <a:ext cx="1160778" cy="43088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100" b="1" i="1" u="none" strike="noStrike" kern="0" cap="none" spc="0" normalizeH="0" baseline="0" noProof="0" dirty="0">
                <a:ln>
                  <a:noFill/>
                </a:ln>
                <a:solidFill>
                  <a:srgbClr val="70AD47">
                    <a:lumMod val="50000"/>
                  </a:srgbClr>
                </a:solidFill>
                <a:effectLst/>
                <a:uLnTx/>
                <a:uFillTx/>
              </a:rPr>
              <a:t>Clifton Gardens Reserve</a:t>
            </a:r>
          </a:p>
        </p:txBody>
      </p:sp>
      <p:cxnSp>
        <p:nvCxnSpPr>
          <p:cNvPr id="65" name="Connecteur droit 64">
            <a:extLst>
              <a:ext uri="{FF2B5EF4-FFF2-40B4-BE49-F238E27FC236}">
                <a16:creationId xmlns:a16="http://schemas.microsoft.com/office/drawing/2014/main" id="{D8C2B282-131B-05BF-D2F8-C784BBBCD762}"/>
              </a:ext>
            </a:extLst>
          </p:cNvPr>
          <p:cNvCxnSpPr>
            <a:cxnSpLocks/>
          </p:cNvCxnSpPr>
          <p:nvPr/>
        </p:nvCxnSpPr>
        <p:spPr>
          <a:xfrm>
            <a:off x="4023093" y="4977562"/>
            <a:ext cx="567060" cy="2826"/>
          </a:xfrm>
          <a:prstGeom prst="line">
            <a:avLst/>
          </a:prstGeom>
          <a:noFill/>
          <a:ln w="19050" cap="flat" cmpd="sng" algn="ctr">
            <a:solidFill>
              <a:sysClr val="windowText" lastClr="000000"/>
            </a:solidFill>
            <a:prstDash val="solid"/>
            <a:miter lim="800000"/>
          </a:ln>
          <a:effectLst/>
        </p:spPr>
      </p:cxnSp>
      <p:sp>
        <p:nvSpPr>
          <p:cNvPr id="66" name="ZoneTexte 65">
            <a:extLst>
              <a:ext uri="{FF2B5EF4-FFF2-40B4-BE49-F238E27FC236}">
                <a16:creationId xmlns:a16="http://schemas.microsoft.com/office/drawing/2014/main" id="{F27218E1-0A45-04FE-66E2-5CC8052E9503}"/>
              </a:ext>
            </a:extLst>
          </p:cNvPr>
          <p:cNvSpPr txBox="1"/>
          <p:nvPr/>
        </p:nvSpPr>
        <p:spPr>
          <a:xfrm>
            <a:off x="3887069" y="4778049"/>
            <a:ext cx="971721"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800" b="1" i="0" u="none" strike="noStrike" kern="0" cap="none" spc="0" normalizeH="0" baseline="0" noProof="0" dirty="0">
                <a:ln>
                  <a:noFill/>
                </a:ln>
                <a:solidFill>
                  <a:prstClr val="black"/>
                </a:solidFill>
                <a:effectLst/>
                <a:uLnTx/>
                <a:uFillTx/>
              </a:rPr>
              <a:t>0                     2 Km</a:t>
            </a:r>
          </a:p>
        </p:txBody>
      </p:sp>
      <p:cxnSp>
        <p:nvCxnSpPr>
          <p:cNvPr id="67" name="Connecteur droit avec flèche 66">
            <a:extLst>
              <a:ext uri="{FF2B5EF4-FFF2-40B4-BE49-F238E27FC236}">
                <a16:creationId xmlns:a16="http://schemas.microsoft.com/office/drawing/2014/main" id="{A54723D1-38B9-BCD9-8B04-A5134709B5A6}"/>
              </a:ext>
            </a:extLst>
          </p:cNvPr>
          <p:cNvCxnSpPr>
            <a:cxnSpLocks/>
          </p:cNvCxnSpPr>
          <p:nvPr/>
        </p:nvCxnSpPr>
        <p:spPr>
          <a:xfrm flipV="1">
            <a:off x="5045850" y="769624"/>
            <a:ext cx="0" cy="311458"/>
          </a:xfrm>
          <a:prstGeom prst="straightConnector1">
            <a:avLst/>
          </a:prstGeom>
          <a:noFill/>
          <a:ln w="19050" cap="flat" cmpd="sng" algn="ctr">
            <a:solidFill>
              <a:sysClr val="windowText" lastClr="000000"/>
            </a:solidFill>
            <a:prstDash val="solid"/>
            <a:miter lim="800000"/>
            <a:tailEnd type="triangle"/>
          </a:ln>
          <a:effectLst/>
        </p:spPr>
      </p:cxnSp>
      <p:sp>
        <p:nvSpPr>
          <p:cNvPr id="68" name="ZoneTexte 67">
            <a:extLst>
              <a:ext uri="{FF2B5EF4-FFF2-40B4-BE49-F238E27FC236}">
                <a16:creationId xmlns:a16="http://schemas.microsoft.com/office/drawing/2014/main" id="{F3087B88-15E0-0430-17A6-FE50D08ED95D}"/>
              </a:ext>
            </a:extLst>
          </p:cNvPr>
          <p:cNvSpPr txBox="1"/>
          <p:nvPr/>
        </p:nvSpPr>
        <p:spPr>
          <a:xfrm>
            <a:off x="4927751" y="593384"/>
            <a:ext cx="337400"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800" b="1" i="0" u="none" strike="noStrike" kern="0" cap="none" spc="0" normalizeH="0" baseline="0" noProof="0" dirty="0">
                <a:ln>
                  <a:noFill/>
                </a:ln>
                <a:solidFill>
                  <a:prstClr val="black"/>
                </a:solidFill>
                <a:effectLst/>
                <a:uLnTx/>
                <a:uFillTx/>
              </a:rPr>
              <a:t>N   </a:t>
            </a:r>
          </a:p>
        </p:txBody>
      </p:sp>
      <p:cxnSp>
        <p:nvCxnSpPr>
          <p:cNvPr id="69" name="Connecteur droit avec flèche 68">
            <a:extLst>
              <a:ext uri="{FF2B5EF4-FFF2-40B4-BE49-F238E27FC236}">
                <a16:creationId xmlns:a16="http://schemas.microsoft.com/office/drawing/2014/main" id="{67A80052-CFB4-73A6-DF49-63417BB3A4E1}"/>
              </a:ext>
            </a:extLst>
          </p:cNvPr>
          <p:cNvCxnSpPr>
            <a:cxnSpLocks/>
          </p:cNvCxnSpPr>
          <p:nvPr/>
        </p:nvCxnSpPr>
        <p:spPr>
          <a:xfrm flipH="1" flipV="1">
            <a:off x="281477" y="2853576"/>
            <a:ext cx="2054041" cy="100190"/>
          </a:xfrm>
          <a:prstGeom prst="straightConnector1">
            <a:avLst/>
          </a:prstGeom>
          <a:noFill/>
          <a:ln w="57150" cap="flat" cmpd="sng" algn="ctr">
            <a:solidFill>
              <a:sysClr val="windowText" lastClr="000000"/>
            </a:solidFill>
            <a:prstDash val="solid"/>
            <a:miter lim="800000"/>
            <a:tailEnd type="triangle"/>
          </a:ln>
          <a:effectLst/>
        </p:spPr>
      </p:cxnSp>
      <p:sp>
        <p:nvSpPr>
          <p:cNvPr id="70" name="ZoneTexte 69">
            <a:extLst>
              <a:ext uri="{FF2B5EF4-FFF2-40B4-BE49-F238E27FC236}">
                <a16:creationId xmlns:a16="http://schemas.microsoft.com/office/drawing/2014/main" id="{FE8F0348-BCD1-6C49-66CF-AE9FC475F255}"/>
              </a:ext>
            </a:extLst>
          </p:cNvPr>
          <p:cNvSpPr txBox="1"/>
          <p:nvPr/>
        </p:nvSpPr>
        <p:spPr>
          <a:xfrm>
            <a:off x="1821962" y="2727765"/>
            <a:ext cx="782293" cy="43088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a:ln>
                  <a:noFill/>
                </a:ln>
                <a:solidFill>
                  <a:prstClr val="black"/>
                </a:solidFill>
                <a:effectLst/>
                <a:uLnTx/>
                <a:uFillTx/>
              </a:rPr>
              <a:t>Central station</a:t>
            </a:r>
          </a:p>
        </p:txBody>
      </p:sp>
      <p:sp>
        <p:nvSpPr>
          <p:cNvPr id="71" name="ZoneTexte 14">
            <a:extLst>
              <a:ext uri="{FF2B5EF4-FFF2-40B4-BE49-F238E27FC236}">
                <a16:creationId xmlns:a16="http://schemas.microsoft.com/office/drawing/2014/main" id="{8536078A-348E-503B-D33A-971C0FC118C3}"/>
              </a:ext>
            </a:extLst>
          </p:cNvPr>
          <p:cNvSpPr txBox="1"/>
          <p:nvPr/>
        </p:nvSpPr>
        <p:spPr>
          <a:xfrm>
            <a:off x="5644286" y="6260773"/>
            <a:ext cx="628411" cy="307777"/>
          </a:xfrm>
          <a:prstGeom prst="rect">
            <a:avLst/>
          </a:prstGeom>
          <a:noFill/>
          <a:ln cap="flat">
            <a:noFill/>
          </a:ln>
        </p:spPr>
        <p:txBody>
          <a:bodyPr vert="horz" wrap="square" lIns="91440" tIns="45720" rIns="91440" bIns="45720"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rPr>
              <a:t>………</a:t>
            </a:r>
          </a:p>
        </p:txBody>
      </p:sp>
      <p:sp>
        <p:nvSpPr>
          <p:cNvPr id="72" name="ZoneTexte 11">
            <a:extLst>
              <a:ext uri="{FF2B5EF4-FFF2-40B4-BE49-F238E27FC236}">
                <a16:creationId xmlns:a16="http://schemas.microsoft.com/office/drawing/2014/main" id="{897B5408-4390-74B1-9032-E6540675A3C1}"/>
              </a:ext>
            </a:extLst>
          </p:cNvPr>
          <p:cNvSpPr txBox="1"/>
          <p:nvPr/>
        </p:nvSpPr>
        <p:spPr>
          <a:xfrm>
            <a:off x="6345409" y="3492630"/>
            <a:ext cx="1813556" cy="307777"/>
          </a:xfrm>
          <a:prstGeom prst="rect">
            <a:avLst/>
          </a:prstGeom>
          <a:noFill/>
          <a:ln cap="flat">
            <a:noFill/>
          </a:ln>
        </p:spPr>
        <p:txBody>
          <a:bodyPr vert="horz" wrap="square" lIns="91440" tIns="45720" rIns="91440" bIns="45720" anchor="t" anchorCtr="0" compatLnSpc="1">
            <a:spAutoFit/>
          </a:bodyPr>
          <a:lstStyle/>
          <a:p>
            <a:pPr marL="0" marR="0" lvl="0" indent="0"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rPr>
              <a:t>Etalement urbain</a:t>
            </a:r>
          </a:p>
        </p:txBody>
      </p:sp>
      <p:sp>
        <p:nvSpPr>
          <p:cNvPr id="73" name="ZoneTexte 72">
            <a:extLst>
              <a:ext uri="{FF2B5EF4-FFF2-40B4-BE49-F238E27FC236}">
                <a16:creationId xmlns:a16="http://schemas.microsoft.com/office/drawing/2014/main" id="{123A1ECE-0F2F-BE11-BBDA-2E43EAC1F01F}"/>
              </a:ext>
            </a:extLst>
          </p:cNvPr>
          <p:cNvSpPr txBox="1"/>
          <p:nvPr/>
        </p:nvSpPr>
        <p:spPr>
          <a:xfrm>
            <a:off x="124300" y="5114660"/>
            <a:ext cx="4712108" cy="276999"/>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1" i="1" u="none" strike="noStrike" kern="0" cap="none" spc="0" normalizeH="0" baseline="0" noProof="0" dirty="0">
                <a:ln>
                  <a:noFill/>
                </a:ln>
                <a:solidFill>
                  <a:prstClr val="black"/>
                </a:solidFill>
                <a:effectLst/>
                <a:uLnTx/>
                <a:uFillTx/>
              </a:rPr>
              <a:t>Source : Fond de croquis réalisé à partir de Google </a:t>
            </a:r>
            <a:r>
              <a:rPr kumimoji="0" lang="fr-FR" sz="1200" b="1" i="1" u="none" strike="noStrike" kern="0" cap="none" spc="0" normalizeH="0" baseline="0" noProof="0" dirty="0" err="1">
                <a:ln>
                  <a:noFill/>
                </a:ln>
                <a:solidFill>
                  <a:prstClr val="black"/>
                </a:solidFill>
                <a:effectLst/>
                <a:uLnTx/>
                <a:uFillTx/>
              </a:rPr>
              <a:t>Maps</a:t>
            </a:r>
            <a:r>
              <a:rPr kumimoji="0" lang="fr-FR" sz="1200" b="1" i="1" u="none" strike="noStrike" kern="0" cap="none" spc="0" normalizeH="0" baseline="0" noProof="0" dirty="0">
                <a:ln>
                  <a:noFill/>
                </a:ln>
                <a:solidFill>
                  <a:prstClr val="black"/>
                </a:solidFill>
                <a:effectLst/>
                <a:uLnTx/>
                <a:uFillTx/>
              </a:rPr>
              <a:t>.</a:t>
            </a:r>
          </a:p>
        </p:txBody>
      </p:sp>
    </p:spTree>
    <p:extLst>
      <p:ext uri="{BB962C8B-B14F-4D97-AF65-F5344CB8AC3E}">
        <p14:creationId xmlns:p14="http://schemas.microsoft.com/office/powerpoint/2010/main" val="2833800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5164FBEF-64F1-5609-F54D-CB46FA621AFF}"/>
              </a:ext>
            </a:extLst>
          </p:cNvPr>
          <p:cNvSpPr txBox="1"/>
          <p:nvPr/>
        </p:nvSpPr>
        <p:spPr>
          <a:xfrm>
            <a:off x="130135" y="558778"/>
            <a:ext cx="8883729" cy="5528501"/>
          </a:xfrm>
          <a:prstGeom prst="rect">
            <a:avLst/>
          </a:prstGeom>
          <a:solidFill>
            <a:schemeClr val="bg1"/>
          </a:solidFill>
          <a:ln w="38100">
            <a:solidFill>
              <a:schemeClr val="tx1"/>
            </a:solidFill>
          </a:ln>
        </p:spPr>
        <p:txBody>
          <a:bodyPr wrap="square" rtlCol="0">
            <a:spAutoFit/>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panose="020F0502020204030204"/>
                <a:ea typeface="Arial" pitchFamily="34"/>
                <a:cs typeface="+mn-cs"/>
              </a:rPr>
              <a:t>Une métropole mondiale. </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panose="020F0502020204030204"/>
                <a:ea typeface="Arial" pitchFamily="34"/>
                <a:cs typeface="+mn-cs"/>
              </a:rPr>
              <a:t>Localisée au Sud Est de l’Australie, Sydney se situe au 10ème rang des métropoles mondiales (Global Power City Index). Elle concentre des fonctions de commandement dans le </a:t>
            </a:r>
            <a:r>
              <a:rPr kumimoji="0" lang="fr-FR" sz="1400" b="1" i="0" u="none" strike="noStrike" kern="1200" cap="none" spc="0" normalizeH="0" baseline="0" noProof="0" dirty="0" err="1">
                <a:ln>
                  <a:noFill/>
                </a:ln>
                <a:solidFill>
                  <a:prstClr val="black"/>
                </a:solidFill>
                <a:effectLst/>
                <a:uLnTx/>
                <a:uFillTx/>
                <a:latin typeface="Calibri" panose="020F0502020204030204"/>
                <a:ea typeface="Arial" pitchFamily="34"/>
                <a:cs typeface="+mn-cs"/>
              </a:rPr>
              <a:t>CBD</a:t>
            </a:r>
            <a:r>
              <a:rPr kumimoji="0" lang="fr-FR" sz="1400" b="1" i="0" u="none" strike="noStrike" kern="1200" cap="none" spc="0" normalizeH="0" baseline="0" noProof="0" dirty="0">
                <a:ln>
                  <a:noFill/>
                </a:ln>
                <a:solidFill>
                  <a:prstClr val="black"/>
                </a:solidFill>
                <a:effectLst/>
                <a:uLnTx/>
                <a:uFillTx/>
                <a:latin typeface="Calibri" panose="020F0502020204030204"/>
                <a:ea typeface="Arial" pitchFamily="34"/>
                <a:cs typeface="+mn-cs"/>
              </a:rPr>
              <a:t> dominé par la </a:t>
            </a:r>
            <a:r>
              <a:rPr kumimoji="0" lang="fr-FR" sz="1400" b="1" i="0" u="none" strike="noStrike" kern="1200" cap="none" spc="0" normalizeH="0" baseline="0" noProof="0" dirty="0" err="1">
                <a:ln>
                  <a:noFill/>
                </a:ln>
                <a:solidFill>
                  <a:prstClr val="black"/>
                </a:solidFill>
                <a:effectLst/>
                <a:uLnTx/>
                <a:uFillTx/>
                <a:latin typeface="Calibri" panose="020F0502020204030204"/>
                <a:ea typeface="Arial" pitchFamily="34"/>
                <a:cs typeface="+mn-cs"/>
              </a:rPr>
              <a:t>skyline</a:t>
            </a:r>
            <a:r>
              <a:rPr kumimoji="0" lang="fr-FR" sz="1400" b="1" i="0" u="none" strike="noStrike" kern="1200" cap="none" spc="0" normalizeH="0" baseline="0" noProof="0" dirty="0">
                <a:ln>
                  <a:noFill/>
                </a:ln>
                <a:solidFill>
                  <a:prstClr val="black"/>
                </a:solidFill>
                <a:effectLst/>
                <a:uLnTx/>
                <a:uFillTx/>
                <a:latin typeface="Calibri" panose="020F0502020204030204"/>
                <a:ea typeface="Arial" pitchFamily="34"/>
                <a:cs typeface="+mn-cs"/>
              </a:rPr>
              <a:t> : 35% des richesses de l’Australie, sièges sociaux de firmes transnationales, finances (Bourse, Banque centrale ), influence culturelle </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panose="020F0502020204030204"/>
                <a:ea typeface="Arial" pitchFamily="34"/>
                <a:cs typeface="+mn-cs"/>
              </a:rPr>
              <a:t>(Opéra House, universités). </a:t>
            </a:r>
            <a:r>
              <a:rPr kumimoji="0" lang="fr-FR" sz="1400" b="1" i="1" u="none" strike="noStrike" kern="1200" cap="none" spc="0" normalizeH="0" baseline="0" noProof="0" dirty="0">
                <a:ln>
                  <a:noFill/>
                </a:ln>
                <a:solidFill>
                  <a:prstClr val="black"/>
                </a:solidFill>
                <a:effectLst/>
                <a:uLnTx/>
                <a:uFillTx/>
                <a:latin typeface="Calibri" panose="020F0502020204030204"/>
                <a:ea typeface="Arial" pitchFamily="34"/>
                <a:cs typeface="+mn-cs"/>
              </a:rPr>
              <a:t>S</a:t>
            </a:r>
            <a:r>
              <a:rPr kumimoji="0" lang="fr-FR" sz="1400" b="1" i="0" u="none" strike="noStrike" kern="1200" cap="none" spc="0" normalizeH="0" baseline="0" noProof="0" dirty="0">
                <a:ln>
                  <a:noFill/>
                </a:ln>
                <a:solidFill>
                  <a:prstClr val="black"/>
                </a:solidFill>
                <a:effectLst/>
                <a:uLnTx/>
                <a:uFillTx/>
                <a:latin typeface="Calibri" panose="020F0502020204030204"/>
                <a:ea typeface="Arial" pitchFamily="34"/>
                <a:cs typeface="+mn-cs"/>
              </a:rPr>
              <a:t>ydney est une métropole attractive (25% des Australiens, 10 millions de touristes par an) reliée au monde par le principal aéroport d’Océanie ( </a:t>
            </a:r>
            <a:r>
              <a:rPr kumimoji="0" lang="fr-FR" sz="1400" b="1" i="0" u="none" strike="noStrike" kern="1200" cap="none" spc="0" normalizeH="0" baseline="0" noProof="0" dirty="0" err="1">
                <a:ln>
                  <a:noFill/>
                </a:ln>
                <a:solidFill>
                  <a:prstClr val="black"/>
                </a:solidFill>
                <a:effectLst/>
                <a:uLnTx/>
                <a:uFillTx/>
                <a:latin typeface="Calibri" panose="020F0502020204030204"/>
                <a:ea typeface="Arial" pitchFamily="34"/>
                <a:cs typeface="+mn-cs"/>
              </a:rPr>
              <a:t>Kingsford</a:t>
            </a:r>
            <a:r>
              <a:rPr kumimoji="0" lang="fr-FR" sz="1400" b="1" i="0" u="none" strike="noStrike" kern="1200" cap="none" spc="0" normalizeH="0" baseline="0" noProof="0" dirty="0">
                <a:ln>
                  <a:noFill/>
                </a:ln>
                <a:solidFill>
                  <a:prstClr val="black"/>
                </a:solidFill>
                <a:effectLst/>
                <a:uLnTx/>
                <a:uFillTx/>
                <a:latin typeface="Calibri" panose="020F0502020204030204"/>
                <a:ea typeface="Arial" pitchFamily="34"/>
                <a:cs typeface="+mn-cs"/>
              </a:rPr>
              <a:t> Smith), par ses grands  ports (Port Jackson et Port </a:t>
            </a:r>
            <a:r>
              <a:rPr kumimoji="0" lang="fr-FR" sz="1400" b="1" i="0" u="none" strike="noStrike" kern="1200" cap="none" spc="0" normalizeH="0" baseline="0" noProof="0" dirty="0" err="1">
                <a:ln>
                  <a:noFill/>
                </a:ln>
                <a:solidFill>
                  <a:prstClr val="black"/>
                </a:solidFill>
                <a:effectLst/>
                <a:uLnTx/>
                <a:uFillTx/>
                <a:latin typeface="Calibri" panose="020F0502020204030204"/>
                <a:ea typeface="Arial" pitchFamily="34"/>
                <a:cs typeface="+mn-cs"/>
              </a:rPr>
              <a:t>Botany</a:t>
            </a:r>
            <a:r>
              <a:rPr kumimoji="0" lang="fr-FR" sz="1400" b="1" i="0" u="none" strike="noStrike" kern="1200" cap="none" spc="0" normalizeH="0" baseline="0" noProof="0" dirty="0">
                <a:ln>
                  <a:noFill/>
                </a:ln>
                <a:solidFill>
                  <a:prstClr val="black"/>
                </a:solidFill>
                <a:effectLst/>
                <a:uLnTx/>
                <a:uFillTx/>
                <a:latin typeface="Calibri" panose="020F0502020204030204"/>
                <a:ea typeface="Arial" pitchFamily="34"/>
                <a:cs typeface="+mn-cs"/>
              </a:rPr>
              <a:t>) et par une gare centrale, hub de connexion majeur d’Australie. Elle représente une plaque tournante pour la zone Asie-Pacifique.</a:t>
            </a:r>
          </a:p>
          <a:p>
            <a:pPr marL="0" marR="0" lvl="0" indent="0" algn="l" defTabSz="457200" rtl="0" eaLnBrk="1" fontAlgn="auto" latinLnBrk="0" hangingPunct="1">
              <a:lnSpc>
                <a:spcPct val="115000"/>
              </a:lnSpc>
              <a:spcBef>
                <a:spcPts val="0"/>
              </a:spcBef>
              <a:spcAft>
                <a:spcPts val="0"/>
              </a:spcAft>
              <a:buClrTx/>
              <a:buSzTx/>
              <a:buFontTx/>
              <a:buNone/>
              <a:tabLst/>
              <a:defRPr/>
            </a:pPr>
            <a:endParaRPr kumimoji="0" lang="fr-FR" sz="1400" b="1" i="0" u="none" strike="noStrike" kern="1200" cap="none" spc="0" normalizeH="0" baseline="0" noProof="0" dirty="0">
              <a:ln>
                <a:noFill/>
              </a:ln>
              <a:solidFill>
                <a:prstClr val="black"/>
              </a:solidFill>
              <a:effectLst/>
              <a:uLnTx/>
              <a:uFillTx/>
              <a:latin typeface="Calibri" panose="020F0502020204030204"/>
              <a:ea typeface="Arial" pitchFamily="34"/>
              <a:cs typeface="+mn-cs"/>
            </a:endParaRP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panose="020F0502020204030204"/>
                <a:ea typeface="Arial" pitchFamily="34"/>
                <a:cs typeface="+mn-cs"/>
              </a:rPr>
              <a:t>Une métropole étalée et fragmentée.</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panose="020F0502020204030204"/>
                <a:ea typeface="Arial" pitchFamily="34"/>
                <a:cs typeface="+mn-cs"/>
              </a:rPr>
              <a:t>Cette métropolisation s’est traduite par un étalement urbain en direction de l’ouest, du nord-ouest et du sud-ouest ainsi qu’une forte fragmentation socio-spatiale. Alors  que la ville ne cesse de s’étendre, elle juxtapose des quartiers populaires  (quartiers délabrés à majorité Aborigène comme The Block à </a:t>
            </a:r>
            <a:r>
              <a:rPr kumimoji="0" lang="fr-FR" sz="1400" b="1" i="0" u="none" strike="noStrike" kern="1200" cap="none" spc="0" normalizeH="0" baseline="0" noProof="0" dirty="0" err="1">
                <a:ln>
                  <a:noFill/>
                </a:ln>
                <a:solidFill>
                  <a:prstClr val="black"/>
                </a:solidFill>
                <a:effectLst/>
                <a:uLnTx/>
                <a:uFillTx/>
                <a:latin typeface="Calibri" panose="020F0502020204030204"/>
                <a:ea typeface="Arial" pitchFamily="34"/>
                <a:cs typeface="+mn-cs"/>
              </a:rPr>
              <a:t>Redfern</a:t>
            </a:r>
            <a:r>
              <a:rPr kumimoji="0" lang="fr-FR" sz="1400" b="1" i="0" u="none" strike="noStrike" kern="1200" cap="none" spc="0" normalizeH="0" baseline="0" noProof="0" dirty="0">
                <a:ln>
                  <a:noFill/>
                </a:ln>
                <a:solidFill>
                  <a:prstClr val="black"/>
                </a:solidFill>
                <a:effectLst/>
                <a:uLnTx/>
                <a:uFillTx/>
                <a:latin typeface="Calibri" panose="020F0502020204030204"/>
                <a:ea typeface="Arial" pitchFamily="34"/>
                <a:cs typeface="+mn-cs"/>
              </a:rPr>
              <a:t>, quartiers de la banlieue nord-ouest) aux quartiers plus aisés surtout localisés au centre, à l’est (Double Bay) et au nord de la ville ( </a:t>
            </a:r>
            <a:r>
              <a:rPr kumimoji="0" lang="fr-FR" sz="1400" b="1" i="0" u="none" strike="noStrike" kern="1200" cap="none" spc="0" normalizeH="0" baseline="0" noProof="0" dirty="0" err="1">
                <a:ln>
                  <a:noFill/>
                </a:ln>
                <a:solidFill>
                  <a:prstClr val="black"/>
                </a:solidFill>
                <a:effectLst/>
                <a:uLnTx/>
                <a:uFillTx/>
                <a:latin typeface="Calibri" panose="020F0502020204030204"/>
                <a:ea typeface="Arial" pitchFamily="34"/>
                <a:cs typeface="+mn-cs"/>
              </a:rPr>
              <a:t>Mosman</a:t>
            </a:r>
            <a:r>
              <a:rPr kumimoji="0" lang="fr-FR" sz="1400" b="1" i="0" u="none" strike="noStrike" kern="1200" cap="none" spc="0" normalizeH="0" baseline="0" noProof="0" dirty="0">
                <a:ln>
                  <a:noFill/>
                </a:ln>
                <a:solidFill>
                  <a:prstClr val="black"/>
                </a:solidFill>
                <a:effectLst/>
                <a:uLnTx/>
                <a:uFillTx/>
                <a:latin typeface="Calibri" panose="020F0502020204030204"/>
                <a:ea typeface="Arial" pitchFamily="34"/>
                <a:cs typeface="+mn-cs"/>
              </a:rPr>
              <a:t>).  </a:t>
            </a:r>
          </a:p>
          <a:p>
            <a:pPr marL="0" marR="0" lvl="0" indent="0" algn="l" defTabSz="457200" rtl="0" eaLnBrk="1" fontAlgn="auto" latinLnBrk="0" hangingPunct="1">
              <a:lnSpc>
                <a:spcPct val="115000"/>
              </a:lnSpc>
              <a:spcBef>
                <a:spcPts val="0"/>
              </a:spcBef>
              <a:spcAft>
                <a:spcPts val="0"/>
              </a:spcAft>
              <a:buClrTx/>
              <a:buSzTx/>
              <a:buFontTx/>
              <a:buNone/>
              <a:tabLst/>
              <a:defRPr/>
            </a:pPr>
            <a:endParaRPr kumimoji="0" lang="fr-FR" sz="1400" b="1" i="0" u="none" strike="noStrike" kern="1200" cap="none" spc="0" normalizeH="0" baseline="0" noProof="0" dirty="0">
              <a:ln>
                <a:noFill/>
              </a:ln>
              <a:solidFill>
                <a:prstClr val="black"/>
              </a:solidFill>
              <a:effectLst/>
              <a:uLnTx/>
              <a:uFillTx/>
              <a:latin typeface="Calibri" panose="020F0502020204030204"/>
              <a:ea typeface="Arial" pitchFamily="34"/>
              <a:cs typeface="+mn-cs"/>
            </a:endParaRP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panose="020F0502020204030204"/>
                <a:ea typeface="Arial" pitchFamily="34"/>
                <a:cs typeface="+mn-cs"/>
              </a:rPr>
              <a:t>Une métropole en recomposition.</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panose="020F0502020204030204"/>
                <a:ea typeface="Arial" pitchFamily="34"/>
                <a:cs typeface="+mn-cs"/>
              </a:rPr>
              <a:t>Les pouvoirs publics mettent en place des politiques pour faire face aux défis posés par la métropolisation : recomposition du centre et de certains quartiers populaires qui se gentrifient (The Rocks, </a:t>
            </a:r>
            <a:r>
              <a:rPr kumimoji="0" lang="fr-FR" sz="1400" b="1" i="0" u="none" strike="noStrike" kern="1200" cap="none" spc="0" normalizeH="0" baseline="0" noProof="0" dirty="0" err="1">
                <a:ln>
                  <a:noFill/>
                </a:ln>
                <a:solidFill>
                  <a:prstClr val="black"/>
                </a:solidFill>
                <a:effectLst/>
                <a:uLnTx/>
                <a:uFillTx/>
                <a:latin typeface="Calibri" panose="020F0502020204030204"/>
                <a:ea typeface="Arial" pitchFamily="34"/>
                <a:cs typeface="+mn-cs"/>
              </a:rPr>
              <a:t>Woolloomooloo</a:t>
            </a:r>
            <a:r>
              <a:rPr kumimoji="0" lang="fr-FR" sz="1400" b="1" i="0" u="none" strike="noStrike" kern="1200" cap="none" spc="0" normalizeH="0" baseline="0" noProof="0" dirty="0">
                <a:ln>
                  <a:noFill/>
                </a:ln>
                <a:solidFill>
                  <a:prstClr val="black"/>
                </a:solidFill>
                <a:effectLst/>
                <a:uLnTx/>
                <a:uFillTx/>
                <a:latin typeface="Calibri" panose="020F0502020204030204"/>
                <a:ea typeface="Arial" pitchFamily="34"/>
                <a:cs typeface="+mn-cs"/>
              </a:rPr>
              <a:t>), transports en commun, accroissement des services et des commerces. </a:t>
            </a:r>
            <a:r>
              <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mn-cs"/>
              </a:rPr>
              <a:t>Le Projet Urbain Sydney 2030 « Verte, globale et connectée » vise à développer le réseau de transport (en particulier l’axe nord-sud de North Sydney à l’aéroport et au port de </a:t>
            </a:r>
            <a:r>
              <a:rPr kumimoji="0" lang="fr-FR" sz="1400" b="1" i="0" u="none" strike="noStrike" kern="1200" cap="none" spc="0" normalizeH="0" baseline="0" noProof="0" dirty="0" err="1">
                <a:ln>
                  <a:noFill/>
                </a:ln>
                <a:solidFill>
                  <a:prstClr val="black"/>
                </a:solidFill>
                <a:effectLst/>
                <a:uLnTx/>
                <a:uFillTx/>
                <a:latin typeface="Calibri" panose="020F0502020204030204"/>
                <a:ea typeface="+mn-ea"/>
                <a:cs typeface="+mn-cs"/>
              </a:rPr>
              <a:t>Botany</a:t>
            </a:r>
            <a:r>
              <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mn-cs"/>
              </a:rPr>
              <a:t> Bay) et à accroitre la superficie des espaces verts à l’origine d’un cadre de vie exceptionnel pour les résidents (Moore Park, Royal Botanic Garden, </a:t>
            </a:r>
            <a:r>
              <a:rPr kumimoji="0" lang="fr-FR" sz="1400" b="1" i="0" u="none" strike="noStrike" kern="1200" cap="none" spc="0" normalizeH="0" baseline="0" noProof="0" dirty="0" err="1">
                <a:ln>
                  <a:noFill/>
                </a:ln>
                <a:solidFill>
                  <a:prstClr val="black"/>
                </a:solidFill>
                <a:effectLst/>
                <a:uLnTx/>
                <a:uFillTx/>
                <a:latin typeface="Calibri" panose="020F0502020204030204"/>
                <a:ea typeface="+mn-ea"/>
                <a:cs typeface="+mn-cs"/>
              </a:rPr>
              <a:t>Riverine</a:t>
            </a:r>
            <a:r>
              <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mn-cs"/>
              </a:rPr>
              <a:t> Park, Clifton Gardens Reserve…).</a:t>
            </a:r>
            <a:endParaRPr kumimoji="0" lang="fr-FR" sz="1400" b="1" i="0" u="none" strike="noStrike" kern="1200" cap="none" spc="0" normalizeH="0" baseline="0" noProof="0" dirty="0">
              <a:ln>
                <a:noFill/>
              </a:ln>
              <a:solidFill>
                <a:prstClr val="black"/>
              </a:solidFill>
              <a:effectLst/>
              <a:uLnTx/>
              <a:uFillTx/>
              <a:latin typeface="Calibri"/>
              <a:ea typeface="Arial" pitchFamily="34"/>
              <a:cs typeface="+mn-cs"/>
            </a:endParaRPr>
          </a:p>
        </p:txBody>
      </p:sp>
      <p:sp>
        <p:nvSpPr>
          <p:cNvPr id="2" name="Rectangle 4">
            <a:extLst>
              <a:ext uri="{FF2B5EF4-FFF2-40B4-BE49-F238E27FC236}">
                <a16:creationId xmlns:a16="http://schemas.microsoft.com/office/drawing/2014/main" id="{BC817A28-2510-FAC7-113F-F1B04621BD02}"/>
              </a:ext>
            </a:extLst>
          </p:cNvPr>
          <p:cNvSpPr/>
          <p:nvPr/>
        </p:nvSpPr>
        <p:spPr>
          <a:xfrm>
            <a:off x="130135" y="251001"/>
            <a:ext cx="8883729" cy="307777"/>
          </a:xfrm>
          <a:prstGeom prst="rect">
            <a:avLst/>
          </a:prstGeom>
          <a:solidFill>
            <a:srgbClr val="FFFFFF"/>
          </a:solidFill>
          <a:ln w="38103" cap="flat">
            <a:solidFill>
              <a:srgbClr val="000000"/>
            </a:solidFill>
            <a:prstDash val="solid"/>
            <a:miter/>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sng" strike="noStrike" kern="1200" cap="none" spc="0" normalizeH="0" baseline="0" noProof="0" dirty="0">
                <a:ln>
                  <a:noFill/>
                </a:ln>
                <a:solidFill>
                  <a:srgbClr val="000000"/>
                </a:solidFill>
                <a:effectLst/>
                <a:uLnTx/>
                <a:uFillTx/>
                <a:latin typeface="Calibri"/>
                <a:ea typeface="+mn-ea"/>
                <a:cs typeface="+mn-cs"/>
              </a:rPr>
              <a:t>SUJET</a:t>
            </a:r>
            <a:r>
              <a:rPr kumimoji="0" lang="fr-FR" sz="1400" b="1" i="0" u="none" strike="noStrike" kern="1200" cap="none" spc="0" normalizeH="0" baseline="0" noProof="0" dirty="0">
                <a:ln>
                  <a:noFill/>
                </a:ln>
                <a:solidFill>
                  <a:srgbClr val="000000"/>
                </a:solidFill>
                <a:effectLst/>
                <a:uLnTx/>
                <a:uFillTx/>
                <a:latin typeface="Calibri"/>
                <a:ea typeface="+mn-ea"/>
                <a:cs typeface="+mn-cs"/>
              </a:rPr>
              <a:t> : Sydney, une métropole de la région Pacifique</a:t>
            </a:r>
            <a:r>
              <a:rPr kumimoji="0" lang="fr-FR" sz="1200" b="1" i="0" u="none" strike="noStrike" kern="1200" cap="none" spc="0" normalizeH="0" baseline="0" noProof="0" dirty="0">
                <a:ln>
                  <a:noFill/>
                </a:ln>
                <a:solidFill>
                  <a:srgbClr val="000000"/>
                </a:solidFill>
                <a:effectLst/>
                <a:uLnTx/>
                <a:uFillTx/>
                <a:latin typeface="Calibri"/>
                <a:ea typeface="+mn-ea"/>
                <a:cs typeface="+mn-cs"/>
              </a:rPr>
              <a:t>.</a:t>
            </a:r>
          </a:p>
        </p:txBody>
      </p:sp>
      <p:cxnSp>
        <p:nvCxnSpPr>
          <p:cNvPr id="3" name="Connecteur droit 2">
            <a:extLst>
              <a:ext uri="{FF2B5EF4-FFF2-40B4-BE49-F238E27FC236}">
                <a16:creationId xmlns:a16="http://schemas.microsoft.com/office/drawing/2014/main" id="{6761DCFE-5D29-4B1F-2F47-40DABFE7457C}"/>
              </a:ext>
            </a:extLst>
          </p:cNvPr>
          <p:cNvCxnSpPr>
            <a:cxnSpLocks/>
          </p:cNvCxnSpPr>
          <p:nvPr/>
        </p:nvCxnSpPr>
        <p:spPr>
          <a:xfrm>
            <a:off x="227424" y="847797"/>
            <a:ext cx="186892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Connecteur droit 4">
            <a:extLst>
              <a:ext uri="{FF2B5EF4-FFF2-40B4-BE49-F238E27FC236}">
                <a16:creationId xmlns:a16="http://schemas.microsoft.com/office/drawing/2014/main" id="{16CDE733-C09C-C8D2-3AA4-E648E48F8DAC}"/>
              </a:ext>
            </a:extLst>
          </p:cNvPr>
          <p:cNvCxnSpPr>
            <a:cxnSpLocks/>
          </p:cNvCxnSpPr>
          <p:nvPr/>
        </p:nvCxnSpPr>
        <p:spPr>
          <a:xfrm>
            <a:off x="214222" y="3030359"/>
            <a:ext cx="274548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56D8A6F3-1B72-E37E-C40C-4262E53E78AF}"/>
              </a:ext>
            </a:extLst>
          </p:cNvPr>
          <p:cNvCxnSpPr>
            <a:cxnSpLocks/>
          </p:cNvCxnSpPr>
          <p:nvPr/>
        </p:nvCxnSpPr>
        <p:spPr>
          <a:xfrm>
            <a:off x="214222" y="4493471"/>
            <a:ext cx="250102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889A911A-C78C-0CA4-56C9-CA3117285845}"/>
              </a:ext>
            </a:extLst>
          </p:cNvPr>
          <p:cNvCxnSpPr>
            <a:cxnSpLocks/>
          </p:cNvCxnSpPr>
          <p:nvPr/>
        </p:nvCxnSpPr>
        <p:spPr>
          <a:xfrm>
            <a:off x="2164822" y="1302097"/>
            <a:ext cx="460149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DA80C2A3-EB1D-64EB-BF6F-62711F587269}"/>
              </a:ext>
            </a:extLst>
          </p:cNvPr>
          <p:cNvCxnSpPr>
            <a:cxnSpLocks/>
          </p:cNvCxnSpPr>
          <p:nvPr/>
        </p:nvCxnSpPr>
        <p:spPr>
          <a:xfrm>
            <a:off x="6766314" y="1552884"/>
            <a:ext cx="142294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7A7C8FEF-DD5B-23A4-79B2-0C7FC81375A9}"/>
              </a:ext>
            </a:extLst>
          </p:cNvPr>
          <p:cNvCxnSpPr>
            <a:cxnSpLocks/>
          </p:cNvCxnSpPr>
          <p:nvPr/>
        </p:nvCxnSpPr>
        <p:spPr>
          <a:xfrm>
            <a:off x="214222" y="2057912"/>
            <a:ext cx="841320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EC5FDED4-FF92-1F07-86E6-861C436102F5}"/>
              </a:ext>
            </a:extLst>
          </p:cNvPr>
          <p:cNvCxnSpPr>
            <a:cxnSpLocks/>
          </p:cNvCxnSpPr>
          <p:nvPr/>
        </p:nvCxnSpPr>
        <p:spPr>
          <a:xfrm>
            <a:off x="3204472" y="3267688"/>
            <a:ext cx="1510673"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B5593806-B66B-F1AB-2F30-58A029D844E9}"/>
              </a:ext>
            </a:extLst>
          </p:cNvPr>
          <p:cNvCxnSpPr>
            <a:cxnSpLocks/>
          </p:cNvCxnSpPr>
          <p:nvPr/>
        </p:nvCxnSpPr>
        <p:spPr>
          <a:xfrm>
            <a:off x="7812336" y="3529547"/>
            <a:ext cx="1008586"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C8DEE4C6-3074-8DC3-2AB3-CDAB18ABDE02}"/>
              </a:ext>
            </a:extLst>
          </p:cNvPr>
          <p:cNvCxnSpPr>
            <a:cxnSpLocks/>
          </p:cNvCxnSpPr>
          <p:nvPr/>
        </p:nvCxnSpPr>
        <p:spPr>
          <a:xfrm>
            <a:off x="214222" y="4044263"/>
            <a:ext cx="1676725"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351AA5F2-DB62-5B1F-E994-E7141CDF4712}"/>
              </a:ext>
            </a:extLst>
          </p:cNvPr>
          <p:cNvCxnSpPr>
            <a:cxnSpLocks/>
          </p:cNvCxnSpPr>
          <p:nvPr/>
        </p:nvCxnSpPr>
        <p:spPr>
          <a:xfrm>
            <a:off x="6022694" y="4979455"/>
            <a:ext cx="2041854"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7251C131-3179-DB62-C7AC-B8016BD2D0F9}"/>
              </a:ext>
            </a:extLst>
          </p:cNvPr>
          <p:cNvCxnSpPr>
            <a:cxnSpLocks/>
          </p:cNvCxnSpPr>
          <p:nvPr/>
        </p:nvCxnSpPr>
        <p:spPr>
          <a:xfrm>
            <a:off x="218946" y="2304779"/>
            <a:ext cx="521203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C8652DF3-42B6-C286-F9DD-FED625227E1F}"/>
              </a:ext>
            </a:extLst>
          </p:cNvPr>
          <p:cNvCxnSpPr>
            <a:cxnSpLocks/>
          </p:cNvCxnSpPr>
          <p:nvPr/>
        </p:nvCxnSpPr>
        <p:spPr>
          <a:xfrm>
            <a:off x="3204472" y="4044263"/>
            <a:ext cx="4607864"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9FFC866A-5B9B-C2EE-3A7D-E1F737748926}"/>
              </a:ext>
            </a:extLst>
          </p:cNvPr>
          <p:cNvCxnSpPr>
            <a:cxnSpLocks/>
          </p:cNvCxnSpPr>
          <p:nvPr/>
        </p:nvCxnSpPr>
        <p:spPr>
          <a:xfrm>
            <a:off x="5205505" y="5474799"/>
            <a:ext cx="3615417"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442312A9-CC25-F469-0F63-EDBD46DEA7B9}"/>
              </a:ext>
            </a:extLst>
          </p:cNvPr>
          <p:cNvCxnSpPr>
            <a:cxnSpLocks/>
          </p:cNvCxnSpPr>
          <p:nvPr/>
        </p:nvCxnSpPr>
        <p:spPr>
          <a:xfrm>
            <a:off x="1202320" y="5474799"/>
            <a:ext cx="2916211"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47009BBB-6D94-EB7E-3A7B-A9D075D98C8B}"/>
              </a:ext>
            </a:extLst>
          </p:cNvPr>
          <p:cNvCxnSpPr>
            <a:cxnSpLocks/>
          </p:cNvCxnSpPr>
          <p:nvPr/>
        </p:nvCxnSpPr>
        <p:spPr>
          <a:xfrm>
            <a:off x="227424" y="4979455"/>
            <a:ext cx="561908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FB522AC9-D9E1-3509-89AA-F0C2182E072D}"/>
              </a:ext>
            </a:extLst>
          </p:cNvPr>
          <p:cNvCxnSpPr>
            <a:cxnSpLocks/>
          </p:cNvCxnSpPr>
          <p:nvPr/>
        </p:nvCxnSpPr>
        <p:spPr>
          <a:xfrm>
            <a:off x="960316" y="5989101"/>
            <a:ext cx="5561838"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1C4EA7ED-1C5B-A43C-E2BF-37C5B9F21FC9}"/>
              </a:ext>
            </a:extLst>
          </p:cNvPr>
          <p:cNvCxnSpPr>
            <a:cxnSpLocks/>
          </p:cNvCxnSpPr>
          <p:nvPr/>
        </p:nvCxnSpPr>
        <p:spPr>
          <a:xfrm>
            <a:off x="214222" y="5731329"/>
            <a:ext cx="1492188"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9189109B-5C52-8056-FC77-54EFCD4DAC14}"/>
              </a:ext>
            </a:extLst>
          </p:cNvPr>
          <p:cNvCxnSpPr>
            <a:cxnSpLocks/>
          </p:cNvCxnSpPr>
          <p:nvPr/>
        </p:nvCxnSpPr>
        <p:spPr>
          <a:xfrm>
            <a:off x="4715145" y="3762670"/>
            <a:ext cx="4119573"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ED9BDD04-6B76-46B9-AE86-7317A9FB9BCA}"/>
              </a:ext>
            </a:extLst>
          </p:cNvPr>
          <p:cNvCxnSpPr>
            <a:cxnSpLocks/>
          </p:cNvCxnSpPr>
          <p:nvPr/>
        </p:nvCxnSpPr>
        <p:spPr>
          <a:xfrm>
            <a:off x="214222" y="1812860"/>
            <a:ext cx="1950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E0E24761-556B-F4DC-0C5B-707B45155CE6}"/>
              </a:ext>
            </a:extLst>
          </p:cNvPr>
          <p:cNvCxnSpPr>
            <a:cxnSpLocks/>
          </p:cNvCxnSpPr>
          <p:nvPr/>
        </p:nvCxnSpPr>
        <p:spPr>
          <a:xfrm>
            <a:off x="214222" y="3762670"/>
            <a:ext cx="757637"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3" name="Connecteur droit 52">
            <a:extLst>
              <a:ext uri="{FF2B5EF4-FFF2-40B4-BE49-F238E27FC236}">
                <a16:creationId xmlns:a16="http://schemas.microsoft.com/office/drawing/2014/main" id="{4339D485-85A1-78F2-3FE5-1EDAF69C9E2F}"/>
              </a:ext>
            </a:extLst>
          </p:cNvPr>
          <p:cNvCxnSpPr>
            <a:cxnSpLocks/>
          </p:cNvCxnSpPr>
          <p:nvPr/>
        </p:nvCxnSpPr>
        <p:spPr>
          <a:xfrm>
            <a:off x="1890947" y="5731329"/>
            <a:ext cx="304169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AAE0B93D-6962-2A8C-020F-6AE257D8A4E0}"/>
              </a:ext>
            </a:extLst>
          </p:cNvPr>
          <p:cNvCxnSpPr>
            <a:cxnSpLocks/>
          </p:cNvCxnSpPr>
          <p:nvPr/>
        </p:nvCxnSpPr>
        <p:spPr>
          <a:xfrm>
            <a:off x="4370007" y="1302097"/>
            <a:ext cx="79294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0BD7A6E3-4FBE-3C3C-8DE1-B2331F05CAD4}"/>
              </a:ext>
            </a:extLst>
          </p:cNvPr>
          <p:cNvCxnSpPr>
            <a:cxnSpLocks/>
          </p:cNvCxnSpPr>
          <p:nvPr/>
        </p:nvCxnSpPr>
        <p:spPr>
          <a:xfrm>
            <a:off x="4118531" y="2096791"/>
            <a:ext cx="1193229"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6EEF2C18-B1D3-F1D2-B76B-E09AA2805874}"/>
              </a:ext>
            </a:extLst>
          </p:cNvPr>
          <p:cNvCxnSpPr>
            <a:cxnSpLocks/>
          </p:cNvCxnSpPr>
          <p:nvPr/>
        </p:nvCxnSpPr>
        <p:spPr>
          <a:xfrm>
            <a:off x="7043621" y="2096791"/>
            <a:ext cx="1020927"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C3814314-6517-E03A-2E4E-9D4BA4E41637}"/>
              </a:ext>
            </a:extLst>
          </p:cNvPr>
          <p:cNvCxnSpPr>
            <a:cxnSpLocks/>
          </p:cNvCxnSpPr>
          <p:nvPr/>
        </p:nvCxnSpPr>
        <p:spPr>
          <a:xfrm flipV="1">
            <a:off x="214222" y="2330126"/>
            <a:ext cx="547778" cy="1875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6520E8BE-8E97-21CF-6301-578D60C77F25}"/>
              </a:ext>
            </a:extLst>
          </p:cNvPr>
          <p:cNvCxnSpPr>
            <a:cxnSpLocks/>
          </p:cNvCxnSpPr>
          <p:nvPr/>
        </p:nvCxnSpPr>
        <p:spPr>
          <a:xfrm flipV="1">
            <a:off x="1266115" y="2336003"/>
            <a:ext cx="1296976" cy="1585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D276E619-5FB5-3658-F3E0-1141B534DFB4}"/>
              </a:ext>
            </a:extLst>
          </p:cNvPr>
          <p:cNvCxnSpPr>
            <a:cxnSpLocks/>
          </p:cNvCxnSpPr>
          <p:nvPr/>
        </p:nvCxnSpPr>
        <p:spPr>
          <a:xfrm flipV="1">
            <a:off x="4932645" y="3267688"/>
            <a:ext cx="3795719" cy="37699"/>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422BDEC5-D886-C354-838C-C4BD1B7D24EF}"/>
              </a:ext>
            </a:extLst>
          </p:cNvPr>
          <p:cNvCxnSpPr>
            <a:cxnSpLocks/>
          </p:cNvCxnSpPr>
          <p:nvPr/>
        </p:nvCxnSpPr>
        <p:spPr>
          <a:xfrm>
            <a:off x="831076" y="3529547"/>
            <a:ext cx="281266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CA3342A0-5CC0-BBCD-C947-C30BE2B1D338}"/>
              </a:ext>
            </a:extLst>
          </p:cNvPr>
          <p:cNvCxnSpPr>
            <a:cxnSpLocks/>
          </p:cNvCxnSpPr>
          <p:nvPr/>
        </p:nvCxnSpPr>
        <p:spPr>
          <a:xfrm>
            <a:off x="8203114" y="2086731"/>
            <a:ext cx="424317" cy="1006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150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circle(in)">
                                      <p:cBhvr>
                                        <p:cTn id="27" dur="20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circle(in)">
                                      <p:cBhvr>
                                        <p:cTn id="37" dur="20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circle(in)">
                                      <p:cBhvr>
                                        <p:cTn id="42" dur="2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circle(in)">
                                      <p:cBhvr>
                                        <p:cTn id="47" dur="20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circle(in)">
                                      <p:cBhvr>
                                        <p:cTn id="52" dur="20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circle(in)">
                                      <p:cBhvr>
                                        <p:cTn id="57" dur="20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circle(in)">
                                      <p:cBhvr>
                                        <p:cTn id="62" dur="2000"/>
                                        <p:tgtEl>
                                          <p:spTgt spid="35"/>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circle(in)">
                                      <p:cBhvr>
                                        <p:cTn id="67" dur="2000"/>
                                        <p:tgtEl>
                                          <p:spTgt spid="27"/>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nodeType="click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circle(in)">
                                      <p:cBhvr>
                                        <p:cTn id="72" dur="2000"/>
                                        <p:tgtEl>
                                          <p:spTgt spid="31"/>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nodeType="click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circle(in)">
                                      <p:cBhvr>
                                        <p:cTn id="77" dur="2000"/>
                                        <p:tgtEl>
                                          <p:spTgt spid="10"/>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nodeType="click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circle(in)">
                                      <p:cBhvr>
                                        <p:cTn id="82" dur="2000"/>
                                        <p:tgtEl>
                                          <p:spTgt spid="32"/>
                                        </p:tgtEl>
                                      </p:cBhvr>
                                    </p:animEffect>
                                  </p:childTnLst>
                                </p:cTn>
                              </p:par>
                            </p:childTnLst>
                          </p:cTn>
                        </p:par>
                      </p:childTnLst>
                    </p:cTn>
                  </p:par>
                  <p:par>
                    <p:cTn id="83" fill="hold">
                      <p:stCondLst>
                        <p:cond delay="indefinite"/>
                      </p:stCondLst>
                      <p:childTnLst>
                        <p:par>
                          <p:cTn id="84" fill="hold">
                            <p:stCondLst>
                              <p:cond delay="0"/>
                            </p:stCondLst>
                            <p:childTnLst>
                              <p:par>
                                <p:cTn id="85" presetID="6" presetClass="entr" presetSubtype="16" fill="hold" nodeType="clickEffect">
                                  <p:stCondLst>
                                    <p:cond delay="0"/>
                                  </p:stCondLst>
                                  <p:childTnLst>
                                    <p:set>
                                      <p:cBhvr>
                                        <p:cTn id="86" dur="1" fill="hold">
                                          <p:stCondLst>
                                            <p:cond delay="0"/>
                                          </p:stCondLst>
                                        </p:cTn>
                                        <p:tgtEl>
                                          <p:spTgt spid="34"/>
                                        </p:tgtEl>
                                        <p:attrNameLst>
                                          <p:attrName>style.visibility</p:attrName>
                                        </p:attrNameLst>
                                      </p:cBhvr>
                                      <p:to>
                                        <p:strVal val="visible"/>
                                      </p:to>
                                    </p:set>
                                    <p:animEffect transition="in" filter="circle(in)">
                                      <p:cBhvr>
                                        <p:cTn id="87" dur="2000"/>
                                        <p:tgtEl>
                                          <p:spTgt spid="34"/>
                                        </p:tgtEl>
                                      </p:cBhvr>
                                    </p:animEffect>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nodeType="clickEffect">
                                  <p:stCondLst>
                                    <p:cond delay="0"/>
                                  </p:stCondLst>
                                  <p:childTnLst>
                                    <p:set>
                                      <p:cBhvr>
                                        <p:cTn id="91" dur="1" fill="hold">
                                          <p:stCondLst>
                                            <p:cond delay="0"/>
                                          </p:stCondLst>
                                        </p:cTn>
                                        <p:tgtEl>
                                          <p:spTgt spid="11"/>
                                        </p:tgtEl>
                                        <p:attrNameLst>
                                          <p:attrName>style.visibility</p:attrName>
                                        </p:attrNameLst>
                                      </p:cBhvr>
                                      <p:to>
                                        <p:strVal val="visible"/>
                                      </p:to>
                                    </p:set>
                                    <p:animEffect transition="in" filter="circle(in)">
                                      <p:cBhvr>
                                        <p:cTn id="92" dur="2000"/>
                                        <p:tgtEl>
                                          <p:spTgt spid="11"/>
                                        </p:tgtEl>
                                      </p:cBhvr>
                                    </p:animEffect>
                                  </p:childTnLst>
                                </p:cTn>
                              </p:par>
                            </p:childTnLst>
                          </p:cTn>
                        </p:par>
                      </p:childTnLst>
                    </p:cTn>
                  </p:par>
                  <p:par>
                    <p:cTn id="93" fill="hold">
                      <p:stCondLst>
                        <p:cond delay="indefinite"/>
                      </p:stCondLst>
                      <p:childTnLst>
                        <p:par>
                          <p:cTn id="94" fill="hold">
                            <p:stCondLst>
                              <p:cond delay="0"/>
                            </p:stCondLst>
                            <p:childTnLst>
                              <p:par>
                                <p:cTn id="95" presetID="6" presetClass="entr" presetSubtype="16" fill="hold" nodeType="click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circle(in)">
                                      <p:cBhvr>
                                        <p:cTn id="97" dur="2000"/>
                                        <p:tgtEl>
                                          <p:spTgt spid="36"/>
                                        </p:tgtEl>
                                      </p:cBhvr>
                                    </p:animEffect>
                                  </p:childTnLst>
                                </p:cTn>
                              </p:par>
                            </p:childTnLst>
                          </p:cTn>
                        </p:par>
                      </p:childTnLst>
                    </p:cTn>
                  </p:par>
                  <p:par>
                    <p:cTn id="98" fill="hold">
                      <p:stCondLst>
                        <p:cond delay="indefinite"/>
                      </p:stCondLst>
                      <p:childTnLst>
                        <p:par>
                          <p:cTn id="99" fill="hold">
                            <p:stCondLst>
                              <p:cond delay="0"/>
                            </p:stCondLst>
                            <p:childTnLst>
                              <p:par>
                                <p:cTn id="100" presetID="6" presetClass="entr" presetSubtype="16" fill="hold" nodeType="click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circle(in)">
                                      <p:cBhvr>
                                        <p:cTn id="102" dur="2000"/>
                                        <p:tgtEl>
                                          <p:spTgt spid="23"/>
                                        </p:tgtEl>
                                      </p:cBhvr>
                                    </p:animEffect>
                                  </p:childTnLst>
                                </p:cTn>
                              </p:par>
                            </p:childTnLst>
                          </p:cTn>
                        </p:par>
                      </p:childTnLst>
                    </p:cTn>
                  </p:par>
                  <p:par>
                    <p:cTn id="103" fill="hold">
                      <p:stCondLst>
                        <p:cond delay="indefinite"/>
                      </p:stCondLst>
                      <p:childTnLst>
                        <p:par>
                          <p:cTn id="104" fill="hold">
                            <p:stCondLst>
                              <p:cond delay="0"/>
                            </p:stCondLst>
                            <p:childTnLst>
                              <p:par>
                                <p:cTn id="105" presetID="6" presetClass="entr" presetSubtype="16" fill="hold" nodeType="click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circle(in)">
                                      <p:cBhvr>
                                        <p:cTn id="107" dur="2000"/>
                                        <p:tgtEl>
                                          <p:spTgt spid="12"/>
                                        </p:tgtEl>
                                      </p:cBhvr>
                                    </p:animEffect>
                                  </p:childTnLst>
                                </p:cTn>
                              </p:par>
                            </p:childTnLst>
                          </p:cTn>
                        </p:par>
                      </p:childTnLst>
                    </p:cTn>
                  </p:par>
                  <p:par>
                    <p:cTn id="108" fill="hold">
                      <p:stCondLst>
                        <p:cond delay="indefinite"/>
                      </p:stCondLst>
                      <p:childTnLst>
                        <p:par>
                          <p:cTn id="109" fill="hold">
                            <p:stCondLst>
                              <p:cond delay="0"/>
                            </p:stCondLst>
                            <p:childTnLst>
                              <p:par>
                                <p:cTn id="110" presetID="6" presetClass="entr" presetSubtype="16" fill="hold" nodeType="clickEffect">
                                  <p:stCondLst>
                                    <p:cond delay="0"/>
                                  </p:stCondLst>
                                  <p:childTnLst>
                                    <p:set>
                                      <p:cBhvr>
                                        <p:cTn id="111" dur="1" fill="hold">
                                          <p:stCondLst>
                                            <p:cond delay="0"/>
                                          </p:stCondLst>
                                        </p:cTn>
                                        <p:tgtEl>
                                          <p:spTgt spid="15"/>
                                        </p:tgtEl>
                                        <p:attrNameLst>
                                          <p:attrName>style.visibility</p:attrName>
                                        </p:attrNameLst>
                                      </p:cBhvr>
                                      <p:to>
                                        <p:strVal val="visible"/>
                                      </p:to>
                                    </p:set>
                                    <p:animEffect transition="in" filter="circle(in)">
                                      <p:cBhvr>
                                        <p:cTn id="112" dur="2000"/>
                                        <p:tgtEl>
                                          <p:spTgt spid="15"/>
                                        </p:tgtEl>
                                      </p:cBhvr>
                                    </p:animEffect>
                                  </p:childTnLst>
                                </p:cTn>
                              </p:par>
                            </p:childTnLst>
                          </p:cTn>
                        </p:par>
                      </p:childTnLst>
                    </p:cTn>
                  </p:par>
                  <p:par>
                    <p:cTn id="113" fill="hold">
                      <p:stCondLst>
                        <p:cond delay="indefinite"/>
                      </p:stCondLst>
                      <p:childTnLst>
                        <p:par>
                          <p:cTn id="114" fill="hold">
                            <p:stCondLst>
                              <p:cond delay="0"/>
                            </p:stCondLst>
                            <p:childTnLst>
                              <p:par>
                                <p:cTn id="115" presetID="6" presetClass="entr" presetSubtype="16" fill="hold" nodeType="clickEffect">
                                  <p:stCondLst>
                                    <p:cond delay="0"/>
                                  </p:stCondLst>
                                  <p:childTnLst>
                                    <p:set>
                                      <p:cBhvr>
                                        <p:cTn id="116" dur="1" fill="hold">
                                          <p:stCondLst>
                                            <p:cond delay="0"/>
                                          </p:stCondLst>
                                        </p:cTn>
                                        <p:tgtEl>
                                          <p:spTgt spid="18"/>
                                        </p:tgtEl>
                                        <p:attrNameLst>
                                          <p:attrName>style.visibility</p:attrName>
                                        </p:attrNameLst>
                                      </p:cBhvr>
                                      <p:to>
                                        <p:strVal val="visible"/>
                                      </p:to>
                                    </p:set>
                                    <p:animEffect transition="in" filter="circle(in)">
                                      <p:cBhvr>
                                        <p:cTn id="117" dur="2000"/>
                                        <p:tgtEl>
                                          <p:spTgt spid="18"/>
                                        </p:tgtEl>
                                      </p:cBhvr>
                                    </p:animEffect>
                                  </p:childTnLst>
                                </p:cTn>
                              </p:par>
                            </p:childTnLst>
                          </p:cTn>
                        </p:par>
                      </p:childTnLst>
                    </p:cTn>
                  </p:par>
                  <p:par>
                    <p:cTn id="118" fill="hold">
                      <p:stCondLst>
                        <p:cond delay="indefinite"/>
                      </p:stCondLst>
                      <p:childTnLst>
                        <p:par>
                          <p:cTn id="119" fill="hold">
                            <p:stCondLst>
                              <p:cond delay="0"/>
                            </p:stCondLst>
                            <p:childTnLst>
                              <p:par>
                                <p:cTn id="120" presetID="6" presetClass="entr" presetSubtype="16" fill="hold" nodeType="click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circle(in)">
                                      <p:cBhvr>
                                        <p:cTn id="122" dur="2000"/>
                                        <p:tgtEl>
                                          <p:spTgt spid="13"/>
                                        </p:tgtEl>
                                      </p:cBhvr>
                                    </p:animEffect>
                                  </p:childTnLst>
                                </p:cTn>
                              </p:par>
                            </p:childTnLst>
                          </p:cTn>
                        </p:par>
                      </p:childTnLst>
                    </p:cTn>
                  </p:par>
                  <p:par>
                    <p:cTn id="123" fill="hold">
                      <p:stCondLst>
                        <p:cond delay="indefinite"/>
                      </p:stCondLst>
                      <p:childTnLst>
                        <p:par>
                          <p:cTn id="124" fill="hold">
                            <p:stCondLst>
                              <p:cond delay="0"/>
                            </p:stCondLst>
                            <p:childTnLst>
                              <p:par>
                                <p:cTn id="125" presetID="6" presetClass="entr" presetSubtype="16" fill="hold" nodeType="clickEffect">
                                  <p:stCondLst>
                                    <p:cond delay="0"/>
                                  </p:stCondLst>
                                  <p:childTnLst>
                                    <p:set>
                                      <p:cBhvr>
                                        <p:cTn id="126" dur="1" fill="hold">
                                          <p:stCondLst>
                                            <p:cond delay="0"/>
                                          </p:stCondLst>
                                        </p:cTn>
                                        <p:tgtEl>
                                          <p:spTgt spid="17"/>
                                        </p:tgtEl>
                                        <p:attrNameLst>
                                          <p:attrName>style.visibility</p:attrName>
                                        </p:attrNameLst>
                                      </p:cBhvr>
                                      <p:to>
                                        <p:strVal val="visible"/>
                                      </p:to>
                                    </p:set>
                                    <p:animEffect transition="in" filter="circle(in)">
                                      <p:cBhvr>
                                        <p:cTn id="127" dur="2000"/>
                                        <p:tgtEl>
                                          <p:spTgt spid="17"/>
                                        </p:tgtEl>
                                      </p:cBhvr>
                                    </p:animEffect>
                                  </p:childTnLst>
                                </p:cTn>
                              </p:par>
                            </p:childTnLst>
                          </p:cTn>
                        </p:par>
                      </p:childTnLst>
                    </p:cTn>
                  </p:par>
                  <p:par>
                    <p:cTn id="128" fill="hold">
                      <p:stCondLst>
                        <p:cond delay="indefinite"/>
                      </p:stCondLst>
                      <p:childTnLst>
                        <p:par>
                          <p:cTn id="129" fill="hold">
                            <p:stCondLst>
                              <p:cond delay="0"/>
                            </p:stCondLst>
                            <p:childTnLst>
                              <p:par>
                                <p:cTn id="130" presetID="6" presetClass="entr" presetSubtype="16" fill="hold" nodeType="clickEffect">
                                  <p:stCondLst>
                                    <p:cond delay="0"/>
                                  </p:stCondLst>
                                  <p:childTnLst>
                                    <p:set>
                                      <p:cBhvr>
                                        <p:cTn id="131" dur="1" fill="hold">
                                          <p:stCondLst>
                                            <p:cond delay="0"/>
                                          </p:stCondLst>
                                        </p:cTn>
                                        <p:tgtEl>
                                          <p:spTgt spid="16"/>
                                        </p:tgtEl>
                                        <p:attrNameLst>
                                          <p:attrName>style.visibility</p:attrName>
                                        </p:attrNameLst>
                                      </p:cBhvr>
                                      <p:to>
                                        <p:strVal val="visible"/>
                                      </p:to>
                                    </p:set>
                                    <p:animEffect transition="in" filter="circle(in)">
                                      <p:cBhvr>
                                        <p:cTn id="132" dur="2000"/>
                                        <p:tgtEl>
                                          <p:spTgt spid="16"/>
                                        </p:tgtEl>
                                      </p:cBhvr>
                                    </p:animEffect>
                                  </p:childTnLst>
                                </p:cTn>
                              </p:par>
                            </p:childTnLst>
                          </p:cTn>
                        </p:par>
                      </p:childTnLst>
                    </p:cTn>
                  </p:par>
                  <p:par>
                    <p:cTn id="133" fill="hold">
                      <p:stCondLst>
                        <p:cond delay="indefinite"/>
                      </p:stCondLst>
                      <p:childTnLst>
                        <p:par>
                          <p:cTn id="134" fill="hold">
                            <p:stCondLst>
                              <p:cond delay="0"/>
                            </p:stCondLst>
                            <p:childTnLst>
                              <p:par>
                                <p:cTn id="135" presetID="6" presetClass="entr" presetSubtype="16" fill="hold" nodeType="clickEffect">
                                  <p:stCondLst>
                                    <p:cond delay="0"/>
                                  </p:stCondLst>
                                  <p:childTnLst>
                                    <p:set>
                                      <p:cBhvr>
                                        <p:cTn id="136" dur="1" fill="hold">
                                          <p:stCondLst>
                                            <p:cond delay="0"/>
                                          </p:stCondLst>
                                        </p:cTn>
                                        <p:tgtEl>
                                          <p:spTgt spid="20"/>
                                        </p:tgtEl>
                                        <p:attrNameLst>
                                          <p:attrName>style.visibility</p:attrName>
                                        </p:attrNameLst>
                                      </p:cBhvr>
                                      <p:to>
                                        <p:strVal val="visible"/>
                                      </p:to>
                                    </p:set>
                                    <p:animEffect transition="in" filter="circle(in)">
                                      <p:cBhvr>
                                        <p:cTn id="137" dur="2000"/>
                                        <p:tgtEl>
                                          <p:spTgt spid="20"/>
                                        </p:tgtEl>
                                      </p:cBhvr>
                                    </p:animEffect>
                                  </p:childTnLst>
                                </p:cTn>
                              </p:par>
                            </p:childTnLst>
                          </p:cTn>
                        </p:par>
                      </p:childTnLst>
                    </p:cTn>
                  </p:par>
                  <p:par>
                    <p:cTn id="138" fill="hold">
                      <p:stCondLst>
                        <p:cond delay="indefinite"/>
                      </p:stCondLst>
                      <p:childTnLst>
                        <p:par>
                          <p:cTn id="139" fill="hold">
                            <p:stCondLst>
                              <p:cond delay="0"/>
                            </p:stCondLst>
                            <p:childTnLst>
                              <p:par>
                                <p:cTn id="140" presetID="6" presetClass="entr" presetSubtype="16" fill="hold" nodeType="clickEffect">
                                  <p:stCondLst>
                                    <p:cond delay="0"/>
                                  </p:stCondLst>
                                  <p:childTnLst>
                                    <p:set>
                                      <p:cBhvr>
                                        <p:cTn id="141" dur="1" fill="hold">
                                          <p:stCondLst>
                                            <p:cond delay="0"/>
                                          </p:stCondLst>
                                        </p:cTn>
                                        <p:tgtEl>
                                          <p:spTgt spid="53"/>
                                        </p:tgtEl>
                                        <p:attrNameLst>
                                          <p:attrName>style.visibility</p:attrName>
                                        </p:attrNameLst>
                                      </p:cBhvr>
                                      <p:to>
                                        <p:strVal val="visible"/>
                                      </p:to>
                                    </p:set>
                                    <p:animEffect transition="in" filter="circle(in)">
                                      <p:cBhvr>
                                        <p:cTn id="142" dur="2000"/>
                                        <p:tgtEl>
                                          <p:spTgt spid="53"/>
                                        </p:tgtEl>
                                      </p:cBhvr>
                                    </p:animEffect>
                                  </p:childTnLst>
                                </p:cTn>
                              </p:par>
                            </p:childTnLst>
                          </p:cTn>
                        </p:par>
                      </p:childTnLst>
                    </p:cTn>
                  </p:par>
                  <p:par>
                    <p:cTn id="143" fill="hold">
                      <p:stCondLst>
                        <p:cond delay="indefinite"/>
                      </p:stCondLst>
                      <p:childTnLst>
                        <p:par>
                          <p:cTn id="144" fill="hold">
                            <p:stCondLst>
                              <p:cond delay="0"/>
                            </p:stCondLst>
                            <p:childTnLst>
                              <p:par>
                                <p:cTn id="145" presetID="6" presetClass="entr" presetSubtype="16" fill="hold" nodeType="clickEffect">
                                  <p:stCondLst>
                                    <p:cond delay="0"/>
                                  </p:stCondLst>
                                  <p:childTnLst>
                                    <p:set>
                                      <p:cBhvr>
                                        <p:cTn id="146" dur="1" fill="hold">
                                          <p:stCondLst>
                                            <p:cond delay="0"/>
                                          </p:stCondLst>
                                        </p:cTn>
                                        <p:tgtEl>
                                          <p:spTgt spid="19"/>
                                        </p:tgtEl>
                                        <p:attrNameLst>
                                          <p:attrName>style.visibility</p:attrName>
                                        </p:attrNameLst>
                                      </p:cBhvr>
                                      <p:to>
                                        <p:strVal val="visible"/>
                                      </p:to>
                                    </p:set>
                                    <p:animEffect transition="in" filter="circle(in)">
                                      <p:cBhvr>
                                        <p:cTn id="14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4EC7F19-5B87-8044-862E-EBBE4B755725}"/>
              </a:ext>
            </a:extLst>
          </p:cNvPr>
          <p:cNvSpPr txBox="1"/>
          <p:nvPr/>
        </p:nvSpPr>
        <p:spPr>
          <a:xfrm>
            <a:off x="92504" y="206477"/>
            <a:ext cx="8933509" cy="6459794"/>
          </a:xfrm>
          <a:prstGeom prst="rect">
            <a:avLst/>
          </a:prstGeom>
          <a:solidFill>
            <a:sysClr val="window" lastClr="FFFFFF"/>
          </a:solidFill>
          <a:ln w="38100">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black"/>
              </a:solidFill>
              <a:effectLst/>
              <a:uLnTx/>
              <a:uFillTx/>
            </a:endParaRPr>
          </a:p>
        </p:txBody>
      </p:sp>
      <p:sp>
        <p:nvSpPr>
          <p:cNvPr id="3" name="Rectangle 4">
            <a:extLst>
              <a:ext uri="{FF2B5EF4-FFF2-40B4-BE49-F238E27FC236}">
                <a16:creationId xmlns:a16="http://schemas.microsoft.com/office/drawing/2014/main" id="{9031D10E-E13D-F03E-98BD-807AE2D6DF07}"/>
              </a:ext>
            </a:extLst>
          </p:cNvPr>
          <p:cNvSpPr/>
          <p:nvPr/>
        </p:nvSpPr>
        <p:spPr>
          <a:xfrm>
            <a:off x="857049" y="5817944"/>
            <a:ext cx="3714951" cy="461665"/>
          </a:xfrm>
          <a:prstGeom prst="rect">
            <a:avLst/>
          </a:prstGeom>
          <a:solidFill>
            <a:srgbClr val="FFFFFF"/>
          </a:solidFill>
          <a:ln w="28575" cap="flat">
            <a:solidFill>
              <a:srgbClr val="000000"/>
            </a:solidFill>
            <a:prstDash val="solid"/>
            <a:miter/>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12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200" b="1" i="0" u="none" strike="noStrike" kern="1200" cap="none" spc="0" normalizeH="0" baseline="0" noProof="0" dirty="0">
                <a:ln>
                  <a:noFill/>
                </a:ln>
                <a:solidFill>
                  <a:srgbClr val="000000"/>
                </a:solidFill>
                <a:effectLst/>
                <a:uLnTx/>
                <a:uFillTx/>
                <a:latin typeface="Calibri"/>
                <a:ea typeface="+mn-ea"/>
                <a:cs typeface="+mn-cs"/>
              </a:rPr>
              <a:t>…………………………………………………………………………………….</a:t>
            </a:r>
          </a:p>
        </p:txBody>
      </p:sp>
      <p:sp>
        <p:nvSpPr>
          <p:cNvPr id="4" name="ZoneTexte 12">
            <a:extLst>
              <a:ext uri="{FF2B5EF4-FFF2-40B4-BE49-F238E27FC236}">
                <a16:creationId xmlns:a16="http://schemas.microsoft.com/office/drawing/2014/main" id="{1E56AE53-A26F-C6BC-6973-8433E2239F93}"/>
              </a:ext>
            </a:extLst>
          </p:cNvPr>
          <p:cNvSpPr txBox="1"/>
          <p:nvPr/>
        </p:nvSpPr>
        <p:spPr>
          <a:xfrm>
            <a:off x="6350514" y="3876226"/>
            <a:ext cx="1813556"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1200" cap="none" spc="0" normalizeH="0" baseline="0" noProof="0" dirty="0">
                <a:ln>
                  <a:noFill/>
                </a:ln>
                <a:solidFill>
                  <a:srgbClr val="000000"/>
                </a:solidFill>
                <a:effectLst/>
                <a:uLnTx/>
                <a:uFillTx/>
                <a:latin typeface="Calibri"/>
                <a:ea typeface="+mn-ea"/>
                <a:cs typeface="+mn-cs"/>
              </a:rPr>
              <a:t>……………………………..</a:t>
            </a:r>
          </a:p>
        </p:txBody>
      </p:sp>
      <p:sp>
        <p:nvSpPr>
          <p:cNvPr id="5" name="ZoneTexte 13">
            <a:extLst>
              <a:ext uri="{FF2B5EF4-FFF2-40B4-BE49-F238E27FC236}">
                <a16:creationId xmlns:a16="http://schemas.microsoft.com/office/drawing/2014/main" id="{39761698-CF08-5423-46BA-87469DA49F9A}"/>
              </a:ext>
            </a:extLst>
          </p:cNvPr>
          <p:cNvSpPr txBox="1"/>
          <p:nvPr/>
        </p:nvSpPr>
        <p:spPr>
          <a:xfrm>
            <a:off x="6345409" y="4307416"/>
            <a:ext cx="2151850"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1200" cap="none" spc="0" normalizeH="0" baseline="0" noProof="0" dirty="0">
                <a:ln>
                  <a:noFill/>
                </a:ln>
                <a:solidFill>
                  <a:srgbClr val="000000"/>
                </a:solidFill>
                <a:effectLst/>
                <a:uLnTx/>
                <a:uFillTx/>
                <a:latin typeface="Calibri"/>
                <a:ea typeface="+mn-ea"/>
                <a:cs typeface="+mn-cs"/>
              </a:rPr>
              <a:t>………………………………</a:t>
            </a:r>
          </a:p>
        </p:txBody>
      </p:sp>
      <p:sp>
        <p:nvSpPr>
          <p:cNvPr id="6" name="ZoneTexte 14">
            <a:extLst>
              <a:ext uri="{FF2B5EF4-FFF2-40B4-BE49-F238E27FC236}">
                <a16:creationId xmlns:a16="http://schemas.microsoft.com/office/drawing/2014/main" id="{C98D79D0-EAD4-6DD2-E21A-D3FCD490E0F7}"/>
              </a:ext>
            </a:extLst>
          </p:cNvPr>
          <p:cNvSpPr txBox="1"/>
          <p:nvPr/>
        </p:nvSpPr>
        <p:spPr>
          <a:xfrm>
            <a:off x="6364983" y="6348616"/>
            <a:ext cx="1813556"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1200" cap="none" spc="0" normalizeH="0" baseline="0" noProof="0" dirty="0">
                <a:ln>
                  <a:noFill/>
                </a:ln>
                <a:solidFill>
                  <a:srgbClr val="000000"/>
                </a:solidFill>
                <a:effectLst/>
                <a:uLnTx/>
                <a:uFillTx/>
                <a:latin typeface="Calibri"/>
                <a:ea typeface="+mn-ea"/>
                <a:cs typeface="+mn-cs"/>
              </a:rPr>
              <a:t>………………………………</a:t>
            </a:r>
          </a:p>
        </p:txBody>
      </p:sp>
      <p:sp>
        <p:nvSpPr>
          <p:cNvPr id="7" name="ZoneTexte 15">
            <a:extLst>
              <a:ext uri="{FF2B5EF4-FFF2-40B4-BE49-F238E27FC236}">
                <a16:creationId xmlns:a16="http://schemas.microsoft.com/office/drawing/2014/main" id="{875A8219-79CA-C262-DD58-96E6ED6FB8D7}"/>
              </a:ext>
            </a:extLst>
          </p:cNvPr>
          <p:cNvSpPr txBox="1"/>
          <p:nvPr/>
        </p:nvSpPr>
        <p:spPr>
          <a:xfrm>
            <a:off x="6387051" y="5134571"/>
            <a:ext cx="1765957"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1200" cap="none" spc="0" normalizeH="0" baseline="0" noProof="0" dirty="0">
                <a:ln>
                  <a:noFill/>
                </a:ln>
                <a:solidFill>
                  <a:srgbClr val="000000"/>
                </a:solidFill>
                <a:effectLst/>
                <a:uLnTx/>
                <a:uFillTx/>
                <a:latin typeface="Calibri"/>
                <a:ea typeface="+mn-ea"/>
                <a:cs typeface="+mn-cs"/>
              </a:rPr>
              <a:t>…………………………..…</a:t>
            </a:r>
          </a:p>
        </p:txBody>
      </p:sp>
      <p:sp>
        <p:nvSpPr>
          <p:cNvPr id="8" name="ZoneTexte 17">
            <a:extLst>
              <a:ext uri="{FF2B5EF4-FFF2-40B4-BE49-F238E27FC236}">
                <a16:creationId xmlns:a16="http://schemas.microsoft.com/office/drawing/2014/main" id="{91830F90-B0BD-065C-AD98-50599C63F150}"/>
              </a:ext>
            </a:extLst>
          </p:cNvPr>
          <p:cNvSpPr txBox="1"/>
          <p:nvPr/>
        </p:nvSpPr>
        <p:spPr>
          <a:xfrm>
            <a:off x="6375608" y="5940415"/>
            <a:ext cx="1757037"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1200" cap="none" spc="0" normalizeH="0" baseline="0" noProof="0" dirty="0">
                <a:ln>
                  <a:noFill/>
                </a:ln>
                <a:solidFill>
                  <a:srgbClr val="000000"/>
                </a:solidFill>
                <a:effectLst/>
                <a:uLnTx/>
                <a:uFillTx/>
                <a:latin typeface="Calibri"/>
                <a:ea typeface="+mn-ea"/>
                <a:cs typeface="+mn-cs"/>
              </a:rPr>
              <a:t>………………………….…</a:t>
            </a:r>
          </a:p>
        </p:txBody>
      </p:sp>
      <p:sp>
        <p:nvSpPr>
          <p:cNvPr id="9" name="ZoneTexte 8">
            <a:extLst>
              <a:ext uri="{FF2B5EF4-FFF2-40B4-BE49-F238E27FC236}">
                <a16:creationId xmlns:a16="http://schemas.microsoft.com/office/drawing/2014/main" id="{FBCDA1DC-BFD3-BBA0-3DD2-856762BAC2DC}"/>
              </a:ext>
            </a:extLst>
          </p:cNvPr>
          <p:cNvSpPr txBox="1"/>
          <p:nvPr/>
        </p:nvSpPr>
        <p:spPr>
          <a:xfrm>
            <a:off x="5453042" y="432847"/>
            <a:ext cx="250702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1" i="0" u="sng" strike="noStrike" kern="1200" cap="none" spc="0" normalizeH="0" baseline="0" noProof="0" dirty="0" err="1">
                <a:ln>
                  <a:noFill/>
                </a:ln>
                <a:solidFill>
                  <a:prstClr val="black"/>
                </a:solidFill>
                <a:effectLst/>
                <a:uLnTx/>
                <a:uFillTx/>
                <a:latin typeface="Calibri" panose="020F0502020204030204"/>
                <a:ea typeface="+mn-ea"/>
                <a:cs typeface="+mn-cs"/>
              </a:rPr>
              <a:t>1-Une</a:t>
            </a:r>
            <a:r>
              <a:rPr kumimoji="0" lang="fr-FR" sz="1400" b="1" i="0" u="sng" strike="noStrike" kern="1200" cap="none" spc="0" normalizeH="0" baseline="0" noProof="0" dirty="0">
                <a:ln>
                  <a:noFill/>
                </a:ln>
                <a:solidFill>
                  <a:prstClr val="black"/>
                </a:solidFill>
                <a:effectLst/>
                <a:uLnTx/>
                <a:uFillTx/>
                <a:latin typeface="Calibri" panose="020F0502020204030204"/>
                <a:ea typeface="+mn-ea"/>
                <a:cs typeface="+mn-cs"/>
              </a:rPr>
              <a:t> métropole mondiale</a:t>
            </a:r>
          </a:p>
        </p:txBody>
      </p:sp>
      <p:sp>
        <p:nvSpPr>
          <p:cNvPr id="10" name="ZoneTexte 9">
            <a:extLst>
              <a:ext uri="{FF2B5EF4-FFF2-40B4-BE49-F238E27FC236}">
                <a16:creationId xmlns:a16="http://schemas.microsoft.com/office/drawing/2014/main" id="{E07C5B28-67F9-F057-5D20-20D66E525DD3}"/>
              </a:ext>
            </a:extLst>
          </p:cNvPr>
          <p:cNvSpPr txBox="1"/>
          <p:nvPr/>
        </p:nvSpPr>
        <p:spPr>
          <a:xfrm>
            <a:off x="5453042" y="3075976"/>
            <a:ext cx="397489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1" i="0" u="sng" strike="noStrike" kern="1200" cap="none" spc="0" normalizeH="0" baseline="0" noProof="0" dirty="0">
                <a:ln>
                  <a:noFill/>
                </a:ln>
                <a:solidFill>
                  <a:prstClr val="black"/>
                </a:solidFill>
                <a:effectLst/>
                <a:uLnTx/>
                <a:uFillTx/>
                <a:latin typeface="Calibri" panose="020F0502020204030204"/>
                <a:ea typeface="+mn-ea"/>
                <a:cs typeface="+mn-cs"/>
              </a:rPr>
              <a:t>2-…………………………………………………….</a:t>
            </a:r>
          </a:p>
        </p:txBody>
      </p:sp>
      <p:sp>
        <p:nvSpPr>
          <p:cNvPr id="11" name="ZoneTexte 10">
            <a:extLst>
              <a:ext uri="{FF2B5EF4-FFF2-40B4-BE49-F238E27FC236}">
                <a16:creationId xmlns:a16="http://schemas.microsoft.com/office/drawing/2014/main" id="{FF4AB25D-C126-1DDE-B6B6-35383ACC5095}"/>
              </a:ext>
            </a:extLst>
          </p:cNvPr>
          <p:cNvSpPr txBox="1"/>
          <p:nvPr/>
        </p:nvSpPr>
        <p:spPr>
          <a:xfrm>
            <a:off x="5453041" y="4721556"/>
            <a:ext cx="397489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1" i="0" u="sng" strike="noStrike" kern="1200" cap="none" spc="0" normalizeH="0" baseline="0" noProof="0" dirty="0">
                <a:ln>
                  <a:noFill/>
                </a:ln>
                <a:solidFill>
                  <a:prstClr val="black"/>
                </a:solidFill>
                <a:effectLst/>
                <a:uLnTx/>
                <a:uFillTx/>
                <a:latin typeface="Calibri" panose="020F0502020204030204"/>
                <a:ea typeface="+mn-ea"/>
                <a:cs typeface="+mn-cs"/>
              </a:rPr>
              <a:t>3-…………………………………………………….</a:t>
            </a:r>
          </a:p>
        </p:txBody>
      </p:sp>
      <p:sp>
        <p:nvSpPr>
          <p:cNvPr id="12" name="ZoneTexte 12">
            <a:extLst>
              <a:ext uri="{FF2B5EF4-FFF2-40B4-BE49-F238E27FC236}">
                <a16:creationId xmlns:a16="http://schemas.microsoft.com/office/drawing/2014/main" id="{F7771EE4-2551-46DE-6684-216403DA65EA}"/>
              </a:ext>
            </a:extLst>
          </p:cNvPr>
          <p:cNvSpPr txBox="1"/>
          <p:nvPr/>
        </p:nvSpPr>
        <p:spPr>
          <a:xfrm>
            <a:off x="6375608" y="1100970"/>
            <a:ext cx="1813556"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1200" cap="none" spc="0" normalizeH="0" baseline="0" noProof="0" dirty="0">
                <a:ln>
                  <a:noFill/>
                </a:ln>
                <a:solidFill>
                  <a:srgbClr val="000000"/>
                </a:solidFill>
                <a:effectLst/>
                <a:uLnTx/>
                <a:uFillTx/>
                <a:latin typeface="Calibri"/>
                <a:ea typeface="+mn-ea"/>
                <a:cs typeface="+mn-cs"/>
              </a:rPr>
              <a:t>……………………………..</a:t>
            </a:r>
          </a:p>
        </p:txBody>
      </p:sp>
      <p:sp>
        <p:nvSpPr>
          <p:cNvPr id="13" name="ZoneTexte 12">
            <a:extLst>
              <a:ext uri="{FF2B5EF4-FFF2-40B4-BE49-F238E27FC236}">
                <a16:creationId xmlns:a16="http://schemas.microsoft.com/office/drawing/2014/main" id="{C1A20526-ED24-1077-7ED0-FF250D80DD4B}"/>
              </a:ext>
            </a:extLst>
          </p:cNvPr>
          <p:cNvSpPr txBox="1"/>
          <p:nvPr/>
        </p:nvSpPr>
        <p:spPr>
          <a:xfrm>
            <a:off x="6375608" y="1880203"/>
            <a:ext cx="1813556"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1200" cap="none" spc="0" normalizeH="0" baseline="0" noProof="0" dirty="0">
                <a:ln>
                  <a:noFill/>
                </a:ln>
                <a:solidFill>
                  <a:srgbClr val="000000"/>
                </a:solidFill>
                <a:effectLst/>
                <a:uLnTx/>
                <a:uFillTx/>
                <a:latin typeface="Calibri"/>
                <a:ea typeface="+mn-ea"/>
                <a:cs typeface="+mn-cs"/>
              </a:rPr>
              <a:t>……………………………...</a:t>
            </a:r>
          </a:p>
        </p:txBody>
      </p:sp>
      <p:sp>
        <p:nvSpPr>
          <p:cNvPr id="14" name="ZoneTexte 12">
            <a:extLst>
              <a:ext uri="{FF2B5EF4-FFF2-40B4-BE49-F238E27FC236}">
                <a16:creationId xmlns:a16="http://schemas.microsoft.com/office/drawing/2014/main" id="{0BD59081-AB46-812A-5366-158ECE8C54FA}"/>
              </a:ext>
            </a:extLst>
          </p:cNvPr>
          <p:cNvSpPr txBox="1"/>
          <p:nvPr/>
        </p:nvSpPr>
        <p:spPr>
          <a:xfrm>
            <a:off x="6375608" y="1497629"/>
            <a:ext cx="1813556"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1200" cap="none" spc="0" normalizeH="0" baseline="0" noProof="0" dirty="0">
                <a:ln>
                  <a:noFill/>
                </a:ln>
                <a:solidFill>
                  <a:srgbClr val="000000"/>
                </a:solidFill>
                <a:effectLst/>
                <a:uLnTx/>
                <a:uFillTx/>
                <a:latin typeface="Calibri"/>
                <a:ea typeface="+mn-ea"/>
                <a:cs typeface="+mn-cs"/>
              </a:rPr>
              <a:t>……………………………...</a:t>
            </a:r>
          </a:p>
        </p:txBody>
      </p:sp>
      <p:sp>
        <p:nvSpPr>
          <p:cNvPr id="15" name="ZoneTexte 12">
            <a:extLst>
              <a:ext uri="{FF2B5EF4-FFF2-40B4-BE49-F238E27FC236}">
                <a16:creationId xmlns:a16="http://schemas.microsoft.com/office/drawing/2014/main" id="{7C532A21-19A5-CA6F-1E7C-0F3A2B9FB2B6}"/>
              </a:ext>
            </a:extLst>
          </p:cNvPr>
          <p:cNvSpPr txBox="1"/>
          <p:nvPr/>
        </p:nvSpPr>
        <p:spPr>
          <a:xfrm>
            <a:off x="6387051" y="2290667"/>
            <a:ext cx="1813556"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1200" cap="none" spc="0" normalizeH="0" baseline="0" noProof="0" dirty="0">
                <a:ln>
                  <a:noFill/>
                </a:ln>
                <a:solidFill>
                  <a:srgbClr val="000000"/>
                </a:solidFill>
                <a:effectLst/>
                <a:uLnTx/>
                <a:uFillTx/>
                <a:latin typeface="Calibri"/>
                <a:ea typeface="+mn-ea"/>
                <a:cs typeface="+mn-cs"/>
              </a:rPr>
              <a:t>……………………………...</a:t>
            </a:r>
          </a:p>
        </p:txBody>
      </p:sp>
      <p:sp>
        <p:nvSpPr>
          <p:cNvPr id="16" name="ZoneTexte 12">
            <a:extLst>
              <a:ext uri="{FF2B5EF4-FFF2-40B4-BE49-F238E27FC236}">
                <a16:creationId xmlns:a16="http://schemas.microsoft.com/office/drawing/2014/main" id="{A80615E5-8751-5416-6560-A94D4AA05BE3}"/>
              </a:ext>
            </a:extLst>
          </p:cNvPr>
          <p:cNvSpPr txBox="1"/>
          <p:nvPr/>
        </p:nvSpPr>
        <p:spPr>
          <a:xfrm>
            <a:off x="6364983" y="2697181"/>
            <a:ext cx="1813556"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1200" cap="none" spc="0" normalizeH="0" baseline="0" noProof="0" dirty="0">
                <a:ln>
                  <a:noFill/>
                </a:ln>
                <a:solidFill>
                  <a:srgbClr val="000000"/>
                </a:solidFill>
                <a:effectLst/>
                <a:uLnTx/>
                <a:uFillTx/>
                <a:latin typeface="Calibri"/>
                <a:ea typeface="+mn-ea"/>
                <a:cs typeface="+mn-cs"/>
              </a:rPr>
              <a:t>……………………………...</a:t>
            </a:r>
          </a:p>
        </p:txBody>
      </p:sp>
      <p:sp>
        <p:nvSpPr>
          <p:cNvPr id="17" name="Étoile : 5 branches 49">
            <a:extLst>
              <a:ext uri="{FF2B5EF4-FFF2-40B4-BE49-F238E27FC236}">
                <a16:creationId xmlns:a16="http://schemas.microsoft.com/office/drawing/2014/main" id="{7D6D481E-86C4-AF2A-0041-7C7F14EB293E}"/>
              </a:ext>
            </a:extLst>
          </p:cNvPr>
          <p:cNvSpPr/>
          <p:nvPr/>
        </p:nvSpPr>
        <p:spPr>
          <a:xfrm flipV="1">
            <a:off x="5814807" y="1181762"/>
            <a:ext cx="230785" cy="254715"/>
          </a:xfrm>
          <a:custGeom>
            <a:avLst>
              <a:gd name="f11" fmla="val 19098"/>
            </a:avLst>
            <a:gdLst>
              <a:gd name="f1" fmla="val 10800000"/>
              <a:gd name="f2" fmla="val 5400000"/>
              <a:gd name="f3" fmla="val 180"/>
              <a:gd name="f4" fmla="val w"/>
              <a:gd name="f5" fmla="val h"/>
              <a:gd name="f6" fmla="val ss"/>
              <a:gd name="f7" fmla="val 0"/>
              <a:gd name="f8" fmla="*/ 5419351 1 1725033"/>
              <a:gd name="f9" fmla="val 105146"/>
              <a:gd name="f10" fmla="val 110557"/>
              <a:gd name="f11" fmla="val 19098"/>
              <a:gd name="f12" fmla="+- 0 0 -270"/>
              <a:gd name="f13" fmla="+- 0 0 -180"/>
              <a:gd name="f14" fmla="+- 0 0 -90"/>
              <a:gd name="f15" fmla="abs f4"/>
              <a:gd name="f16" fmla="abs f5"/>
              <a:gd name="f17" fmla="abs f6"/>
              <a:gd name="f18" fmla="val f7"/>
              <a:gd name="f19" fmla="val f11"/>
              <a:gd name="f20" fmla="+- 1080000 f2 0"/>
              <a:gd name="f21" fmla="+- 18360000 f2 0"/>
              <a:gd name="f22" fmla="+- 20520000 f2 0"/>
              <a:gd name="f23" fmla="+- 3240000 f2 0"/>
              <a:gd name="f24" fmla="*/ f12 f1 1"/>
              <a:gd name="f25" fmla="*/ f13 f1 1"/>
              <a:gd name="f26" fmla="*/ f14 f1 1"/>
              <a:gd name="f27" fmla="?: f15 f4 1"/>
              <a:gd name="f28" fmla="?: f16 f5 1"/>
              <a:gd name="f29" fmla="?: f17 f6 1"/>
              <a:gd name="f30" fmla="*/ f20 f8 1"/>
              <a:gd name="f31" fmla="*/ f21 f8 1"/>
              <a:gd name="f32" fmla="*/ f22 f8 1"/>
              <a:gd name="f33" fmla="*/ f23 f8 1"/>
              <a:gd name="f34" fmla="*/ f24 1 f3"/>
              <a:gd name="f35" fmla="*/ f25 1 f3"/>
              <a:gd name="f36" fmla="*/ f26 1 f3"/>
              <a:gd name="f37" fmla="*/ f27 1 21600"/>
              <a:gd name="f38" fmla="*/ f28 1 21600"/>
              <a:gd name="f39" fmla="*/ 21600 f27 1"/>
              <a:gd name="f40" fmla="*/ 21600 f28 1"/>
              <a:gd name="f41" fmla="*/ f30 1 f1"/>
              <a:gd name="f42" fmla="*/ f31 1 f1"/>
              <a:gd name="f43" fmla="*/ f32 1 f1"/>
              <a:gd name="f44" fmla="*/ f33 1 f1"/>
              <a:gd name="f45" fmla="+- f34 0 f2"/>
              <a:gd name="f46" fmla="+- f35 0 f2"/>
              <a:gd name="f47" fmla="+- f36 0 f2"/>
              <a:gd name="f48" fmla="min f38 f37"/>
              <a:gd name="f49" fmla="*/ f39 1 f29"/>
              <a:gd name="f50" fmla="*/ f40 1 f29"/>
              <a:gd name="f51" fmla="+- 0 0 f41"/>
              <a:gd name="f52" fmla="+- 0 0 f42"/>
              <a:gd name="f53" fmla="+- 0 0 f43"/>
              <a:gd name="f54" fmla="+- 0 0 f44"/>
              <a:gd name="f55" fmla="val f49"/>
              <a:gd name="f56" fmla="val f50"/>
              <a:gd name="f57" fmla="+- 0 0 f51"/>
              <a:gd name="f58" fmla="+- 0 0 f52"/>
              <a:gd name="f59" fmla="+- 0 0 f53"/>
              <a:gd name="f60" fmla="+- 0 0 f54"/>
              <a:gd name="f61" fmla="*/ f18 f48 1"/>
              <a:gd name="f62" fmla="+- f56 0 f18"/>
              <a:gd name="f63" fmla="+- f55 0 f18"/>
              <a:gd name="f64" fmla="*/ f57 f1 1"/>
              <a:gd name="f65" fmla="*/ f58 f1 1"/>
              <a:gd name="f66" fmla="*/ f59 f1 1"/>
              <a:gd name="f67" fmla="*/ f60 f1 1"/>
              <a:gd name="f68" fmla="*/ f62 1 2"/>
              <a:gd name="f69" fmla="*/ f63 1 2"/>
              <a:gd name="f70" fmla="*/ f64 1 f8"/>
              <a:gd name="f71" fmla="*/ f65 1 f8"/>
              <a:gd name="f72" fmla="*/ f66 1 f8"/>
              <a:gd name="f73" fmla="*/ f67 1 f8"/>
              <a:gd name="f74" fmla="+- f18 f68 0"/>
              <a:gd name="f75" fmla="+- f18 f69 0"/>
              <a:gd name="f76" fmla="*/ f69 f9 1"/>
              <a:gd name="f77" fmla="*/ f68 f10 1"/>
              <a:gd name="f78" fmla="+- f70 0 f2"/>
              <a:gd name="f79" fmla="+- f71 0 f2"/>
              <a:gd name="f80" fmla="+- f72 0 f2"/>
              <a:gd name="f81" fmla="+- f73 0 f2"/>
              <a:gd name="f82" fmla="*/ f76 1 100000"/>
              <a:gd name="f83" fmla="*/ f77 1 100000"/>
              <a:gd name="f84" fmla="*/ f74 f10 1"/>
              <a:gd name="f85" fmla="cos 1 f78"/>
              <a:gd name="f86" fmla="cos 1 f79"/>
              <a:gd name="f87" fmla="sin 1 f78"/>
              <a:gd name="f88" fmla="sin 1 f79"/>
              <a:gd name="f89" fmla="cos 1 f80"/>
              <a:gd name="f90" fmla="cos 1 f81"/>
              <a:gd name="f91" fmla="sin 1 f81"/>
              <a:gd name="f92" fmla="sin 1 f80"/>
              <a:gd name="f93" fmla="*/ f75 f48 1"/>
              <a:gd name="f94" fmla="*/ f84 1 100000"/>
              <a:gd name="f95" fmla="+- 0 0 f85"/>
              <a:gd name="f96" fmla="+- 0 0 f86"/>
              <a:gd name="f97" fmla="+- 0 0 f87"/>
              <a:gd name="f98" fmla="+- 0 0 f88"/>
              <a:gd name="f99" fmla="*/ f82 f19 1"/>
              <a:gd name="f100" fmla="*/ f83 f19 1"/>
              <a:gd name="f101" fmla="+- 0 0 f89"/>
              <a:gd name="f102" fmla="+- 0 0 f90"/>
              <a:gd name="f103" fmla="+- 0 0 f91"/>
              <a:gd name="f104" fmla="+- 0 0 f92"/>
              <a:gd name="f105" fmla="+- 0 0 f95"/>
              <a:gd name="f106" fmla="+- 0 0 f96"/>
              <a:gd name="f107" fmla="+- 0 0 f97"/>
              <a:gd name="f108" fmla="+- 0 0 f98"/>
              <a:gd name="f109" fmla="*/ f99 1 50000"/>
              <a:gd name="f110" fmla="*/ f100 1 50000"/>
              <a:gd name="f111" fmla="+- 0 0 f101"/>
              <a:gd name="f112" fmla="+- 0 0 f102"/>
              <a:gd name="f113" fmla="+- 0 0 f103"/>
              <a:gd name="f114" fmla="+- 0 0 f104"/>
              <a:gd name="f115" fmla="*/ f105 f82 1"/>
              <a:gd name="f116" fmla="*/ f106 f82 1"/>
              <a:gd name="f117" fmla="*/ f107 f83 1"/>
              <a:gd name="f118" fmla="*/ f108 f83 1"/>
              <a:gd name="f119" fmla="*/ f111 f109 1"/>
              <a:gd name="f120" fmla="*/ f112 f109 1"/>
              <a:gd name="f121" fmla="*/ f113 f110 1"/>
              <a:gd name="f122" fmla="*/ f114 f110 1"/>
              <a:gd name="f123" fmla="+- f94 f110 0"/>
              <a:gd name="f124" fmla="+- f75 0 f115"/>
              <a:gd name="f125" fmla="+- f75 0 f116"/>
              <a:gd name="f126" fmla="+- f75 f116 0"/>
              <a:gd name="f127" fmla="+- f75 f115 0"/>
              <a:gd name="f128" fmla="+- f94 0 f117"/>
              <a:gd name="f129" fmla="+- f94 0 f118"/>
              <a:gd name="f130" fmla="+- f75 0 f119"/>
              <a:gd name="f131" fmla="+- f75 0 f120"/>
              <a:gd name="f132" fmla="+- f75 f120 0"/>
              <a:gd name="f133" fmla="+- f75 f119 0"/>
              <a:gd name="f134" fmla="+- f94 0 f121"/>
              <a:gd name="f135" fmla="+- f94 0 f122"/>
              <a:gd name="f136" fmla="*/ f123 f48 1"/>
              <a:gd name="f137" fmla="*/ f130 f48 1"/>
              <a:gd name="f138" fmla="*/ f134 f48 1"/>
              <a:gd name="f139" fmla="*/ f133 f48 1"/>
              <a:gd name="f140" fmla="*/ f124 f48 1"/>
              <a:gd name="f141" fmla="*/ f128 f48 1"/>
              <a:gd name="f142" fmla="*/ f131 f48 1"/>
              <a:gd name="f143" fmla="*/ f132 f48 1"/>
              <a:gd name="f144" fmla="*/ f127 f48 1"/>
              <a:gd name="f145" fmla="*/ f135 f48 1"/>
              <a:gd name="f146" fmla="*/ f126 f48 1"/>
              <a:gd name="f147" fmla="*/ f129 f48 1"/>
              <a:gd name="f148" fmla="*/ f125 f48 1"/>
            </a:gdLst>
            <a:ahLst/>
            <a:cxnLst>
              <a:cxn ang="3cd4">
                <a:pos x="hc" y="t"/>
              </a:cxn>
              <a:cxn ang="0">
                <a:pos x="r" y="vc"/>
              </a:cxn>
              <a:cxn ang="cd4">
                <a:pos x="hc" y="b"/>
              </a:cxn>
              <a:cxn ang="cd2">
                <a:pos x="l" y="vc"/>
              </a:cxn>
              <a:cxn ang="f45">
                <a:pos x="f140" y="f141"/>
              </a:cxn>
              <a:cxn ang="f46">
                <a:pos x="f148" y="f147"/>
              </a:cxn>
              <a:cxn ang="f46">
                <a:pos x="f146" y="f147"/>
              </a:cxn>
              <a:cxn ang="f47">
                <a:pos x="f144" y="f141"/>
              </a:cxn>
            </a:cxnLst>
            <a:rect l="f137" t="f138" r="f139" b="f136"/>
            <a:pathLst>
              <a:path>
                <a:moveTo>
                  <a:pt x="f140" y="f141"/>
                </a:moveTo>
                <a:lnTo>
                  <a:pt x="f142" y="f138"/>
                </a:lnTo>
                <a:lnTo>
                  <a:pt x="f93" y="f61"/>
                </a:lnTo>
                <a:lnTo>
                  <a:pt x="f143" y="f138"/>
                </a:lnTo>
                <a:lnTo>
                  <a:pt x="f144" y="f141"/>
                </a:lnTo>
                <a:lnTo>
                  <a:pt x="f139" y="f145"/>
                </a:lnTo>
                <a:lnTo>
                  <a:pt x="f146" y="f147"/>
                </a:lnTo>
                <a:lnTo>
                  <a:pt x="f93" y="f136"/>
                </a:lnTo>
                <a:lnTo>
                  <a:pt x="f148" y="f147"/>
                </a:lnTo>
                <a:lnTo>
                  <a:pt x="f137" y="f145"/>
                </a:lnTo>
                <a:close/>
              </a:path>
            </a:pathLst>
          </a:custGeom>
          <a:solidFill>
            <a:srgbClr val="7030A0"/>
          </a:solidFill>
          <a:ln w="12701" cap="flat">
            <a:solidFill>
              <a:srgbClr val="7030A0"/>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cxnSp>
        <p:nvCxnSpPr>
          <p:cNvPr id="18" name="Connecteur droit avec flèche 17">
            <a:extLst>
              <a:ext uri="{FF2B5EF4-FFF2-40B4-BE49-F238E27FC236}">
                <a16:creationId xmlns:a16="http://schemas.microsoft.com/office/drawing/2014/main" id="{92535F07-9809-52DA-A52E-9E70BD161109}"/>
              </a:ext>
            </a:extLst>
          </p:cNvPr>
          <p:cNvCxnSpPr>
            <a:cxnSpLocks/>
          </p:cNvCxnSpPr>
          <p:nvPr/>
        </p:nvCxnSpPr>
        <p:spPr>
          <a:xfrm>
            <a:off x="5805413" y="5688617"/>
            <a:ext cx="41203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5E36CD53-9B57-CD8C-8D5B-4E15616123F6}"/>
              </a:ext>
            </a:extLst>
          </p:cNvPr>
          <p:cNvSpPr/>
          <p:nvPr/>
        </p:nvSpPr>
        <p:spPr>
          <a:xfrm>
            <a:off x="5848580" y="2796449"/>
            <a:ext cx="177421" cy="162679"/>
          </a:xfrm>
          <a:prstGeom prst="rect">
            <a:avLst/>
          </a:prstGeom>
          <a:solidFill>
            <a:schemeClr val="tx1"/>
          </a:solidFill>
          <a:ln w="1270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Organigramme : Fusion 19">
            <a:extLst>
              <a:ext uri="{FF2B5EF4-FFF2-40B4-BE49-F238E27FC236}">
                <a16:creationId xmlns:a16="http://schemas.microsoft.com/office/drawing/2014/main" id="{DF15DC33-ED5A-E056-C4E9-7400A0CBB9EC}"/>
              </a:ext>
            </a:extLst>
          </p:cNvPr>
          <p:cNvSpPr/>
          <p:nvPr/>
        </p:nvSpPr>
        <p:spPr>
          <a:xfrm rot="10800000">
            <a:off x="5825650" y="2321099"/>
            <a:ext cx="221807" cy="199490"/>
          </a:xfrm>
          <a:prstGeom prst="flowChartMerg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rganigramme : Fusion 20">
            <a:extLst>
              <a:ext uri="{FF2B5EF4-FFF2-40B4-BE49-F238E27FC236}">
                <a16:creationId xmlns:a16="http://schemas.microsoft.com/office/drawing/2014/main" id="{717A81D7-74FB-0637-EE0E-9710B5138310}"/>
              </a:ext>
            </a:extLst>
          </p:cNvPr>
          <p:cNvSpPr/>
          <p:nvPr/>
        </p:nvSpPr>
        <p:spPr>
          <a:xfrm rot="10800000">
            <a:off x="5834744" y="1941062"/>
            <a:ext cx="221807" cy="199490"/>
          </a:xfrm>
          <a:prstGeom prst="flowChartMerg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9714B73E-3F8E-788A-E300-47CFEC8B6721}"/>
              </a:ext>
            </a:extLst>
          </p:cNvPr>
          <p:cNvSpPr/>
          <p:nvPr/>
        </p:nvSpPr>
        <p:spPr>
          <a:xfrm rot="18998203">
            <a:off x="5882430" y="1583766"/>
            <a:ext cx="177421" cy="162679"/>
          </a:xfrm>
          <a:prstGeom prst="rect">
            <a:avLst/>
          </a:prstGeom>
          <a:solidFill>
            <a:srgbClr val="7030A0"/>
          </a:solidFill>
          <a:ln w="1270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23" name="Image 22">
            <a:extLst>
              <a:ext uri="{FF2B5EF4-FFF2-40B4-BE49-F238E27FC236}">
                <a16:creationId xmlns:a16="http://schemas.microsoft.com/office/drawing/2014/main" id="{D1A80F25-A777-E087-2F53-64109CCA05B5}"/>
              </a:ext>
            </a:extLst>
          </p:cNvPr>
          <p:cNvPicPr>
            <a:picLocks noChangeAspect="1"/>
          </p:cNvPicPr>
          <p:nvPr/>
        </p:nvPicPr>
        <p:blipFill>
          <a:blip r:embed="rId2"/>
          <a:stretch>
            <a:fillRect/>
          </a:stretch>
        </p:blipFill>
        <p:spPr>
          <a:xfrm>
            <a:off x="235981" y="545218"/>
            <a:ext cx="5000279" cy="4616717"/>
          </a:xfrm>
          <a:prstGeom prst="rect">
            <a:avLst/>
          </a:prstGeom>
          <a:ln w="28575">
            <a:solidFill>
              <a:schemeClr val="tx1"/>
            </a:solidFill>
          </a:ln>
        </p:spPr>
      </p:pic>
      <p:sp>
        <p:nvSpPr>
          <p:cNvPr id="24" name="ZoneTexte 12">
            <a:extLst>
              <a:ext uri="{FF2B5EF4-FFF2-40B4-BE49-F238E27FC236}">
                <a16:creationId xmlns:a16="http://schemas.microsoft.com/office/drawing/2014/main" id="{4EAEAB9D-F607-A7DF-0353-DEABE60AED74}"/>
              </a:ext>
            </a:extLst>
          </p:cNvPr>
          <p:cNvSpPr txBox="1"/>
          <p:nvPr/>
        </p:nvSpPr>
        <p:spPr>
          <a:xfrm>
            <a:off x="6431060" y="760761"/>
            <a:ext cx="2159906" cy="304926"/>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1200" cap="none" spc="0" normalizeH="0" baseline="0" noProof="0" dirty="0" err="1">
                <a:ln>
                  <a:noFill/>
                </a:ln>
                <a:solidFill>
                  <a:srgbClr val="000000"/>
                </a:solidFill>
                <a:effectLst/>
                <a:uLnTx/>
                <a:uFillTx/>
                <a:latin typeface="Calibri"/>
                <a:ea typeface="+mn-ea"/>
                <a:cs typeface="+mn-cs"/>
              </a:rPr>
              <a:t>CBD</a:t>
            </a:r>
            <a:r>
              <a:rPr kumimoji="0" lang="fr-FR" sz="1400" b="1" i="0" u="none" strike="noStrike" kern="1200" cap="none" spc="0" normalizeH="0" baseline="0" noProof="0" dirty="0">
                <a:ln>
                  <a:noFill/>
                </a:ln>
                <a:solidFill>
                  <a:srgbClr val="000000"/>
                </a:solidFill>
                <a:effectLst/>
                <a:uLnTx/>
                <a:uFillTx/>
                <a:latin typeface="Calibri"/>
                <a:ea typeface="+mn-ea"/>
                <a:cs typeface="+mn-cs"/>
              </a:rPr>
              <a:t> </a:t>
            </a:r>
          </a:p>
        </p:txBody>
      </p:sp>
      <p:sp>
        <p:nvSpPr>
          <p:cNvPr id="25" name="Rectangle 24">
            <a:extLst>
              <a:ext uri="{FF2B5EF4-FFF2-40B4-BE49-F238E27FC236}">
                <a16:creationId xmlns:a16="http://schemas.microsoft.com/office/drawing/2014/main" id="{AC32984F-88F5-C435-C15F-8933E3AD6B0C}"/>
              </a:ext>
            </a:extLst>
          </p:cNvPr>
          <p:cNvSpPr/>
          <p:nvPr/>
        </p:nvSpPr>
        <p:spPr>
          <a:xfrm>
            <a:off x="5791113" y="749379"/>
            <a:ext cx="270868" cy="329262"/>
          </a:xfrm>
          <a:prstGeom prst="rect">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7A347C55-4775-5992-66BB-A1626206FCB6}"/>
              </a:ext>
            </a:extLst>
          </p:cNvPr>
          <p:cNvSpPr/>
          <p:nvPr/>
        </p:nvSpPr>
        <p:spPr>
          <a:xfrm>
            <a:off x="2418395" y="3297183"/>
            <a:ext cx="354630" cy="855379"/>
          </a:xfrm>
          <a:prstGeom prst="rect">
            <a:avLst/>
          </a:prstGeom>
          <a:solidFill>
            <a:schemeClr val="bg1"/>
          </a:solidFill>
          <a:ln w="1270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27" name="Connecteur droit avec flèche 26">
            <a:extLst>
              <a:ext uri="{FF2B5EF4-FFF2-40B4-BE49-F238E27FC236}">
                <a16:creationId xmlns:a16="http://schemas.microsoft.com/office/drawing/2014/main" id="{10E1597E-692C-966B-C128-65CC994C73BC}"/>
              </a:ext>
            </a:extLst>
          </p:cNvPr>
          <p:cNvCxnSpPr>
            <a:cxnSpLocks/>
          </p:cNvCxnSpPr>
          <p:nvPr/>
        </p:nvCxnSpPr>
        <p:spPr>
          <a:xfrm flipH="1">
            <a:off x="707663" y="4496759"/>
            <a:ext cx="931679" cy="54687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Organigramme : Fusion 27">
            <a:extLst>
              <a:ext uri="{FF2B5EF4-FFF2-40B4-BE49-F238E27FC236}">
                <a16:creationId xmlns:a16="http://schemas.microsoft.com/office/drawing/2014/main" id="{CD9A8E65-002F-1D78-7505-450F6299260C}"/>
              </a:ext>
            </a:extLst>
          </p:cNvPr>
          <p:cNvSpPr/>
          <p:nvPr/>
        </p:nvSpPr>
        <p:spPr>
          <a:xfrm rot="10800000">
            <a:off x="2396353" y="4877817"/>
            <a:ext cx="221807" cy="199490"/>
          </a:xfrm>
          <a:prstGeom prst="flowChartMerg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Losange 9">
            <a:extLst>
              <a:ext uri="{FF2B5EF4-FFF2-40B4-BE49-F238E27FC236}">
                <a16:creationId xmlns:a16="http://schemas.microsoft.com/office/drawing/2014/main" id="{9ECAC85D-83CF-728E-2A65-BCDE8AE8C9B7}"/>
              </a:ext>
            </a:extLst>
          </p:cNvPr>
          <p:cNvSpPr/>
          <p:nvPr/>
        </p:nvSpPr>
        <p:spPr>
          <a:xfrm rot="5400000">
            <a:off x="2742576" y="1356682"/>
            <a:ext cx="270984" cy="227073"/>
          </a:xfrm>
          <a:custGeom>
            <a:avLst/>
            <a:gdLst>
              <a:gd name="f0" fmla="val w"/>
              <a:gd name="f1" fmla="val h"/>
              <a:gd name="f2" fmla="val ss"/>
              <a:gd name="f3" fmla="val 0"/>
              <a:gd name="f4" fmla="abs f0"/>
              <a:gd name="f5" fmla="abs f1"/>
              <a:gd name="f6" fmla="abs f2"/>
              <a:gd name="f7" fmla="?: f4 f0 1"/>
              <a:gd name="f8" fmla="?: f5 f1 1"/>
              <a:gd name="f9" fmla="?: f6 f2 1"/>
              <a:gd name="f10" fmla="*/ f7 1 21600"/>
              <a:gd name="f11" fmla="*/ f8 1 21600"/>
              <a:gd name="f12" fmla="*/ 21600 f7 1"/>
              <a:gd name="f13" fmla="*/ 21600 f8 1"/>
              <a:gd name="f14" fmla="min f11 f10"/>
              <a:gd name="f15" fmla="*/ f12 1 f9"/>
              <a:gd name="f16" fmla="*/ f13 1 f9"/>
              <a:gd name="f17" fmla="val f15"/>
              <a:gd name="f18" fmla="val f16"/>
              <a:gd name="f19" fmla="*/ f3 f14 1"/>
              <a:gd name="f20" fmla="+- f18 0 f3"/>
              <a:gd name="f21" fmla="+- f17 0 f3"/>
              <a:gd name="f22" fmla="*/ f17 f14 1"/>
              <a:gd name="f23" fmla="*/ f18 f14 1"/>
              <a:gd name="f24" fmla="*/ f20 1 2"/>
              <a:gd name="f25" fmla="*/ f20 1 4"/>
              <a:gd name="f26" fmla="*/ f21 1 2"/>
              <a:gd name="f27" fmla="*/ f21 1 4"/>
              <a:gd name="f28" fmla="*/ f21 3 1"/>
              <a:gd name="f29" fmla="*/ f20 3 1"/>
              <a:gd name="f30" fmla="+- f3 f24 0"/>
              <a:gd name="f31" fmla="+- f3 f26 0"/>
              <a:gd name="f32" fmla="*/ f28 1 4"/>
              <a:gd name="f33" fmla="*/ f29 1 4"/>
              <a:gd name="f34" fmla="*/ f27 f14 1"/>
              <a:gd name="f35" fmla="*/ f25 f14 1"/>
              <a:gd name="f36" fmla="*/ f32 f14 1"/>
              <a:gd name="f37" fmla="*/ f33 f14 1"/>
              <a:gd name="f38" fmla="*/ f30 f14 1"/>
              <a:gd name="f39" fmla="*/ f31 f14 1"/>
            </a:gdLst>
            <a:ahLst/>
            <a:cxnLst>
              <a:cxn ang="3cd4">
                <a:pos x="hc" y="t"/>
              </a:cxn>
              <a:cxn ang="0">
                <a:pos x="r" y="vc"/>
              </a:cxn>
              <a:cxn ang="cd4">
                <a:pos x="hc" y="b"/>
              </a:cxn>
              <a:cxn ang="cd2">
                <a:pos x="l" y="vc"/>
              </a:cxn>
            </a:cxnLst>
            <a:rect l="f34" t="f35" r="f36" b="f37"/>
            <a:pathLst>
              <a:path>
                <a:moveTo>
                  <a:pt x="f19" y="f38"/>
                </a:moveTo>
                <a:lnTo>
                  <a:pt x="f39" y="f19"/>
                </a:lnTo>
                <a:lnTo>
                  <a:pt x="f22" y="f38"/>
                </a:lnTo>
                <a:lnTo>
                  <a:pt x="f39" y="f23"/>
                </a:lnTo>
                <a:close/>
              </a:path>
            </a:pathLst>
          </a:custGeom>
          <a:solidFill>
            <a:srgbClr val="FF0000"/>
          </a:solidFill>
          <a:ln w="12701"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1800" b="0" i="0" u="none" strike="noStrike" kern="1200" cap="none" spc="0" normalizeH="0" baseline="0" noProof="0">
              <a:ln>
                <a:noFill/>
              </a:ln>
              <a:solidFill>
                <a:srgbClr val="FFFFFF"/>
              </a:solidFill>
              <a:effectLst/>
              <a:uLnTx/>
              <a:uFillTx/>
              <a:latin typeface="Calibri"/>
              <a:ea typeface="+mn-ea"/>
              <a:cs typeface="+mn-cs"/>
            </a:endParaRPr>
          </a:p>
        </p:txBody>
      </p:sp>
      <p:sp>
        <p:nvSpPr>
          <p:cNvPr id="30" name="Losange 9">
            <a:extLst>
              <a:ext uri="{FF2B5EF4-FFF2-40B4-BE49-F238E27FC236}">
                <a16:creationId xmlns:a16="http://schemas.microsoft.com/office/drawing/2014/main" id="{F86CE85B-5F40-025B-02F7-BD3BD666B0E5}"/>
              </a:ext>
            </a:extLst>
          </p:cNvPr>
          <p:cNvSpPr/>
          <p:nvPr/>
        </p:nvSpPr>
        <p:spPr>
          <a:xfrm rot="5400000">
            <a:off x="415226" y="1087643"/>
            <a:ext cx="270984" cy="227073"/>
          </a:xfrm>
          <a:custGeom>
            <a:avLst/>
            <a:gdLst>
              <a:gd name="f0" fmla="val w"/>
              <a:gd name="f1" fmla="val h"/>
              <a:gd name="f2" fmla="val ss"/>
              <a:gd name="f3" fmla="val 0"/>
              <a:gd name="f4" fmla="abs f0"/>
              <a:gd name="f5" fmla="abs f1"/>
              <a:gd name="f6" fmla="abs f2"/>
              <a:gd name="f7" fmla="?: f4 f0 1"/>
              <a:gd name="f8" fmla="?: f5 f1 1"/>
              <a:gd name="f9" fmla="?: f6 f2 1"/>
              <a:gd name="f10" fmla="*/ f7 1 21600"/>
              <a:gd name="f11" fmla="*/ f8 1 21600"/>
              <a:gd name="f12" fmla="*/ 21600 f7 1"/>
              <a:gd name="f13" fmla="*/ 21600 f8 1"/>
              <a:gd name="f14" fmla="min f11 f10"/>
              <a:gd name="f15" fmla="*/ f12 1 f9"/>
              <a:gd name="f16" fmla="*/ f13 1 f9"/>
              <a:gd name="f17" fmla="val f15"/>
              <a:gd name="f18" fmla="val f16"/>
              <a:gd name="f19" fmla="*/ f3 f14 1"/>
              <a:gd name="f20" fmla="+- f18 0 f3"/>
              <a:gd name="f21" fmla="+- f17 0 f3"/>
              <a:gd name="f22" fmla="*/ f17 f14 1"/>
              <a:gd name="f23" fmla="*/ f18 f14 1"/>
              <a:gd name="f24" fmla="*/ f20 1 2"/>
              <a:gd name="f25" fmla="*/ f20 1 4"/>
              <a:gd name="f26" fmla="*/ f21 1 2"/>
              <a:gd name="f27" fmla="*/ f21 1 4"/>
              <a:gd name="f28" fmla="*/ f21 3 1"/>
              <a:gd name="f29" fmla="*/ f20 3 1"/>
              <a:gd name="f30" fmla="+- f3 f24 0"/>
              <a:gd name="f31" fmla="+- f3 f26 0"/>
              <a:gd name="f32" fmla="*/ f28 1 4"/>
              <a:gd name="f33" fmla="*/ f29 1 4"/>
              <a:gd name="f34" fmla="*/ f27 f14 1"/>
              <a:gd name="f35" fmla="*/ f25 f14 1"/>
              <a:gd name="f36" fmla="*/ f32 f14 1"/>
              <a:gd name="f37" fmla="*/ f33 f14 1"/>
              <a:gd name="f38" fmla="*/ f30 f14 1"/>
              <a:gd name="f39" fmla="*/ f31 f14 1"/>
            </a:gdLst>
            <a:ahLst/>
            <a:cxnLst>
              <a:cxn ang="3cd4">
                <a:pos x="hc" y="t"/>
              </a:cxn>
              <a:cxn ang="0">
                <a:pos x="r" y="vc"/>
              </a:cxn>
              <a:cxn ang="cd4">
                <a:pos x="hc" y="b"/>
              </a:cxn>
              <a:cxn ang="cd2">
                <a:pos x="l" y="vc"/>
              </a:cxn>
            </a:cxnLst>
            <a:rect l="f34" t="f35" r="f36" b="f37"/>
            <a:pathLst>
              <a:path>
                <a:moveTo>
                  <a:pt x="f19" y="f38"/>
                </a:moveTo>
                <a:lnTo>
                  <a:pt x="f39" y="f19"/>
                </a:lnTo>
                <a:lnTo>
                  <a:pt x="f22" y="f38"/>
                </a:lnTo>
                <a:lnTo>
                  <a:pt x="f39" y="f23"/>
                </a:lnTo>
                <a:close/>
              </a:path>
            </a:pathLst>
          </a:custGeom>
          <a:solidFill>
            <a:srgbClr val="FFC000"/>
          </a:solidFill>
          <a:ln w="12701" cap="flat">
            <a:solidFill>
              <a:srgbClr val="FFC000"/>
            </a:solidFill>
            <a:prstDash val="solid"/>
            <a:miter/>
          </a:ln>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1800" b="0" i="0" u="none" strike="noStrike" kern="1200" cap="none" spc="0" normalizeH="0" baseline="0" noProof="0">
              <a:ln>
                <a:noFill/>
              </a:ln>
              <a:solidFill>
                <a:srgbClr val="FFFFFF"/>
              </a:solidFill>
              <a:effectLst/>
              <a:uLnTx/>
              <a:uFillTx/>
              <a:latin typeface="Calibri"/>
              <a:ea typeface="+mn-ea"/>
              <a:cs typeface="+mn-cs"/>
            </a:endParaRPr>
          </a:p>
        </p:txBody>
      </p:sp>
      <p:sp>
        <p:nvSpPr>
          <p:cNvPr id="31" name="Losange 9">
            <a:extLst>
              <a:ext uri="{FF2B5EF4-FFF2-40B4-BE49-F238E27FC236}">
                <a16:creationId xmlns:a16="http://schemas.microsoft.com/office/drawing/2014/main" id="{5AE146AD-3CA5-A8C7-0DB2-62B07720D3E5}"/>
              </a:ext>
            </a:extLst>
          </p:cNvPr>
          <p:cNvSpPr/>
          <p:nvPr/>
        </p:nvSpPr>
        <p:spPr>
          <a:xfrm rot="5400000">
            <a:off x="2783559" y="2795074"/>
            <a:ext cx="270984" cy="227073"/>
          </a:xfrm>
          <a:custGeom>
            <a:avLst/>
            <a:gdLst>
              <a:gd name="f0" fmla="val w"/>
              <a:gd name="f1" fmla="val h"/>
              <a:gd name="f2" fmla="val ss"/>
              <a:gd name="f3" fmla="val 0"/>
              <a:gd name="f4" fmla="abs f0"/>
              <a:gd name="f5" fmla="abs f1"/>
              <a:gd name="f6" fmla="abs f2"/>
              <a:gd name="f7" fmla="?: f4 f0 1"/>
              <a:gd name="f8" fmla="?: f5 f1 1"/>
              <a:gd name="f9" fmla="?: f6 f2 1"/>
              <a:gd name="f10" fmla="*/ f7 1 21600"/>
              <a:gd name="f11" fmla="*/ f8 1 21600"/>
              <a:gd name="f12" fmla="*/ 21600 f7 1"/>
              <a:gd name="f13" fmla="*/ 21600 f8 1"/>
              <a:gd name="f14" fmla="min f11 f10"/>
              <a:gd name="f15" fmla="*/ f12 1 f9"/>
              <a:gd name="f16" fmla="*/ f13 1 f9"/>
              <a:gd name="f17" fmla="val f15"/>
              <a:gd name="f18" fmla="val f16"/>
              <a:gd name="f19" fmla="*/ f3 f14 1"/>
              <a:gd name="f20" fmla="+- f18 0 f3"/>
              <a:gd name="f21" fmla="+- f17 0 f3"/>
              <a:gd name="f22" fmla="*/ f17 f14 1"/>
              <a:gd name="f23" fmla="*/ f18 f14 1"/>
              <a:gd name="f24" fmla="*/ f20 1 2"/>
              <a:gd name="f25" fmla="*/ f20 1 4"/>
              <a:gd name="f26" fmla="*/ f21 1 2"/>
              <a:gd name="f27" fmla="*/ f21 1 4"/>
              <a:gd name="f28" fmla="*/ f21 3 1"/>
              <a:gd name="f29" fmla="*/ f20 3 1"/>
              <a:gd name="f30" fmla="+- f3 f24 0"/>
              <a:gd name="f31" fmla="+- f3 f26 0"/>
              <a:gd name="f32" fmla="*/ f28 1 4"/>
              <a:gd name="f33" fmla="*/ f29 1 4"/>
              <a:gd name="f34" fmla="*/ f27 f14 1"/>
              <a:gd name="f35" fmla="*/ f25 f14 1"/>
              <a:gd name="f36" fmla="*/ f32 f14 1"/>
              <a:gd name="f37" fmla="*/ f33 f14 1"/>
              <a:gd name="f38" fmla="*/ f30 f14 1"/>
              <a:gd name="f39" fmla="*/ f31 f14 1"/>
            </a:gdLst>
            <a:ahLst/>
            <a:cxnLst>
              <a:cxn ang="3cd4">
                <a:pos x="hc" y="t"/>
              </a:cxn>
              <a:cxn ang="0">
                <a:pos x="r" y="vc"/>
              </a:cxn>
              <a:cxn ang="cd4">
                <a:pos x="hc" y="b"/>
              </a:cxn>
              <a:cxn ang="cd2">
                <a:pos x="l" y="vc"/>
              </a:cxn>
            </a:cxnLst>
            <a:rect l="f34" t="f35" r="f36" b="f37"/>
            <a:pathLst>
              <a:path>
                <a:moveTo>
                  <a:pt x="f19" y="f38"/>
                </a:moveTo>
                <a:lnTo>
                  <a:pt x="f39" y="f19"/>
                </a:lnTo>
                <a:lnTo>
                  <a:pt x="f22" y="f38"/>
                </a:lnTo>
                <a:lnTo>
                  <a:pt x="f39" y="f23"/>
                </a:lnTo>
                <a:close/>
              </a:path>
            </a:pathLst>
          </a:custGeom>
          <a:solidFill>
            <a:srgbClr val="FFFF00"/>
          </a:solidFill>
          <a:ln w="12701" cap="flat">
            <a:solidFill>
              <a:srgbClr val="FFFF00"/>
            </a:solidFill>
            <a:prstDash val="solid"/>
            <a:miter/>
          </a:ln>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1800" b="0" i="0" u="none" strike="noStrike" kern="1200" cap="none" spc="0" normalizeH="0" baseline="0" noProof="0">
              <a:ln>
                <a:noFill/>
              </a:ln>
              <a:solidFill>
                <a:srgbClr val="FFFFFF"/>
              </a:solidFill>
              <a:effectLst/>
              <a:uLnTx/>
              <a:uFillTx/>
              <a:latin typeface="Calibri"/>
              <a:ea typeface="+mn-ea"/>
              <a:cs typeface="+mn-cs"/>
            </a:endParaRPr>
          </a:p>
        </p:txBody>
      </p:sp>
      <p:sp>
        <p:nvSpPr>
          <p:cNvPr id="32" name="Étoile : 5 branches 49">
            <a:extLst>
              <a:ext uri="{FF2B5EF4-FFF2-40B4-BE49-F238E27FC236}">
                <a16:creationId xmlns:a16="http://schemas.microsoft.com/office/drawing/2014/main" id="{CD437926-6B47-AA85-F037-6719ED9B51A3}"/>
              </a:ext>
            </a:extLst>
          </p:cNvPr>
          <p:cNvSpPr/>
          <p:nvPr/>
        </p:nvSpPr>
        <p:spPr>
          <a:xfrm flipV="1">
            <a:off x="2524539" y="2302259"/>
            <a:ext cx="230785" cy="254715"/>
          </a:xfrm>
          <a:custGeom>
            <a:avLst>
              <a:gd name="f11" fmla="val 19098"/>
            </a:avLst>
            <a:gdLst>
              <a:gd name="f1" fmla="val 10800000"/>
              <a:gd name="f2" fmla="val 5400000"/>
              <a:gd name="f3" fmla="val 180"/>
              <a:gd name="f4" fmla="val w"/>
              <a:gd name="f5" fmla="val h"/>
              <a:gd name="f6" fmla="val ss"/>
              <a:gd name="f7" fmla="val 0"/>
              <a:gd name="f8" fmla="*/ 5419351 1 1725033"/>
              <a:gd name="f9" fmla="val 105146"/>
              <a:gd name="f10" fmla="val 110557"/>
              <a:gd name="f11" fmla="val 19098"/>
              <a:gd name="f12" fmla="+- 0 0 -270"/>
              <a:gd name="f13" fmla="+- 0 0 -180"/>
              <a:gd name="f14" fmla="+- 0 0 -90"/>
              <a:gd name="f15" fmla="abs f4"/>
              <a:gd name="f16" fmla="abs f5"/>
              <a:gd name="f17" fmla="abs f6"/>
              <a:gd name="f18" fmla="val f7"/>
              <a:gd name="f19" fmla="val f11"/>
              <a:gd name="f20" fmla="+- 1080000 f2 0"/>
              <a:gd name="f21" fmla="+- 18360000 f2 0"/>
              <a:gd name="f22" fmla="+- 20520000 f2 0"/>
              <a:gd name="f23" fmla="+- 3240000 f2 0"/>
              <a:gd name="f24" fmla="*/ f12 f1 1"/>
              <a:gd name="f25" fmla="*/ f13 f1 1"/>
              <a:gd name="f26" fmla="*/ f14 f1 1"/>
              <a:gd name="f27" fmla="?: f15 f4 1"/>
              <a:gd name="f28" fmla="?: f16 f5 1"/>
              <a:gd name="f29" fmla="?: f17 f6 1"/>
              <a:gd name="f30" fmla="*/ f20 f8 1"/>
              <a:gd name="f31" fmla="*/ f21 f8 1"/>
              <a:gd name="f32" fmla="*/ f22 f8 1"/>
              <a:gd name="f33" fmla="*/ f23 f8 1"/>
              <a:gd name="f34" fmla="*/ f24 1 f3"/>
              <a:gd name="f35" fmla="*/ f25 1 f3"/>
              <a:gd name="f36" fmla="*/ f26 1 f3"/>
              <a:gd name="f37" fmla="*/ f27 1 21600"/>
              <a:gd name="f38" fmla="*/ f28 1 21600"/>
              <a:gd name="f39" fmla="*/ 21600 f27 1"/>
              <a:gd name="f40" fmla="*/ 21600 f28 1"/>
              <a:gd name="f41" fmla="*/ f30 1 f1"/>
              <a:gd name="f42" fmla="*/ f31 1 f1"/>
              <a:gd name="f43" fmla="*/ f32 1 f1"/>
              <a:gd name="f44" fmla="*/ f33 1 f1"/>
              <a:gd name="f45" fmla="+- f34 0 f2"/>
              <a:gd name="f46" fmla="+- f35 0 f2"/>
              <a:gd name="f47" fmla="+- f36 0 f2"/>
              <a:gd name="f48" fmla="min f38 f37"/>
              <a:gd name="f49" fmla="*/ f39 1 f29"/>
              <a:gd name="f50" fmla="*/ f40 1 f29"/>
              <a:gd name="f51" fmla="+- 0 0 f41"/>
              <a:gd name="f52" fmla="+- 0 0 f42"/>
              <a:gd name="f53" fmla="+- 0 0 f43"/>
              <a:gd name="f54" fmla="+- 0 0 f44"/>
              <a:gd name="f55" fmla="val f49"/>
              <a:gd name="f56" fmla="val f50"/>
              <a:gd name="f57" fmla="+- 0 0 f51"/>
              <a:gd name="f58" fmla="+- 0 0 f52"/>
              <a:gd name="f59" fmla="+- 0 0 f53"/>
              <a:gd name="f60" fmla="+- 0 0 f54"/>
              <a:gd name="f61" fmla="*/ f18 f48 1"/>
              <a:gd name="f62" fmla="+- f56 0 f18"/>
              <a:gd name="f63" fmla="+- f55 0 f18"/>
              <a:gd name="f64" fmla="*/ f57 f1 1"/>
              <a:gd name="f65" fmla="*/ f58 f1 1"/>
              <a:gd name="f66" fmla="*/ f59 f1 1"/>
              <a:gd name="f67" fmla="*/ f60 f1 1"/>
              <a:gd name="f68" fmla="*/ f62 1 2"/>
              <a:gd name="f69" fmla="*/ f63 1 2"/>
              <a:gd name="f70" fmla="*/ f64 1 f8"/>
              <a:gd name="f71" fmla="*/ f65 1 f8"/>
              <a:gd name="f72" fmla="*/ f66 1 f8"/>
              <a:gd name="f73" fmla="*/ f67 1 f8"/>
              <a:gd name="f74" fmla="+- f18 f68 0"/>
              <a:gd name="f75" fmla="+- f18 f69 0"/>
              <a:gd name="f76" fmla="*/ f69 f9 1"/>
              <a:gd name="f77" fmla="*/ f68 f10 1"/>
              <a:gd name="f78" fmla="+- f70 0 f2"/>
              <a:gd name="f79" fmla="+- f71 0 f2"/>
              <a:gd name="f80" fmla="+- f72 0 f2"/>
              <a:gd name="f81" fmla="+- f73 0 f2"/>
              <a:gd name="f82" fmla="*/ f76 1 100000"/>
              <a:gd name="f83" fmla="*/ f77 1 100000"/>
              <a:gd name="f84" fmla="*/ f74 f10 1"/>
              <a:gd name="f85" fmla="cos 1 f78"/>
              <a:gd name="f86" fmla="cos 1 f79"/>
              <a:gd name="f87" fmla="sin 1 f78"/>
              <a:gd name="f88" fmla="sin 1 f79"/>
              <a:gd name="f89" fmla="cos 1 f80"/>
              <a:gd name="f90" fmla="cos 1 f81"/>
              <a:gd name="f91" fmla="sin 1 f81"/>
              <a:gd name="f92" fmla="sin 1 f80"/>
              <a:gd name="f93" fmla="*/ f75 f48 1"/>
              <a:gd name="f94" fmla="*/ f84 1 100000"/>
              <a:gd name="f95" fmla="+- 0 0 f85"/>
              <a:gd name="f96" fmla="+- 0 0 f86"/>
              <a:gd name="f97" fmla="+- 0 0 f87"/>
              <a:gd name="f98" fmla="+- 0 0 f88"/>
              <a:gd name="f99" fmla="*/ f82 f19 1"/>
              <a:gd name="f100" fmla="*/ f83 f19 1"/>
              <a:gd name="f101" fmla="+- 0 0 f89"/>
              <a:gd name="f102" fmla="+- 0 0 f90"/>
              <a:gd name="f103" fmla="+- 0 0 f91"/>
              <a:gd name="f104" fmla="+- 0 0 f92"/>
              <a:gd name="f105" fmla="+- 0 0 f95"/>
              <a:gd name="f106" fmla="+- 0 0 f96"/>
              <a:gd name="f107" fmla="+- 0 0 f97"/>
              <a:gd name="f108" fmla="+- 0 0 f98"/>
              <a:gd name="f109" fmla="*/ f99 1 50000"/>
              <a:gd name="f110" fmla="*/ f100 1 50000"/>
              <a:gd name="f111" fmla="+- 0 0 f101"/>
              <a:gd name="f112" fmla="+- 0 0 f102"/>
              <a:gd name="f113" fmla="+- 0 0 f103"/>
              <a:gd name="f114" fmla="+- 0 0 f104"/>
              <a:gd name="f115" fmla="*/ f105 f82 1"/>
              <a:gd name="f116" fmla="*/ f106 f82 1"/>
              <a:gd name="f117" fmla="*/ f107 f83 1"/>
              <a:gd name="f118" fmla="*/ f108 f83 1"/>
              <a:gd name="f119" fmla="*/ f111 f109 1"/>
              <a:gd name="f120" fmla="*/ f112 f109 1"/>
              <a:gd name="f121" fmla="*/ f113 f110 1"/>
              <a:gd name="f122" fmla="*/ f114 f110 1"/>
              <a:gd name="f123" fmla="+- f94 f110 0"/>
              <a:gd name="f124" fmla="+- f75 0 f115"/>
              <a:gd name="f125" fmla="+- f75 0 f116"/>
              <a:gd name="f126" fmla="+- f75 f116 0"/>
              <a:gd name="f127" fmla="+- f75 f115 0"/>
              <a:gd name="f128" fmla="+- f94 0 f117"/>
              <a:gd name="f129" fmla="+- f94 0 f118"/>
              <a:gd name="f130" fmla="+- f75 0 f119"/>
              <a:gd name="f131" fmla="+- f75 0 f120"/>
              <a:gd name="f132" fmla="+- f75 f120 0"/>
              <a:gd name="f133" fmla="+- f75 f119 0"/>
              <a:gd name="f134" fmla="+- f94 0 f121"/>
              <a:gd name="f135" fmla="+- f94 0 f122"/>
              <a:gd name="f136" fmla="*/ f123 f48 1"/>
              <a:gd name="f137" fmla="*/ f130 f48 1"/>
              <a:gd name="f138" fmla="*/ f134 f48 1"/>
              <a:gd name="f139" fmla="*/ f133 f48 1"/>
              <a:gd name="f140" fmla="*/ f124 f48 1"/>
              <a:gd name="f141" fmla="*/ f128 f48 1"/>
              <a:gd name="f142" fmla="*/ f131 f48 1"/>
              <a:gd name="f143" fmla="*/ f132 f48 1"/>
              <a:gd name="f144" fmla="*/ f127 f48 1"/>
              <a:gd name="f145" fmla="*/ f135 f48 1"/>
              <a:gd name="f146" fmla="*/ f126 f48 1"/>
              <a:gd name="f147" fmla="*/ f129 f48 1"/>
              <a:gd name="f148" fmla="*/ f125 f48 1"/>
            </a:gdLst>
            <a:ahLst/>
            <a:cxnLst>
              <a:cxn ang="3cd4">
                <a:pos x="hc" y="t"/>
              </a:cxn>
              <a:cxn ang="0">
                <a:pos x="r" y="vc"/>
              </a:cxn>
              <a:cxn ang="cd4">
                <a:pos x="hc" y="b"/>
              </a:cxn>
              <a:cxn ang="cd2">
                <a:pos x="l" y="vc"/>
              </a:cxn>
              <a:cxn ang="f45">
                <a:pos x="f140" y="f141"/>
              </a:cxn>
              <a:cxn ang="f46">
                <a:pos x="f148" y="f147"/>
              </a:cxn>
              <a:cxn ang="f46">
                <a:pos x="f146" y="f147"/>
              </a:cxn>
              <a:cxn ang="f47">
                <a:pos x="f144" y="f141"/>
              </a:cxn>
            </a:cxnLst>
            <a:rect l="f137" t="f138" r="f139" b="f136"/>
            <a:pathLst>
              <a:path>
                <a:moveTo>
                  <a:pt x="f140" y="f141"/>
                </a:moveTo>
                <a:lnTo>
                  <a:pt x="f142" y="f138"/>
                </a:lnTo>
                <a:lnTo>
                  <a:pt x="f93" y="f61"/>
                </a:lnTo>
                <a:lnTo>
                  <a:pt x="f143" y="f138"/>
                </a:lnTo>
                <a:lnTo>
                  <a:pt x="f144" y="f141"/>
                </a:lnTo>
                <a:lnTo>
                  <a:pt x="f139" y="f145"/>
                </a:lnTo>
                <a:lnTo>
                  <a:pt x="f146" y="f147"/>
                </a:lnTo>
                <a:lnTo>
                  <a:pt x="f93" y="f136"/>
                </a:lnTo>
                <a:lnTo>
                  <a:pt x="f148" y="f147"/>
                </a:lnTo>
                <a:lnTo>
                  <a:pt x="f137" y="f145"/>
                </a:lnTo>
                <a:close/>
              </a:path>
            </a:pathLst>
          </a:custGeom>
          <a:solidFill>
            <a:srgbClr val="7030A0"/>
          </a:solidFill>
          <a:ln w="12701" cap="flat">
            <a:solidFill>
              <a:srgbClr val="7030A0"/>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cxnSp>
        <p:nvCxnSpPr>
          <p:cNvPr id="33" name="Connecteur droit avec flèche 32">
            <a:extLst>
              <a:ext uri="{FF2B5EF4-FFF2-40B4-BE49-F238E27FC236}">
                <a16:creationId xmlns:a16="http://schemas.microsoft.com/office/drawing/2014/main" id="{EB008C68-D772-FF94-B5C5-4731A9E467FD}"/>
              </a:ext>
            </a:extLst>
          </p:cNvPr>
          <p:cNvCxnSpPr>
            <a:cxnSpLocks/>
          </p:cNvCxnSpPr>
          <p:nvPr/>
        </p:nvCxnSpPr>
        <p:spPr>
          <a:xfrm flipH="1" flipV="1">
            <a:off x="1335327" y="578391"/>
            <a:ext cx="1004464" cy="86798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9E726971-02BF-D926-9B9A-C732FCB69EFE}"/>
              </a:ext>
            </a:extLst>
          </p:cNvPr>
          <p:cNvSpPr/>
          <p:nvPr/>
        </p:nvSpPr>
        <p:spPr>
          <a:xfrm>
            <a:off x="2105980" y="3091852"/>
            <a:ext cx="177421" cy="162679"/>
          </a:xfrm>
          <a:prstGeom prst="rect">
            <a:avLst/>
          </a:prstGeom>
          <a:solidFill>
            <a:schemeClr val="tx1"/>
          </a:solidFill>
          <a:ln w="1270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5" name="Organigramme : Fusion 34">
            <a:extLst>
              <a:ext uri="{FF2B5EF4-FFF2-40B4-BE49-F238E27FC236}">
                <a16:creationId xmlns:a16="http://schemas.microsoft.com/office/drawing/2014/main" id="{613F9A71-495C-FEEA-B659-B47F12A9B174}"/>
              </a:ext>
            </a:extLst>
          </p:cNvPr>
          <p:cNvSpPr/>
          <p:nvPr/>
        </p:nvSpPr>
        <p:spPr>
          <a:xfrm rot="10800000">
            <a:off x="2474363" y="1973575"/>
            <a:ext cx="221807" cy="199490"/>
          </a:xfrm>
          <a:prstGeom prst="flowChartMerg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Organigramme : Fusion 35">
            <a:extLst>
              <a:ext uri="{FF2B5EF4-FFF2-40B4-BE49-F238E27FC236}">
                <a16:creationId xmlns:a16="http://schemas.microsoft.com/office/drawing/2014/main" id="{77B02615-B303-3FEF-3114-9AC2C9DDA3F6}"/>
              </a:ext>
            </a:extLst>
          </p:cNvPr>
          <p:cNvSpPr/>
          <p:nvPr/>
        </p:nvSpPr>
        <p:spPr>
          <a:xfrm rot="10800000">
            <a:off x="1601974" y="4256657"/>
            <a:ext cx="221807" cy="199490"/>
          </a:xfrm>
          <a:prstGeom prst="flowChartMerg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Losange 9">
            <a:extLst>
              <a:ext uri="{FF2B5EF4-FFF2-40B4-BE49-F238E27FC236}">
                <a16:creationId xmlns:a16="http://schemas.microsoft.com/office/drawing/2014/main" id="{4D3AAB66-1B2B-FB2A-1A6D-9082515CEAAB}"/>
              </a:ext>
            </a:extLst>
          </p:cNvPr>
          <p:cNvSpPr/>
          <p:nvPr/>
        </p:nvSpPr>
        <p:spPr>
          <a:xfrm rot="5400000">
            <a:off x="3323000" y="2550473"/>
            <a:ext cx="270984" cy="227073"/>
          </a:xfrm>
          <a:custGeom>
            <a:avLst/>
            <a:gdLst>
              <a:gd name="f0" fmla="val w"/>
              <a:gd name="f1" fmla="val h"/>
              <a:gd name="f2" fmla="val ss"/>
              <a:gd name="f3" fmla="val 0"/>
              <a:gd name="f4" fmla="abs f0"/>
              <a:gd name="f5" fmla="abs f1"/>
              <a:gd name="f6" fmla="abs f2"/>
              <a:gd name="f7" fmla="?: f4 f0 1"/>
              <a:gd name="f8" fmla="?: f5 f1 1"/>
              <a:gd name="f9" fmla="?: f6 f2 1"/>
              <a:gd name="f10" fmla="*/ f7 1 21600"/>
              <a:gd name="f11" fmla="*/ f8 1 21600"/>
              <a:gd name="f12" fmla="*/ 21600 f7 1"/>
              <a:gd name="f13" fmla="*/ 21600 f8 1"/>
              <a:gd name="f14" fmla="min f11 f10"/>
              <a:gd name="f15" fmla="*/ f12 1 f9"/>
              <a:gd name="f16" fmla="*/ f13 1 f9"/>
              <a:gd name="f17" fmla="val f15"/>
              <a:gd name="f18" fmla="val f16"/>
              <a:gd name="f19" fmla="*/ f3 f14 1"/>
              <a:gd name="f20" fmla="+- f18 0 f3"/>
              <a:gd name="f21" fmla="+- f17 0 f3"/>
              <a:gd name="f22" fmla="*/ f17 f14 1"/>
              <a:gd name="f23" fmla="*/ f18 f14 1"/>
              <a:gd name="f24" fmla="*/ f20 1 2"/>
              <a:gd name="f25" fmla="*/ f20 1 4"/>
              <a:gd name="f26" fmla="*/ f21 1 2"/>
              <a:gd name="f27" fmla="*/ f21 1 4"/>
              <a:gd name="f28" fmla="*/ f21 3 1"/>
              <a:gd name="f29" fmla="*/ f20 3 1"/>
              <a:gd name="f30" fmla="+- f3 f24 0"/>
              <a:gd name="f31" fmla="+- f3 f26 0"/>
              <a:gd name="f32" fmla="*/ f28 1 4"/>
              <a:gd name="f33" fmla="*/ f29 1 4"/>
              <a:gd name="f34" fmla="*/ f27 f14 1"/>
              <a:gd name="f35" fmla="*/ f25 f14 1"/>
              <a:gd name="f36" fmla="*/ f32 f14 1"/>
              <a:gd name="f37" fmla="*/ f33 f14 1"/>
              <a:gd name="f38" fmla="*/ f30 f14 1"/>
              <a:gd name="f39" fmla="*/ f31 f14 1"/>
            </a:gdLst>
            <a:ahLst/>
            <a:cxnLst>
              <a:cxn ang="3cd4">
                <a:pos x="hc" y="t"/>
              </a:cxn>
              <a:cxn ang="0">
                <a:pos x="r" y="vc"/>
              </a:cxn>
              <a:cxn ang="cd4">
                <a:pos x="hc" y="b"/>
              </a:cxn>
              <a:cxn ang="cd2">
                <a:pos x="l" y="vc"/>
              </a:cxn>
            </a:cxnLst>
            <a:rect l="f34" t="f35" r="f36" b="f37"/>
            <a:pathLst>
              <a:path>
                <a:moveTo>
                  <a:pt x="f19" y="f38"/>
                </a:moveTo>
                <a:lnTo>
                  <a:pt x="f39" y="f19"/>
                </a:lnTo>
                <a:lnTo>
                  <a:pt x="f22" y="f38"/>
                </a:lnTo>
                <a:lnTo>
                  <a:pt x="f39" y="f23"/>
                </a:lnTo>
                <a:close/>
              </a:path>
            </a:pathLst>
          </a:custGeom>
          <a:solidFill>
            <a:srgbClr val="FF0000"/>
          </a:solidFill>
          <a:ln w="12701"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1800" b="0" i="0" u="none" strike="noStrike" kern="1200" cap="none" spc="0" normalizeH="0" baseline="0" noProof="0">
              <a:ln>
                <a:noFill/>
              </a:ln>
              <a:solidFill>
                <a:srgbClr val="FFFFFF"/>
              </a:solidFill>
              <a:effectLst/>
              <a:uLnTx/>
              <a:uFillTx/>
              <a:latin typeface="Calibri"/>
              <a:ea typeface="+mn-ea"/>
              <a:cs typeface="+mn-cs"/>
            </a:endParaRPr>
          </a:p>
        </p:txBody>
      </p:sp>
      <p:sp>
        <p:nvSpPr>
          <p:cNvPr id="38" name="Losange 9">
            <a:extLst>
              <a:ext uri="{FF2B5EF4-FFF2-40B4-BE49-F238E27FC236}">
                <a16:creationId xmlns:a16="http://schemas.microsoft.com/office/drawing/2014/main" id="{205E5329-696B-E5C0-C35D-72C1309013E3}"/>
              </a:ext>
            </a:extLst>
          </p:cNvPr>
          <p:cNvSpPr/>
          <p:nvPr/>
        </p:nvSpPr>
        <p:spPr>
          <a:xfrm rot="5400000">
            <a:off x="2079453" y="3446757"/>
            <a:ext cx="270984" cy="227073"/>
          </a:xfrm>
          <a:custGeom>
            <a:avLst/>
            <a:gdLst>
              <a:gd name="f0" fmla="val w"/>
              <a:gd name="f1" fmla="val h"/>
              <a:gd name="f2" fmla="val ss"/>
              <a:gd name="f3" fmla="val 0"/>
              <a:gd name="f4" fmla="abs f0"/>
              <a:gd name="f5" fmla="abs f1"/>
              <a:gd name="f6" fmla="abs f2"/>
              <a:gd name="f7" fmla="?: f4 f0 1"/>
              <a:gd name="f8" fmla="?: f5 f1 1"/>
              <a:gd name="f9" fmla="?: f6 f2 1"/>
              <a:gd name="f10" fmla="*/ f7 1 21600"/>
              <a:gd name="f11" fmla="*/ f8 1 21600"/>
              <a:gd name="f12" fmla="*/ 21600 f7 1"/>
              <a:gd name="f13" fmla="*/ 21600 f8 1"/>
              <a:gd name="f14" fmla="min f11 f10"/>
              <a:gd name="f15" fmla="*/ f12 1 f9"/>
              <a:gd name="f16" fmla="*/ f13 1 f9"/>
              <a:gd name="f17" fmla="val f15"/>
              <a:gd name="f18" fmla="val f16"/>
              <a:gd name="f19" fmla="*/ f3 f14 1"/>
              <a:gd name="f20" fmla="+- f18 0 f3"/>
              <a:gd name="f21" fmla="+- f17 0 f3"/>
              <a:gd name="f22" fmla="*/ f17 f14 1"/>
              <a:gd name="f23" fmla="*/ f18 f14 1"/>
              <a:gd name="f24" fmla="*/ f20 1 2"/>
              <a:gd name="f25" fmla="*/ f20 1 4"/>
              <a:gd name="f26" fmla="*/ f21 1 2"/>
              <a:gd name="f27" fmla="*/ f21 1 4"/>
              <a:gd name="f28" fmla="*/ f21 3 1"/>
              <a:gd name="f29" fmla="*/ f20 3 1"/>
              <a:gd name="f30" fmla="+- f3 f24 0"/>
              <a:gd name="f31" fmla="+- f3 f26 0"/>
              <a:gd name="f32" fmla="*/ f28 1 4"/>
              <a:gd name="f33" fmla="*/ f29 1 4"/>
              <a:gd name="f34" fmla="*/ f27 f14 1"/>
              <a:gd name="f35" fmla="*/ f25 f14 1"/>
              <a:gd name="f36" fmla="*/ f32 f14 1"/>
              <a:gd name="f37" fmla="*/ f33 f14 1"/>
              <a:gd name="f38" fmla="*/ f30 f14 1"/>
              <a:gd name="f39" fmla="*/ f31 f14 1"/>
            </a:gdLst>
            <a:ahLst/>
            <a:cxnLst>
              <a:cxn ang="3cd4">
                <a:pos x="hc" y="t"/>
              </a:cxn>
              <a:cxn ang="0">
                <a:pos x="r" y="vc"/>
              </a:cxn>
              <a:cxn ang="cd4">
                <a:pos x="hc" y="b"/>
              </a:cxn>
              <a:cxn ang="cd2">
                <a:pos x="l" y="vc"/>
              </a:cxn>
            </a:cxnLst>
            <a:rect l="f34" t="f35" r="f36" b="f37"/>
            <a:pathLst>
              <a:path>
                <a:moveTo>
                  <a:pt x="f19" y="f38"/>
                </a:moveTo>
                <a:lnTo>
                  <a:pt x="f39" y="f19"/>
                </a:lnTo>
                <a:lnTo>
                  <a:pt x="f22" y="f38"/>
                </a:lnTo>
                <a:lnTo>
                  <a:pt x="f39" y="f23"/>
                </a:lnTo>
                <a:close/>
              </a:path>
            </a:pathLst>
          </a:custGeom>
          <a:solidFill>
            <a:srgbClr val="FFC000"/>
          </a:solidFill>
          <a:ln w="12701" cap="flat">
            <a:solidFill>
              <a:srgbClr val="FFC000"/>
            </a:solidFill>
            <a:prstDash val="solid"/>
            <a:miter/>
          </a:ln>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1800" b="0" i="0" u="none" strike="noStrike" kern="1200" cap="none" spc="0" normalizeH="0" baseline="0" noProof="0">
              <a:ln>
                <a:noFill/>
              </a:ln>
              <a:solidFill>
                <a:srgbClr val="FFFFFF"/>
              </a:solidFill>
              <a:effectLst/>
              <a:uLnTx/>
              <a:uFillTx/>
              <a:latin typeface="Calibri"/>
              <a:ea typeface="+mn-ea"/>
              <a:cs typeface="+mn-cs"/>
            </a:endParaRPr>
          </a:p>
        </p:txBody>
      </p:sp>
      <p:sp>
        <p:nvSpPr>
          <p:cNvPr id="39" name="Losange 9">
            <a:extLst>
              <a:ext uri="{FF2B5EF4-FFF2-40B4-BE49-F238E27FC236}">
                <a16:creationId xmlns:a16="http://schemas.microsoft.com/office/drawing/2014/main" id="{606843D7-D1A3-03AF-7195-949BFF6130D7}"/>
              </a:ext>
            </a:extLst>
          </p:cNvPr>
          <p:cNvSpPr/>
          <p:nvPr/>
        </p:nvSpPr>
        <p:spPr>
          <a:xfrm rot="5400000">
            <a:off x="2112386" y="2184368"/>
            <a:ext cx="270984" cy="227073"/>
          </a:xfrm>
          <a:custGeom>
            <a:avLst/>
            <a:gdLst>
              <a:gd name="f0" fmla="val w"/>
              <a:gd name="f1" fmla="val h"/>
              <a:gd name="f2" fmla="val ss"/>
              <a:gd name="f3" fmla="val 0"/>
              <a:gd name="f4" fmla="abs f0"/>
              <a:gd name="f5" fmla="abs f1"/>
              <a:gd name="f6" fmla="abs f2"/>
              <a:gd name="f7" fmla="?: f4 f0 1"/>
              <a:gd name="f8" fmla="?: f5 f1 1"/>
              <a:gd name="f9" fmla="?: f6 f2 1"/>
              <a:gd name="f10" fmla="*/ f7 1 21600"/>
              <a:gd name="f11" fmla="*/ f8 1 21600"/>
              <a:gd name="f12" fmla="*/ 21600 f7 1"/>
              <a:gd name="f13" fmla="*/ 21600 f8 1"/>
              <a:gd name="f14" fmla="min f11 f10"/>
              <a:gd name="f15" fmla="*/ f12 1 f9"/>
              <a:gd name="f16" fmla="*/ f13 1 f9"/>
              <a:gd name="f17" fmla="val f15"/>
              <a:gd name="f18" fmla="val f16"/>
              <a:gd name="f19" fmla="*/ f3 f14 1"/>
              <a:gd name="f20" fmla="+- f18 0 f3"/>
              <a:gd name="f21" fmla="+- f17 0 f3"/>
              <a:gd name="f22" fmla="*/ f17 f14 1"/>
              <a:gd name="f23" fmla="*/ f18 f14 1"/>
              <a:gd name="f24" fmla="*/ f20 1 2"/>
              <a:gd name="f25" fmla="*/ f20 1 4"/>
              <a:gd name="f26" fmla="*/ f21 1 2"/>
              <a:gd name="f27" fmla="*/ f21 1 4"/>
              <a:gd name="f28" fmla="*/ f21 3 1"/>
              <a:gd name="f29" fmla="*/ f20 3 1"/>
              <a:gd name="f30" fmla="+- f3 f24 0"/>
              <a:gd name="f31" fmla="+- f3 f26 0"/>
              <a:gd name="f32" fmla="*/ f28 1 4"/>
              <a:gd name="f33" fmla="*/ f29 1 4"/>
              <a:gd name="f34" fmla="*/ f27 f14 1"/>
              <a:gd name="f35" fmla="*/ f25 f14 1"/>
              <a:gd name="f36" fmla="*/ f32 f14 1"/>
              <a:gd name="f37" fmla="*/ f33 f14 1"/>
              <a:gd name="f38" fmla="*/ f30 f14 1"/>
              <a:gd name="f39" fmla="*/ f31 f14 1"/>
            </a:gdLst>
            <a:ahLst/>
            <a:cxnLst>
              <a:cxn ang="3cd4">
                <a:pos x="hc" y="t"/>
              </a:cxn>
              <a:cxn ang="0">
                <a:pos x="r" y="vc"/>
              </a:cxn>
              <a:cxn ang="cd4">
                <a:pos x="hc" y="b"/>
              </a:cxn>
              <a:cxn ang="cd2">
                <a:pos x="l" y="vc"/>
              </a:cxn>
            </a:cxnLst>
            <a:rect l="f34" t="f35" r="f36" b="f37"/>
            <a:pathLst>
              <a:path>
                <a:moveTo>
                  <a:pt x="f19" y="f38"/>
                </a:moveTo>
                <a:lnTo>
                  <a:pt x="f39" y="f19"/>
                </a:lnTo>
                <a:lnTo>
                  <a:pt x="f22" y="f38"/>
                </a:lnTo>
                <a:lnTo>
                  <a:pt x="f39" y="f23"/>
                </a:lnTo>
                <a:close/>
              </a:path>
            </a:pathLst>
          </a:custGeom>
          <a:solidFill>
            <a:srgbClr val="FFFF00"/>
          </a:solidFill>
          <a:ln w="12701" cap="flat">
            <a:solidFill>
              <a:srgbClr val="FFFF00"/>
            </a:solidFill>
            <a:prstDash val="solid"/>
            <a:miter/>
          </a:ln>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1800" b="0" i="0" u="none" strike="noStrike" kern="1200" cap="none" spc="0" normalizeH="0" baseline="0" noProof="0">
              <a:ln>
                <a:noFill/>
              </a:ln>
              <a:solidFill>
                <a:srgbClr val="FFFFFF"/>
              </a:solidFill>
              <a:effectLst/>
              <a:uLnTx/>
              <a:uFillTx/>
              <a:latin typeface="Calibri"/>
              <a:ea typeface="+mn-ea"/>
              <a:cs typeface="+mn-cs"/>
            </a:endParaRPr>
          </a:p>
        </p:txBody>
      </p:sp>
      <p:sp>
        <p:nvSpPr>
          <p:cNvPr id="40" name="Rectangle 39">
            <a:extLst>
              <a:ext uri="{FF2B5EF4-FFF2-40B4-BE49-F238E27FC236}">
                <a16:creationId xmlns:a16="http://schemas.microsoft.com/office/drawing/2014/main" id="{A6F359EE-0A57-9F51-E083-354279BE656A}"/>
              </a:ext>
            </a:extLst>
          </p:cNvPr>
          <p:cNvSpPr/>
          <p:nvPr/>
        </p:nvSpPr>
        <p:spPr>
          <a:xfrm>
            <a:off x="2463853" y="2583185"/>
            <a:ext cx="270868" cy="329262"/>
          </a:xfrm>
          <a:prstGeom prst="rect">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41" name="Connecteur droit 40">
            <a:extLst>
              <a:ext uri="{FF2B5EF4-FFF2-40B4-BE49-F238E27FC236}">
                <a16:creationId xmlns:a16="http://schemas.microsoft.com/office/drawing/2014/main" id="{95F5B6B8-0A2C-06C9-D7FD-95AEA20512EE}"/>
              </a:ext>
            </a:extLst>
          </p:cNvPr>
          <p:cNvCxnSpPr>
            <a:cxnSpLocks/>
          </p:cNvCxnSpPr>
          <p:nvPr/>
        </p:nvCxnSpPr>
        <p:spPr>
          <a:xfrm>
            <a:off x="5766183" y="6094303"/>
            <a:ext cx="409914" cy="0"/>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2ED21499-D257-5EBE-5714-18DBA42EC642}"/>
              </a:ext>
            </a:extLst>
          </p:cNvPr>
          <p:cNvCxnSpPr>
            <a:cxnSpLocks/>
          </p:cNvCxnSpPr>
          <p:nvPr/>
        </p:nvCxnSpPr>
        <p:spPr>
          <a:xfrm flipH="1">
            <a:off x="2342555" y="1446376"/>
            <a:ext cx="48071" cy="2939325"/>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70566C45-89D1-7C33-9175-5C82E5EA4C1A}"/>
              </a:ext>
            </a:extLst>
          </p:cNvPr>
          <p:cNvCxnSpPr>
            <a:cxnSpLocks/>
          </p:cNvCxnSpPr>
          <p:nvPr/>
        </p:nvCxnSpPr>
        <p:spPr>
          <a:xfrm flipH="1">
            <a:off x="1610975" y="4356402"/>
            <a:ext cx="664646" cy="170322"/>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4" name="ZoneTexte 43">
            <a:extLst>
              <a:ext uri="{FF2B5EF4-FFF2-40B4-BE49-F238E27FC236}">
                <a16:creationId xmlns:a16="http://schemas.microsoft.com/office/drawing/2014/main" id="{5FDC4CD1-6F1F-3805-58AD-59C4FB9E707C}"/>
              </a:ext>
            </a:extLst>
          </p:cNvPr>
          <p:cNvSpPr txBox="1"/>
          <p:nvPr/>
        </p:nvSpPr>
        <p:spPr>
          <a:xfrm>
            <a:off x="170038" y="4959469"/>
            <a:ext cx="782293" cy="270984"/>
          </a:xfrm>
          <a:prstGeom prst="rect">
            <a:avLst/>
          </a:prstGeom>
          <a:noFill/>
        </p:spPr>
        <p:txBody>
          <a:bodyPr wrap="square" rtlCol="0">
            <a:spAutoFit/>
          </a:bodyPr>
          <a:lstStyle/>
          <a:p>
            <a:r>
              <a:rPr lang="fr-FR" sz="1100" b="1" i="1" dirty="0"/>
              <a:t>Canberra</a:t>
            </a:r>
          </a:p>
        </p:txBody>
      </p:sp>
      <p:sp>
        <p:nvSpPr>
          <p:cNvPr id="45" name="ZoneTexte 44">
            <a:extLst>
              <a:ext uri="{FF2B5EF4-FFF2-40B4-BE49-F238E27FC236}">
                <a16:creationId xmlns:a16="http://schemas.microsoft.com/office/drawing/2014/main" id="{3E93516C-F7D3-2B8F-30A6-A1FB99A28A23}"/>
              </a:ext>
            </a:extLst>
          </p:cNvPr>
          <p:cNvSpPr txBox="1"/>
          <p:nvPr/>
        </p:nvSpPr>
        <p:spPr>
          <a:xfrm>
            <a:off x="703952" y="475793"/>
            <a:ext cx="782293" cy="261610"/>
          </a:xfrm>
          <a:prstGeom prst="rect">
            <a:avLst/>
          </a:prstGeom>
          <a:noFill/>
        </p:spPr>
        <p:txBody>
          <a:bodyPr wrap="square" rtlCol="0">
            <a:spAutoFit/>
          </a:bodyPr>
          <a:lstStyle/>
          <a:p>
            <a:r>
              <a:rPr lang="fr-FR" sz="1100" b="1" i="1" dirty="0"/>
              <a:t>Brisbane</a:t>
            </a:r>
          </a:p>
        </p:txBody>
      </p:sp>
      <p:sp>
        <p:nvSpPr>
          <p:cNvPr id="46" name="ZoneTexte 14">
            <a:extLst>
              <a:ext uri="{FF2B5EF4-FFF2-40B4-BE49-F238E27FC236}">
                <a16:creationId xmlns:a16="http://schemas.microsoft.com/office/drawing/2014/main" id="{E7EA9000-9371-C19C-41E3-3281CDEEB9D9}"/>
              </a:ext>
            </a:extLst>
          </p:cNvPr>
          <p:cNvSpPr txBox="1"/>
          <p:nvPr/>
        </p:nvSpPr>
        <p:spPr>
          <a:xfrm>
            <a:off x="5706486" y="6346100"/>
            <a:ext cx="628411"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1200" cap="none" spc="0" normalizeH="0" baseline="0" noProof="0" dirty="0">
                <a:ln>
                  <a:noFill/>
                </a:ln>
                <a:solidFill>
                  <a:srgbClr val="000000"/>
                </a:solidFill>
                <a:effectLst/>
                <a:uLnTx/>
                <a:uFillTx/>
                <a:latin typeface="Calibri"/>
                <a:ea typeface="+mn-ea"/>
                <a:cs typeface="+mn-cs"/>
              </a:rPr>
              <a:t>………</a:t>
            </a:r>
          </a:p>
        </p:txBody>
      </p:sp>
      <p:sp>
        <p:nvSpPr>
          <p:cNvPr id="47" name="ZoneTexte 14">
            <a:extLst>
              <a:ext uri="{FF2B5EF4-FFF2-40B4-BE49-F238E27FC236}">
                <a16:creationId xmlns:a16="http://schemas.microsoft.com/office/drawing/2014/main" id="{A30925AE-39EB-E634-2863-FD910C4B2513}"/>
              </a:ext>
            </a:extLst>
          </p:cNvPr>
          <p:cNvSpPr txBox="1"/>
          <p:nvPr/>
        </p:nvSpPr>
        <p:spPr>
          <a:xfrm>
            <a:off x="5706487" y="5117956"/>
            <a:ext cx="628411"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1200" cap="none" spc="0" normalizeH="0" baseline="0" noProof="0" dirty="0">
                <a:ln>
                  <a:noFill/>
                </a:ln>
                <a:solidFill>
                  <a:srgbClr val="000000"/>
                </a:solidFill>
                <a:effectLst/>
                <a:uLnTx/>
                <a:uFillTx/>
                <a:latin typeface="Calibri"/>
                <a:ea typeface="+mn-ea"/>
                <a:cs typeface="+mn-cs"/>
              </a:rPr>
              <a:t>………</a:t>
            </a:r>
          </a:p>
        </p:txBody>
      </p:sp>
      <p:sp>
        <p:nvSpPr>
          <p:cNvPr id="48" name="ZoneTexte 14">
            <a:extLst>
              <a:ext uri="{FF2B5EF4-FFF2-40B4-BE49-F238E27FC236}">
                <a16:creationId xmlns:a16="http://schemas.microsoft.com/office/drawing/2014/main" id="{180FA5BB-318A-CC72-934A-2AF66073410D}"/>
              </a:ext>
            </a:extLst>
          </p:cNvPr>
          <p:cNvSpPr txBox="1"/>
          <p:nvPr/>
        </p:nvSpPr>
        <p:spPr>
          <a:xfrm>
            <a:off x="5677729" y="4345717"/>
            <a:ext cx="628411"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1200" cap="none" spc="0" normalizeH="0" baseline="0" noProof="0" dirty="0">
                <a:ln>
                  <a:noFill/>
                </a:ln>
                <a:solidFill>
                  <a:srgbClr val="000000"/>
                </a:solidFill>
                <a:effectLst/>
                <a:uLnTx/>
                <a:uFillTx/>
                <a:latin typeface="Calibri"/>
                <a:ea typeface="+mn-ea"/>
                <a:cs typeface="+mn-cs"/>
              </a:rPr>
              <a:t>………</a:t>
            </a:r>
          </a:p>
        </p:txBody>
      </p:sp>
      <p:sp>
        <p:nvSpPr>
          <p:cNvPr id="49" name="ZoneTexte 14">
            <a:extLst>
              <a:ext uri="{FF2B5EF4-FFF2-40B4-BE49-F238E27FC236}">
                <a16:creationId xmlns:a16="http://schemas.microsoft.com/office/drawing/2014/main" id="{B89C8E76-4E01-5715-FB9A-6ADD4AB03E80}"/>
              </a:ext>
            </a:extLst>
          </p:cNvPr>
          <p:cNvSpPr txBox="1"/>
          <p:nvPr/>
        </p:nvSpPr>
        <p:spPr>
          <a:xfrm>
            <a:off x="5612341" y="3502296"/>
            <a:ext cx="628411"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1200" cap="none" spc="0" normalizeH="0" baseline="0" noProof="0" dirty="0">
                <a:ln>
                  <a:noFill/>
                </a:ln>
                <a:solidFill>
                  <a:srgbClr val="000000"/>
                </a:solidFill>
                <a:effectLst/>
                <a:uLnTx/>
                <a:uFillTx/>
                <a:latin typeface="Calibri"/>
                <a:ea typeface="+mn-ea"/>
                <a:cs typeface="+mn-cs"/>
              </a:rPr>
              <a:t>………</a:t>
            </a:r>
          </a:p>
        </p:txBody>
      </p:sp>
      <p:sp>
        <p:nvSpPr>
          <p:cNvPr id="50" name="ZoneTexte 14">
            <a:extLst>
              <a:ext uri="{FF2B5EF4-FFF2-40B4-BE49-F238E27FC236}">
                <a16:creationId xmlns:a16="http://schemas.microsoft.com/office/drawing/2014/main" id="{F29FBAF5-FDC0-C756-894F-9D31793BDD10}"/>
              </a:ext>
            </a:extLst>
          </p:cNvPr>
          <p:cNvSpPr txBox="1"/>
          <p:nvPr/>
        </p:nvSpPr>
        <p:spPr>
          <a:xfrm>
            <a:off x="5631443" y="3877054"/>
            <a:ext cx="628411"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1200" cap="none" spc="0" normalizeH="0" baseline="0" noProof="0" dirty="0">
                <a:ln>
                  <a:noFill/>
                </a:ln>
                <a:solidFill>
                  <a:srgbClr val="000000"/>
                </a:solidFill>
                <a:effectLst/>
                <a:uLnTx/>
                <a:uFillTx/>
                <a:latin typeface="Calibri"/>
                <a:ea typeface="+mn-ea"/>
                <a:cs typeface="+mn-cs"/>
              </a:rPr>
              <a:t>………</a:t>
            </a:r>
          </a:p>
        </p:txBody>
      </p:sp>
      <p:sp>
        <p:nvSpPr>
          <p:cNvPr id="51" name="Flèche : droite 50">
            <a:extLst>
              <a:ext uri="{FF2B5EF4-FFF2-40B4-BE49-F238E27FC236}">
                <a16:creationId xmlns:a16="http://schemas.microsoft.com/office/drawing/2014/main" id="{361F9BD0-E9F3-2B4D-36F1-B25B401612E5}"/>
              </a:ext>
            </a:extLst>
          </p:cNvPr>
          <p:cNvSpPr/>
          <p:nvPr/>
        </p:nvSpPr>
        <p:spPr>
          <a:xfrm rot="12534273">
            <a:off x="909391" y="991724"/>
            <a:ext cx="315678" cy="307777"/>
          </a:xfrm>
          <a:prstGeom prst="rightArrow">
            <a:avLst/>
          </a:prstGeom>
          <a:solidFill>
            <a:schemeClr val="tx1"/>
          </a:solidFill>
          <a:ln w="1270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2" name="Forme libre : forme 51">
            <a:extLst>
              <a:ext uri="{FF2B5EF4-FFF2-40B4-BE49-F238E27FC236}">
                <a16:creationId xmlns:a16="http://schemas.microsoft.com/office/drawing/2014/main" id="{307B1965-9B40-FDF6-F189-19761249714E}"/>
              </a:ext>
            </a:extLst>
          </p:cNvPr>
          <p:cNvSpPr/>
          <p:nvPr/>
        </p:nvSpPr>
        <p:spPr>
          <a:xfrm>
            <a:off x="974695" y="4004248"/>
            <a:ext cx="262375" cy="589936"/>
          </a:xfrm>
          <a:custGeom>
            <a:avLst/>
            <a:gdLst>
              <a:gd name="connsiteX0" fmla="*/ 471949 w 619466"/>
              <a:gd name="connsiteY0" fmla="*/ 339213 h 589936"/>
              <a:gd name="connsiteX1" fmla="*/ 412955 w 619466"/>
              <a:gd name="connsiteY1" fmla="*/ 221226 h 589936"/>
              <a:gd name="connsiteX2" fmla="*/ 427703 w 619466"/>
              <a:gd name="connsiteY2" fmla="*/ 176981 h 589936"/>
              <a:gd name="connsiteX3" fmla="*/ 486697 w 619466"/>
              <a:gd name="connsiteY3" fmla="*/ 147484 h 589936"/>
              <a:gd name="connsiteX4" fmla="*/ 545691 w 619466"/>
              <a:gd name="connsiteY4" fmla="*/ 44245 h 589936"/>
              <a:gd name="connsiteX5" fmla="*/ 530942 w 619466"/>
              <a:gd name="connsiteY5" fmla="*/ 0 h 589936"/>
              <a:gd name="connsiteX6" fmla="*/ 265471 w 619466"/>
              <a:gd name="connsiteY6" fmla="*/ 58994 h 589936"/>
              <a:gd name="connsiteX7" fmla="*/ 176981 w 619466"/>
              <a:gd name="connsiteY7" fmla="*/ 103239 h 589936"/>
              <a:gd name="connsiteX8" fmla="*/ 88491 w 619466"/>
              <a:gd name="connsiteY8" fmla="*/ 132736 h 589936"/>
              <a:gd name="connsiteX9" fmla="*/ 0 w 619466"/>
              <a:gd name="connsiteY9" fmla="*/ 265471 h 589936"/>
              <a:gd name="connsiteX10" fmla="*/ 14749 w 619466"/>
              <a:gd name="connsiteY10" fmla="*/ 339213 h 589936"/>
              <a:gd name="connsiteX11" fmla="*/ 44245 w 619466"/>
              <a:gd name="connsiteY11" fmla="*/ 383458 h 589936"/>
              <a:gd name="connsiteX12" fmla="*/ 88491 w 619466"/>
              <a:gd name="connsiteY12" fmla="*/ 427703 h 589936"/>
              <a:gd name="connsiteX13" fmla="*/ 176981 w 619466"/>
              <a:gd name="connsiteY13" fmla="*/ 501445 h 589936"/>
              <a:gd name="connsiteX14" fmla="*/ 294968 w 619466"/>
              <a:gd name="connsiteY14" fmla="*/ 530942 h 589936"/>
              <a:gd name="connsiteX15" fmla="*/ 398207 w 619466"/>
              <a:gd name="connsiteY15" fmla="*/ 575187 h 589936"/>
              <a:gd name="connsiteX16" fmla="*/ 501445 w 619466"/>
              <a:gd name="connsiteY16" fmla="*/ 589936 h 589936"/>
              <a:gd name="connsiteX17" fmla="*/ 604684 w 619466"/>
              <a:gd name="connsiteY17" fmla="*/ 560439 h 589936"/>
              <a:gd name="connsiteX18" fmla="*/ 619432 w 619466"/>
              <a:gd name="connsiteY18" fmla="*/ 501445 h 589936"/>
              <a:gd name="connsiteX19" fmla="*/ 575187 w 619466"/>
              <a:gd name="connsiteY19" fmla="*/ 398207 h 589936"/>
              <a:gd name="connsiteX20" fmla="*/ 501445 w 619466"/>
              <a:gd name="connsiteY20" fmla="*/ 383458 h 589936"/>
              <a:gd name="connsiteX21" fmla="*/ 471949 w 619466"/>
              <a:gd name="connsiteY21" fmla="*/ 339213 h 589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9466" h="589936">
                <a:moveTo>
                  <a:pt x="471949" y="339213"/>
                </a:moveTo>
                <a:cubicBezTo>
                  <a:pt x="457201" y="312174"/>
                  <a:pt x="412955" y="252979"/>
                  <a:pt x="412955" y="221226"/>
                </a:cubicBezTo>
                <a:cubicBezTo>
                  <a:pt x="412955" y="205680"/>
                  <a:pt x="416710" y="187974"/>
                  <a:pt x="427703" y="176981"/>
                </a:cubicBezTo>
                <a:cubicBezTo>
                  <a:pt x="443249" y="161435"/>
                  <a:pt x="467032" y="157316"/>
                  <a:pt x="486697" y="147484"/>
                </a:cubicBezTo>
                <a:cubicBezTo>
                  <a:pt x="504658" y="123535"/>
                  <a:pt x="545691" y="81779"/>
                  <a:pt x="545691" y="44245"/>
                </a:cubicBezTo>
                <a:cubicBezTo>
                  <a:pt x="545691" y="28699"/>
                  <a:pt x="535858" y="14748"/>
                  <a:pt x="530942" y="0"/>
                </a:cubicBezTo>
                <a:cubicBezTo>
                  <a:pt x="208980" y="22998"/>
                  <a:pt x="412072" y="-28966"/>
                  <a:pt x="265471" y="58994"/>
                </a:cubicBezTo>
                <a:cubicBezTo>
                  <a:pt x="237192" y="75961"/>
                  <a:pt x="207422" y="90555"/>
                  <a:pt x="176981" y="103239"/>
                </a:cubicBezTo>
                <a:cubicBezTo>
                  <a:pt x="148280" y="115198"/>
                  <a:pt x="88491" y="132736"/>
                  <a:pt x="88491" y="132736"/>
                </a:cubicBezTo>
                <a:cubicBezTo>
                  <a:pt x="71213" y="153469"/>
                  <a:pt x="0" y="217070"/>
                  <a:pt x="0" y="265471"/>
                </a:cubicBezTo>
                <a:cubicBezTo>
                  <a:pt x="0" y="290538"/>
                  <a:pt x="5947" y="315742"/>
                  <a:pt x="14749" y="339213"/>
                </a:cubicBezTo>
                <a:cubicBezTo>
                  <a:pt x="20973" y="355810"/>
                  <a:pt x="32898" y="369841"/>
                  <a:pt x="44245" y="383458"/>
                </a:cubicBezTo>
                <a:cubicBezTo>
                  <a:pt x="57598" y="399481"/>
                  <a:pt x="74917" y="411867"/>
                  <a:pt x="88491" y="427703"/>
                </a:cubicBezTo>
                <a:cubicBezTo>
                  <a:pt x="144811" y="493409"/>
                  <a:pt x="107679" y="482544"/>
                  <a:pt x="176981" y="501445"/>
                </a:cubicBezTo>
                <a:cubicBezTo>
                  <a:pt x="216092" y="512112"/>
                  <a:pt x="294968" y="530942"/>
                  <a:pt x="294968" y="530942"/>
                </a:cubicBezTo>
                <a:cubicBezTo>
                  <a:pt x="326953" y="546935"/>
                  <a:pt x="362034" y="567952"/>
                  <a:pt x="398207" y="575187"/>
                </a:cubicBezTo>
                <a:cubicBezTo>
                  <a:pt x="432294" y="582004"/>
                  <a:pt x="467032" y="585020"/>
                  <a:pt x="501445" y="589936"/>
                </a:cubicBezTo>
                <a:cubicBezTo>
                  <a:pt x="535858" y="580104"/>
                  <a:pt x="576052" y="581913"/>
                  <a:pt x="604684" y="560439"/>
                </a:cubicBezTo>
                <a:cubicBezTo>
                  <a:pt x="620900" y="548277"/>
                  <a:pt x="619432" y="521715"/>
                  <a:pt x="619432" y="501445"/>
                </a:cubicBezTo>
                <a:cubicBezTo>
                  <a:pt x="619432" y="479399"/>
                  <a:pt x="599271" y="411970"/>
                  <a:pt x="575187" y="398207"/>
                </a:cubicBezTo>
                <a:cubicBezTo>
                  <a:pt x="553422" y="385770"/>
                  <a:pt x="526026" y="388374"/>
                  <a:pt x="501445" y="383458"/>
                </a:cubicBezTo>
                <a:cubicBezTo>
                  <a:pt x="483325" y="310975"/>
                  <a:pt x="486697" y="366252"/>
                  <a:pt x="471949" y="339213"/>
                </a:cubicBezTo>
                <a:close/>
              </a:path>
            </a:pathLst>
          </a:cu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Forme libre : forme 52">
            <a:extLst>
              <a:ext uri="{FF2B5EF4-FFF2-40B4-BE49-F238E27FC236}">
                <a16:creationId xmlns:a16="http://schemas.microsoft.com/office/drawing/2014/main" id="{0131FC76-ABE8-9F10-E096-007AE5660C78}"/>
              </a:ext>
            </a:extLst>
          </p:cNvPr>
          <p:cNvSpPr/>
          <p:nvPr/>
        </p:nvSpPr>
        <p:spPr>
          <a:xfrm rot="18293411">
            <a:off x="2694361" y="2485639"/>
            <a:ext cx="214524" cy="262119"/>
          </a:xfrm>
          <a:custGeom>
            <a:avLst/>
            <a:gdLst>
              <a:gd name="connsiteX0" fmla="*/ 1604 w 252327"/>
              <a:gd name="connsiteY0" fmla="*/ 222178 h 283552"/>
              <a:gd name="connsiteX1" fmla="*/ 75346 w 252327"/>
              <a:gd name="connsiteY1" fmla="*/ 281171 h 283552"/>
              <a:gd name="connsiteX2" fmla="*/ 252327 w 252327"/>
              <a:gd name="connsiteY2" fmla="*/ 222178 h 283552"/>
              <a:gd name="connsiteX3" fmla="*/ 237578 w 252327"/>
              <a:gd name="connsiteY3" fmla="*/ 177933 h 283552"/>
              <a:gd name="connsiteX4" fmla="*/ 193333 w 252327"/>
              <a:gd name="connsiteY4" fmla="*/ 133688 h 283552"/>
              <a:gd name="connsiteX5" fmla="*/ 163836 w 252327"/>
              <a:gd name="connsiteY5" fmla="*/ 89442 h 283552"/>
              <a:gd name="connsiteX6" fmla="*/ 104843 w 252327"/>
              <a:gd name="connsiteY6" fmla="*/ 30449 h 283552"/>
              <a:gd name="connsiteX7" fmla="*/ 75346 w 252327"/>
              <a:gd name="connsiteY7" fmla="*/ 148436 h 283552"/>
              <a:gd name="connsiteX8" fmla="*/ 31101 w 252327"/>
              <a:gd name="connsiteY8" fmla="*/ 177933 h 283552"/>
              <a:gd name="connsiteX9" fmla="*/ 1604 w 252327"/>
              <a:gd name="connsiteY9" fmla="*/ 222178 h 283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327" h="283552">
                <a:moveTo>
                  <a:pt x="1604" y="222178"/>
                </a:moveTo>
                <a:cubicBezTo>
                  <a:pt x="8978" y="239384"/>
                  <a:pt x="44184" y="276719"/>
                  <a:pt x="75346" y="281171"/>
                </a:cubicBezTo>
                <a:cubicBezTo>
                  <a:pt x="157720" y="292939"/>
                  <a:pt x="196831" y="259175"/>
                  <a:pt x="252327" y="222178"/>
                </a:cubicBezTo>
                <a:cubicBezTo>
                  <a:pt x="247411" y="207430"/>
                  <a:pt x="246202" y="190868"/>
                  <a:pt x="237578" y="177933"/>
                </a:cubicBezTo>
                <a:cubicBezTo>
                  <a:pt x="226008" y="160579"/>
                  <a:pt x="206685" y="149711"/>
                  <a:pt x="193333" y="133688"/>
                </a:cubicBezTo>
                <a:cubicBezTo>
                  <a:pt x="181985" y="120071"/>
                  <a:pt x="173668" y="104191"/>
                  <a:pt x="163836" y="89442"/>
                </a:cubicBezTo>
                <a:cubicBezTo>
                  <a:pt x="203165" y="-28545"/>
                  <a:pt x="222830" y="-8880"/>
                  <a:pt x="104843" y="30449"/>
                </a:cubicBezTo>
                <a:cubicBezTo>
                  <a:pt x="104109" y="34119"/>
                  <a:pt x="87438" y="133320"/>
                  <a:pt x="75346" y="148436"/>
                </a:cubicBezTo>
                <a:cubicBezTo>
                  <a:pt x="64273" y="162277"/>
                  <a:pt x="45849" y="168101"/>
                  <a:pt x="31101" y="177933"/>
                </a:cubicBezTo>
                <a:cubicBezTo>
                  <a:pt x="13686" y="247591"/>
                  <a:pt x="-5770" y="204972"/>
                  <a:pt x="1604" y="222178"/>
                </a:cubicBezTo>
                <a:close/>
              </a:path>
            </a:pathLst>
          </a:cu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ZoneTexte 53">
            <a:extLst>
              <a:ext uri="{FF2B5EF4-FFF2-40B4-BE49-F238E27FC236}">
                <a16:creationId xmlns:a16="http://schemas.microsoft.com/office/drawing/2014/main" id="{567C8D4C-E078-A104-7979-C6DDF6FB5E30}"/>
              </a:ext>
            </a:extLst>
          </p:cNvPr>
          <p:cNvSpPr txBox="1"/>
          <p:nvPr/>
        </p:nvSpPr>
        <p:spPr>
          <a:xfrm>
            <a:off x="2578962" y="2124247"/>
            <a:ext cx="607045" cy="261610"/>
          </a:xfrm>
          <a:prstGeom prst="rect">
            <a:avLst/>
          </a:prstGeom>
          <a:noFill/>
        </p:spPr>
        <p:txBody>
          <a:bodyPr wrap="square" rtlCol="0">
            <a:spAutoFit/>
          </a:bodyPr>
          <a:lstStyle/>
          <a:p>
            <a:r>
              <a:rPr lang="fr-FR" sz="1100" b="1" dirty="0"/>
              <a:t>Opéra </a:t>
            </a:r>
          </a:p>
        </p:txBody>
      </p:sp>
      <p:sp>
        <p:nvSpPr>
          <p:cNvPr id="55" name="ZoneTexte 54">
            <a:extLst>
              <a:ext uri="{FF2B5EF4-FFF2-40B4-BE49-F238E27FC236}">
                <a16:creationId xmlns:a16="http://schemas.microsoft.com/office/drawing/2014/main" id="{0A3A8341-4E3D-3016-B4E3-557281CB528C}"/>
              </a:ext>
            </a:extLst>
          </p:cNvPr>
          <p:cNvSpPr txBox="1"/>
          <p:nvPr/>
        </p:nvSpPr>
        <p:spPr>
          <a:xfrm>
            <a:off x="2622520" y="1924017"/>
            <a:ext cx="1035663" cy="261610"/>
          </a:xfrm>
          <a:prstGeom prst="rect">
            <a:avLst/>
          </a:prstGeom>
          <a:noFill/>
        </p:spPr>
        <p:txBody>
          <a:bodyPr wrap="square" rtlCol="0">
            <a:spAutoFit/>
          </a:bodyPr>
          <a:lstStyle/>
          <a:p>
            <a:r>
              <a:rPr lang="fr-FR" sz="1100" b="1" i="1" dirty="0">
                <a:solidFill>
                  <a:srgbClr val="002060"/>
                </a:solidFill>
              </a:rPr>
              <a:t>Jackson Bay </a:t>
            </a:r>
          </a:p>
        </p:txBody>
      </p:sp>
      <p:sp>
        <p:nvSpPr>
          <p:cNvPr id="56" name="ZoneTexte 55">
            <a:extLst>
              <a:ext uri="{FF2B5EF4-FFF2-40B4-BE49-F238E27FC236}">
                <a16:creationId xmlns:a16="http://schemas.microsoft.com/office/drawing/2014/main" id="{337E404C-992C-9A24-9050-C09560776317}"/>
              </a:ext>
            </a:extLst>
          </p:cNvPr>
          <p:cNvSpPr txBox="1"/>
          <p:nvPr/>
        </p:nvSpPr>
        <p:spPr>
          <a:xfrm>
            <a:off x="1747811" y="3593746"/>
            <a:ext cx="759445" cy="261610"/>
          </a:xfrm>
          <a:prstGeom prst="rect">
            <a:avLst/>
          </a:prstGeom>
          <a:noFill/>
        </p:spPr>
        <p:txBody>
          <a:bodyPr wrap="square" rtlCol="0">
            <a:spAutoFit/>
          </a:bodyPr>
          <a:lstStyle/>
          <a:p>
            <a:r>
              <a:rPr lang="fr-FR" sz="1100" b="1" dirty="0" err="1"/>
              <a:t>Redfern</a:t>
            </a:r>
            <a:r>
              <a:rPr lang="fr-FR" sz="1100" b="1" dirty="0"/>
              <a:t> </a:t>
            </a:r>
          </a:p>
        </p:txBody>
      </p:sp>
      <p:sp>
        <p:nvSpPr>
          <p:cNvPr id="57" name="ZoneTexte 56">
            <a:extLst>
              <a:ext uri="{FF2B5EF4-FFF2-40B4-BE49-F238E27FC236}">
                <a16:creationId xmlns:a16="http://schemas.microsoft.com/office/drawing/2014/main" id="{3CE1CAF8-EF38-8703-66F4-DF50DFA75646}"/>
              </a:ext>
            </a:extLst>
          </p:cNvPr>
          <p:cNvSpPr txBox="1"/>
          <p:nvPr/>
        </p:nvSpPr>
        <p:spPr>
          <a:xfrm>
            <a:off x="3462104" y="2444755"/>
            <a:ext cx="628498" cy="430887"/>
          </a:xfrm>
          <a:prstGeom prst="rect">
            <a:avLst/>
          </a:prstGeom>
          <a:noFill/>
        </p:spPr>
        <p:txBody>
          <a:bodyPr wrap="square" rtlCol="0">
            <a:spAutoFit/>
          </a:bodyPr>
          <a:lstStyle/>
          <a:p>
            <a:r>
              <a:rPr lang="fr-FR" sz="1100" b="1" dirty="0"/>
              <a:t>Double Bay </a:t>
            </a:r>
          </a:p>
        </p:txBody>
      </p:sp>
      <p:sp>
        <p:nvSpPr>
          <p:cNvPr id="58" name="ZoneTexte 57">
            <a:extLst>
              <a:ext uri="{FF2B5EF4-FFF2-40B4-BE49-F238E27FC236}">
                <a16:creationId xmlns:a16="http://schemas.microsoft.com/office/drawing/2014/main" id="{4E6A9EAE-C50F-439B-823C-955EF03E2258}"/>
              </a:ext>
            </a:extLst>
          </p:cNvPr>
          <p:cNvSpPr txBox="1"/>
          <p:nvPr/>
        </p:nvSpPr>
        <p:spPr>
          <a:xfrm>
            <a:off x="2714524" y="1135031"/>
            <a:ext cx="707607" cy="261610"/>
          </a:xfrm>
          <a:prstGeom prst="rect">
            <a:avLst/>
          </a:prstGeom>
          <a:noFill/>
        </p:spPr>
        <p:txBody>
          <a:bodyPr wrap="square" rtlCol="0">
            <a:spAutoFit/>
          </a:bodyPr>
          <a:lstStyle/>
          <a:p>
            <a:r>
              <a:rPr lang="fr-FR" sz="1100" b="1" dirty="0" err="1"/>
              <a:t>Mosman</a:t>
            </a:r>
            <a:endParaRPr lang="fr-FR" sz="1100" b="1" dirty="0"/>
          </a:p>
        </p:txBody>
      </p:sp>
      <p:sp>
        <p:nvSpPr>
          <p:cNvPr id="59" name="ZoneTexte 58">
            <a:extLst>
              <a:ext uri="{FF2B5EF4-FFF2-40B4-BE49-F238E27FC236}">
                <a16:creationId xmlns:a16="http://schemas.microsoft.com/office/drawing/2014/main" id="{F76E2053-5324-6379-2E07-B71F177DD44D}"/>
              </a:ext>
            </a:extLst>
          </p:cNvPr>
          <p:cNvSpPr txBox="1"/>
          <p:nvPr/>
        </p:nvSpPr>
        <p:spPr>
          <a:xfrm>
            <a:off x="1058887" y="2955069"/>
            <a:ext cx="963736" cy="430887"/>
          </a:xfrm>
          <a:prstGeom prst="rect">
            <a:avLst/>
          </a:prstGeom>
          <a:noFill/>
        </p:spPr>
        <p:txBody>
          <a:bodyPr wrap="square" rtlCol="0">
            <a:spAutoFit/>
          </a:bodyPr>
          <a:lstStyle/>
          <a:p>
            <a:r>
              <a:rPr lang="fr-FR" sz="1100" b="1" dirty="0"/>
              <a:t>The University </a:t>
            </a:r>
          </a:p>
        </p:txBody>
      </p:sp>
      <p:sp>
        <p:nvSpPr>
          <p:cNvPr id="60" name="ZoneTexte 59">
            <a:extLst>
              <a:ext uri="{FF2B5EF4-FFF2-40B4-BE49-F238E27FC236}">
                <a16:creationId xmlns:a16="http://schemas.microsoft.com/office/drawing/2014/main" id="{B555BFD8-05C0-9420-49B3-D56C4158BCBF}"/>
              </a:ext>
            </a:extLst>
          </p:cNvPr>
          <p:cNvSpPr txBox="1"/>
          <p:nvPr/>
        </p:nvSpPr>
        <p:spPr>
          <a:xfrm>
            <a:off x="1856808" y="2217803"/>
            <a:ext cx="607045" cy="430887"/>
          </a:xfrm>
          <a:prstGeom prst="rect">
            <a:avLst/>
          </a:prstGeom>
          <a:noFill/>
        </p:spPr>
        <p:txBody>
          <a:bodyPr wrap="square" rtlCol="0">
            <a:spAutoFit/>
          </a:bodyPr>
          <a:lstStyle/>
          <a:p>
            <a:r>
              <a:rPr lang="fr-FR" sz="1100" b="1" dirty="0"/>
              <a:t>The Rocks </a:t>
            </a:r>
          </a:p>
        </p:txBody>
      </p:sp>
      <p:sp>
        <p:nvSpPr>
          <p:cNvPr id="61" name="ZoneTexte 60">
            <a:extLst>
              <a:ext uri="{FF2B5EF4-FFF2-40B4-BE49-F238E27FC236}">
                <a16:creationId xmlns:a16="http://schemas.microsoft.com/office/drawing/2014/main" id="{CCF0EAF2-D544-127F-0415-CCD23F62AC53}"/>
              </a:ext>
            </a:extLst>
          </p:cNvPr>
          <p:cNvSpPr txBox="1"/>
          <p:nvPr/>
        </p:nvSpPr>
        <p:spPr>
          <a:xfrm>
            <a:off x="1228610" y="4010140"/>
            <a:ext cx="841570" cy="430887"/>
          </a:xfrm>
          <a:prstGeom prst="rect">
            <a:avLst/>
          </a:prstGeom>
          <a:noFill/>
        </p:spPr>
        <p:txBody>
          <a:bodyPr wrap="square">
            <a:spAutoFit/>
          </a:bodyPr>
          <a:lstStyle/>
          <a:p>
            <a:r>
              <a:rPr kumimoji="0" lang="fr-FR" sz="1100" b="1" i="0" u="none" strike="noStrike" kern="1200" cap="none" spc="0" normalizeH="0" baseline="0" noProof="0" dirty="0" err="1">
                <a:ln>
                  <a:noFill/>
                </a:ln>
                <a:solidFill>
                  <a:prstClr val="black"/>
                </a:solidFill>
                <a:effectLst/>
                <a:uLnTx/>
                <a:uFillTx/>
                <a:latin typeface="Calibri" panose="020F0502020204030204"/>
                <a:ea typeface="Arial" pitchFamily="34"/>
                <a:cs typeface="+mn-cs"/>
              </a:rPr>
              <a:t>Kingsford</a:t>
            </a:r>
            <a:r>
              <a:rPr kumimoji="0" lang="fr-FR" sz="1100" b="1" i="0" u="none" strike="noStrike" kern="1200" cap="none" spc="0" normalizeH="0" baseline="0" noProof="0" dirty="0">
                <a:ln>
                  <a:noFill/>
                </a:ln>
                <a:solidFill>
                  <a:prstClr val="black"/>
                </a:solidFill>
                <a:effectLst/>
                <a:uLnTx/>
                <a:uFillTx/>
                <a:latin typeface="Calibri" panose="020F0502020204030204"/>
                <a:ea typeface="Arial" pitchFamily="34"/>
                <a:cs typeface="+mn-cs"/>
              </a:rPr>
              <a:t> Smith</a:t>
            </a:r>
            <a:endParaRPr lang="fr-FR" sz="1100" dirty="0"/>
          </a:p>
        </p:txBody>
      </p:sp>
      <p:sp>
        <p:nvSpPr>
          <p:cNvPr id="62" name="ZoneTexte 61">
            <a:extLst>
              <a:ext uri="{FF2B5EF4-FFF2-40B4-BE49-F238E27FC236}">
                <a16:creationId xmlns:a16="http://schemas.microsoft.com/office/drawing/2014/main" id="{8459E6E1-E8B4-3A8E-851E-8E5B5BD7D937}"/>
              </a:ext>
            </a:extLst>
          </p:cNvPr>
          <p:cNvSpPr txBox="1"/>
          <p:nvPr/>
        </p:nvSpPr>
        <p:spPr>
          <a:xfrm>
            <a:off x="1542684" y="4948446"/>
            <a:ext cx="931678" cy="261610"/>
          </a:xfrm>
          <a:prstGeom prst="rect">
            <a:avLst/>
          </a:prstGeom>
          <a:noFill/>
        </p:spPr>
        <p:txBody>
          <a:bodyPr wrap="square" rtlCol="0">
            <a:spAutoFit/>
          </a:bodyPr>
          <a:lstStyle/>
          <a:p>
            <a:r>
              <a:rPr lang="fr-FR" sz="1100" b="1" i="1" dirty="0" err="1">
                <a:solidFill>
                  <a:srgbClr val="002060"/>
                </a:solidFill>
              </a:rPr>
              <a:t>Botany</a:t>
            </a:r>
            <a:r>
              <a:rPr lang="fr-FR" sz="1100" b="1" i="1" dirty="0">
                <a:solidFill>
                  <a:srgbClr val="002060"/>
                </a:solidFill>
              </a:rPr>
              <a:t> Bay </a:t>
            </a:r>
          </a:p>
        </p:txBody>
      </p:sp>
      <p:sp>
        <p:nvSpPr>
          <p:cNvPr id="63" name="Rectangle 62">
            <a:extLst>
              <a:ext uri="{FF2B5EF4-FFF2-40B4-BE49-F238E27FC236}">
                <a16:creationId xmlns:a16="http://schemas.microsoft.com/office/drawing/2014/main" id="{43572F7A-829E-BA78-CD78-C9506CCA8C71}"/>
              </a:ext>
            </a:extLst>
          </p:cNvPr>
          <p:cNvSpPr/>
          <p:nvPr/>
        </p:nvSpPr>
        <p:spPr>
          <a:xfrm rot="18998203">
            <a:off x="1751102" y="3098006"/>
            <a:ext cx="177421" cy="162679"/>
          </a:xfrm>
          <a:prstGeom prst="rect">
            <a:avLst/>
          </a:prstGeom>
          <a:solidFill>
            <a:srgbClr val="7030A0"/>
          </a:solidFill>
          <a:ln w="1270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4" name="ZoneTexte 63">
            <a:extLst>
              <a:ext uri="{FF2B5EF4-FFF2-40B4-BE49-F238E27FC236}">
                <a16:creationId xmlns:a16="http://schemas.microsoft.com/office/drawing/2014/main" id="{BAAB515B-8D1E-93A2-40A1-0A02AD1CC140}"/>
              </a:ext>
            </a:extLst>
          </p:cNvPr>
          <p:cNvSpPr txBox="1"/>
          <p:nvPr/>
        </p:nvSpPr>
        <p:spPr>
          <a:xfrm>
            <a:off x="2609516" y="2944160"/>
            <a:ext cx="1106381" cy="261610"/>
          </a:xfrm>
          <a:prstGeom prst="rect">
            <a:avLst/>
          </a:prstGeom>
          <a:noFill/>
        </p:spPr>
        <p:txBody>
          <a:bodyPr wrap="square" rtlCol="0">
            <a:spAutoFit/>
          </a:bodyPr>
          <a:lstStyle/>
          <a:p>
            <a:r>
              <a:rPr lang="fr-FR" sz="1000" b="1" dirty="0" err="1"/>
              <a:t>Woolloomooloo</a:t>
            </a:r>
            <a:r>
              <a:rPr lang="fr-FR" sz="1100" b="1" dirty="0"/>
              <a:t> </a:t>
            </a:r>
          </a:p>
        </p:txBody>
      </p:sp>
      <p:sp>
        <p:nvSpPr>
          <p:cNvPr id="65" name="ZoneTexte 64">
            <a:extLst>
              <a:ext uri="{FF2B5EF4-FFF2-40B4-BE49-F238E27FC236}">
                <a16:creationId xmlns:a16="http://schemas.microsoft.com/office/drawing/2014/main" id="{304AA5EB-2B30-1561-093B-3A39E6E0AF7A}"/>
              </a:ext>
            </a:extLst>
          </p:cNvPr>
          <p:cNvSpPr txBox="1"/>
          <p:nvPr/>
        </p:nvSpPr>
        <p:spPr>
          <a:xfrm>
            <a:off x="2144659" y="980776"/>
            <a:ext cx="607045" cy="430887"/>
          </a:xfrm>
          <a:prstGeom prst="rect">
            <a:avLst/>
          </a:prstGeom>
          <a:noFill/>
        </p:spPr>
        <p:txBody>
          <a:bodyPr wrap="square" rtlCol="0">
            <a:spAutoFit/>
          </a:bodyPr>
          <a:lstStyle/>
          <a:p>
            <a:r>
              <a:rPr lang="fr-FR" sz="1100" b="1" dirty="0"/>
              <a:t>North Sydney </a:t>
            </a:r>
          </a:p>
        </p:txBody>
      </p:sp>
      <p:sp>
        <p:nvSpPr>
          <p:cNvPr id="66" name="ZoneTexte 65">
            <a:extLst>
              <a:ext uri="{FF2B5EF4-FFF2-40B4-BE49-F238E27FC236}">
                <a16:creationId xmlns:a16="http://schemas.microsoft.com/office/drawing/2014/main" id="{BEBBE72F-964C-E025-5940-A7D0A8C4D85B}"/>
              </a:ext>
            </a:extLst>
          </p:cNvPr>
          <p:cNvSpPr txBox="1"/>
          <p:nvPr/>
        </p:nvSpPr>
        <p:spPr>
          <a:xfrm>
            <a:off x="2717004" y="3686693"/>
            <a:ext cx="634864" cy="400110"/>
          </a:xfrm>
          <a:prstGeom prst="rect">
            <a:avLst/>
          </a:prstGeom>
          <a:noFill/>
        </p:spPr>
        <p:txBody>
          <a:bodyPr wrap="square" rtlCol="0">
            <a:spAutoFit/>
          </a:bodyPr>
          <a:lstStyle/>
          <a:p>
            <a:r>
              <a:rPr lang="fr-FR" sz="1000" b="1" i="1" dirty="0">
                <a:solidFill>
                  <a:schemeClr val="accent6">
                    <a:lumMod val="50000"/>
                  </a:schemeClr>
                </a:solidFill>
              </a:rPr>
              <a:t>Moore Park </a:t>
            </a:r>
          </a:p>
        </p:txBody>
      </p:sp>
      <p:sp>
        <p:nvSpPr>
          <p:cNvPr id="67" name="ZoneTexte 66">
            <a:extLst>
              <a:ext uri="{FF2B5EF4-FFF2-40B4-BE49-F238E27FC236}">
                <a16:creationId xmlns:a16="http://schemas.microsoft.com/office/drawing/2014/main" id="{9386FC7A-6F3A-5896-1B7F-5F5B1FABC27A}"/>
              </a:ext>
            </a:extLst>
          </p:cNvPr>
          <p:cNvSpPr txBox="1"/>
          <p:nvPr/>
        </p:nvSpPr>
        <p:spPr>
          <a:xfrm>
            <a:off x="3791214" y="3278639"/>
            <a:ext cx="905778" cy="430887"/>
          </a:xfrm>
          <a:prstGeom prst="rect">
            <a:avLst/>
          </a:prstGeom>
          <a:noFill/>
        </p:spPr>
        <p:txBody>
          <a:bodyPr wrap="square" rtlCol="0">
            <a:spAutoFit/>
          </a:bodyPr>
          <a:lstStyle/>
          <a:p>
            <a:r>
              <a:rPr lang="fr-FR" sz="1100" b="1" i="1" dirty="0">
                <a:solidFill>
                  <a:srgbClr val="002060"/>
                </a:solidFill>
              </a:rPr>
              <a:t>OCEAN PACIFIQUE</a:t>
            </a:r>
          </a:p>
        </p:txBody>
      </p:sp>
      <p:sp>
        <p:nvSpPr>
          <p:cNvPr id="68" name="ZoneTexte 67">
            <a:extLst>
              <a:ext uri="{FF2B5EF4-FFF2-40B4-BE49-F238E27FC236}">
                <a16:creationId xmlns:a16="http://schemas.microsoft.com/office/drawing/2014/main" id="{C85C3CA9-1FD1-D188-5272-95AF2F81FF7B}"/>
              </a:ext>
            </a:extLst>
          </p:cNvPr>
          <p:cNvSpPr txBox="1"/>
          <p:nvPr/>
        </p:nvSpPr>
        <p:spPr>
          <a:xfrm>
            <a:off x="483935" y="3918045"/>
            <a:ext cx="818388" cy="430887"/>
          </a:xfrm>
          <a:prstGeom prst="rect">
            <a:avLst/>
          </a:prstGeom>
          <a:noFill/>
        </p:spPr>
        <p:txBody>
          <a:bodyPr wrap="square" rtlCol="0">
            <a:spAutoFit/>
          </a:bodyPr>
          <a:lstStyle/>
          <a:p>
            <a:r>
              <a:rPr lang="fr-FR" sz="1100" b="1" i="1" dirty="0" err="1">
                <a:solidFill>
                  <a:schemeClr val="accent6">
                    <a:lumMod val="50000"/>
                  </a:schemeClr>
                </a:solidFill>
              </a:rPr>
              <a:t>Riverine</a:t>
            </a:r>
            <a:r>
              <a:rPr lang="fr-FR" sz="1100" b="1" i="1" dirty="0">
                <a:solidFill>
                  <a:schemeClr val="accent6">
                    <a:lumMod val="50000"/>
                  </a:schemeClr>
                </a:solidFill>
              </a:rPr>
              <a:t> Park</a:t>
            </a:r>
          </a:p>
        </p:txBody>
      </p:sp>
      <p:sp>
        <p:nvSpPr>
          <p:cNvPr id="69" name="ZoneTexte 68">
            <a:extLst>
              <a:ext uri="{FF2B5EF4-FFF2-40B4-BE49-F238E27FC236}">
                <a16:creationId xmlns:a16="http://schemas.microsoft.com/office/drawing/2014/main" id="{87D0E8B6-91EB-4B33-E971-289BF979D235}"/>
              </a:ext>
            </a:extLst>
          </p:cNvPr>
          <p:cNvSpPr txBox="1"/>
          <p:nvPr/>
        </p:nvSpPr>
        <p:spPr>
          <a:xfrm>
            <a:off x="2834519" y="2297071"/>
            <a:ext cx="587398" cy="553998"/>
          </a:xfrm>
          <a:prstGeom prst="rect">
            <a:avLst/>
          </a:prstGeom>
          <a:noFill/>
        </p:spPr>
        <p:txBody>
          <a:bodyPr wrap="square" rtlCol="0">
            <a:spAutoFit/>
          </a:bodyPr>
          <a:lstStyle/>
          <a:p>
            <a:r>
              <a:rPr lang="fr-FR" sz="1000" b="1" i="1" dirty="0">
                <a:solidFill>
                  <a:schemeClr val="accent6">
                    <a:lumMod val="50000"/>
                  </a:schemeClr>
                </a:solidFill>
              </a:rPr>
              <a:t>Royal Botanic Garden</a:t>
            </a:r>
          </a:p>
        </p:txBody>
      </p:sp>
      <p:sp>
        <p:nvSpPr>
          <p:cNvPr id="70" name="Flèche : droite 69">
            <a:extLst>
              <a:ext uri="{FF2B5EF4-FFF2-40B4-BE49-F238E27FC236}">
                <a16:creationId xmlns:a16="http://schemas.microsoft.com/office/drawing/2014/main" id="{11A5C42D-7530-A023-8963-39202C3A0F52}"/>
              </a:ext>
            </a:extLst>
          </p:cNvPr>
          <p:cNvSpPr/>
          <p:nvPr/>
        </p:nvSpPr>
        <p:spPr>
          <a:xfrm rot="10323301">
            <a:off x="535400" y="3014635"/>
            <a:ext cx="315678" cy="307777"/>
          </a:xfrm>
          <a:prstGeom prst="rightArrow">
            <a:avLst/>
          </a:prstGeom>
          <a:solidFill>
            <a:schemeClr val="tx1"/>
          </a:solidFill>
          <a:ln w="1270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1" name="Flèche : droite 70">
            <a:extLst>
              <a:ext uri="{FF2B5EF4-FFF2-40B4-BE49-F238E27FC236}">
                <a16:creationId xmlns:a16="http://schemas.microsoft.com/office/drawing/2014/main" id="{40DA1D46-8274-462C-5CFD-ED80BD61B34F}"/>
              </a:ext>
            </a:extLst>
          </p:cNvPr>
          <p:cNvSpPr/>
          <p:nvPr/>
        </p:nvSpPr>
        <p:spPr>
          <a:xfrm rot="8488521">
            <a:off x="431680" y="4427928"/>
            <a:ext cx="315678" cy="307777"/>
          </a:xfrm>
          <a:prstGeom prst="rightArrow">
            <a:avLst/>
          </a:prstGeom>
          <a:solidFill>
            <a:schemeClr val="tx1"/>
          </a:solidFill>
          <a:ln w="1270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2" name="Forme libre : forme 71">
            <a:extLst>
              <a:ext uri="{FF2B5EF4-FFF2-40B4-BE49-F238E27FC236}">
                <a16:creationId xmlns:a16="http://schemas.microsoft.com/office/drawing/2014/main" id="{16F93BED-29C5-525B-8EDB-C9A8765CB17F}"/>
              </a:ext>
            </a:extLst>
          </p:cNvPr>
          <p:cNvSpPr/>
          <p:nvPr/>
        </p:nvSpPr>
        <p:spPr>
          <a:xfrm>
            <a:off x="2889558" y="1523379"/>
            <a:ext cx="442452" cy="282027"/>
          </a:xfrm>
          <a:custGeom>
            <a:avLst/>
            <a:gdLst>
              <a:gd name="connsiteX0" fmla="*/ 176981 w 442452"/>
              <a:gd name="connsiteY0" fmla="*/ 16556 h 282027"/>
              <a:gd name="connsiteX1" fmla="*/ 58994 w 442452"/>
              <a:gd name="connsiteY1" fmla="*/ 105047 h 282027"/>
              <a:gd name="connsiteX2" fmla="*/ 14748 w 442452"/>
              <a:gd name="connsiteY2" fmla="*/ 119795 h 282027"/>
              <a:gd name="connsiteX3" fmla="*/ 0 w 442452"/>
              <a:gd name="connsiteY3" fmla="*/ 178789 h 282027"/>
              <a:gd name="connsiteX4" fmla="*/ 14748 w 442452"/>
              <a:gd name="connsiteY4" fmla="*/ 237782 h 282027"/>
              <a:gd name="connsiteX5" fmla="*/ 117987 w 442452"/>
              <a:gd name="connsiteY5" fmla="*/ 282027 h 282027"/>
              <a:gd name="connsiteX6" fmla="*/ 221226 w 442452"/>
              <a:gd name="connsiteY6" fmla="*/ 252531 h 282027"/>
              <a:gd name="connsiteX7" fmla="*/ 250723 w 442452"/>
              <a:gd name="connsiteY7" fmla="*/ 208286 h 282027"/>
              <a:gd name="connsiteX8" fmla="*/ 324465 w 442452"/>
              <a:gd name="connsiteY8" fmla="*/ 178789 h 282027"/>
              <a:gd name="connsiteX9" fmla="*/ 368710 w 442452"/>
              <a:gd name="connsiteY9" fmla="*/ 134544 h 282027"/>
              <a:gd name="connsiteX10" fmla="*/ 427703 w 442452"/>
              <a:gd name="connsiteY10" fmla="*/ 90298 h 282027"/>
              <a:gd name="connsiteX11" fmla="*/ 442452 w 442452"/>
              <a:gd name="connsiteY11" fmla="*/ 31305 h 282027"/>
              <a:gd name="connsiteX12" fmla="*/ 398207 w 442452"/>
              <a:gd name="connsiteY12" fmla="*/ 1808 h 282027"/>
              <a:gd name="connsiteX13" fmla="*/ 176981 w 442452"/>
              <a:gd name="connsiteY13" fmla="*/ 16556 h 28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2452" h="282027">
                <a:moveTo>
                  <a:pt x="176981" y="16556"/>
                </a:moveTo>
                <a:cubicBezTo>
                  <a:pt x="120446" y="33762"/>
                  <a:pt x="90298" y="89395"/>
                  <a:pt x="58994" y="105047"/>
                </a:cubicBezTo>
                <a:cubicBezTo>
                  <a:pt x="45089" y="111999"/>
                  <a:pt x="29497" y="114879"/>
                  <a:pt x="14748" y="119795"/>
                </a:cubicBezTo>
                <a:cubicBezTo>
                  <a:pt x="9832" y="139460"/>
                  <a:pt x="0" y="158519"/>
                  <a:pt x="0" y="178789"/>
                </a:cubicBezTo>
                <a:cubicBezTo>
                  <a:pt x="0" y="199059"/>
                  <a:pt x="3504" y="220917"/>
                  <a:pt x="14748" y="237782"/>
                </a:cubicBezTo>
                <a:cubicBezTo>
                  <a:pt x="35118" y="268337"/>
                  <a:pt x="88385" y="274627"/>
                  <a:pt x="117987" y="282027"/>
                </a:cubicBezTo>
                <a:cubicBezTo>
                  <a:pt x="152400" y="272195"/>
                  <a:pt x="189940" y="269912"/>
                  <a:pt x="221226" y="252531"/>
                </a:cubicBezTo>
                <a:cubicBezTo>
                  <a:pt x="236721" y="243923"/>
                  <a:pt x="236299" y="218589"/>
                  <a:pt x="250723" y="208286"/>
                </a:cubicBezTo>
                <a:cubicBezTo>
                  <a:pt x="272266" y="192898"/>
                  <a:pt x="299884" y="188621"/>
                  <a:pt x="324465" y="178789"/>
                </a:cubicBezTo>
                <a:cubicBezTo>
                  <a:pt x="339213" y="164041"/>
                  <a:pt x="352874" y="148118"/>
                  <a:pt x="368710" y="134544"/>
                </a:cubicBezTo>
                <a:cubicBezTo>
                  <a:pt x="387373" y="118547"/>
                  <a:pt x="413416" y="110300"/>
                  <a:pt x="427703" y="90298"/>
                </a:cubicBezTo>
                <a:cubicBezTo>
                  <a:pt x="439484" y="73804"/>
                  <a:pt x="437536" y="50969"/>
                  <a:pt x="442452" y="31305"/>
                </a:cubicBezTo>
                <a:cubicBezTo>
                  <a:pt x="427704" y="21473"/>
                  <a:pt x="415893" y="2987"/>
                  <a:pt x="398207" y="1808"/>
                </a:cubicBezTo>
                <a:cubicBezTo>
                  <a:pt x="339140" y="-2130"/>
                  <a:pt x="233516" y="-650"/>
                  <a:pt x="176981" y="16556"/>
                </a:cubicBezTo>
                <a:close/>
              </a:path>
            </a:pathLst>
          </a:cu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ZoneTexte 72">
            <a:extLst>
              <a:ext uri="{FF2B5EF4-FFF2-40B4-BE49-F238E27FC236}">
                <a16:creationId xmlns:a16="http://schemas.microsoft.com/office/drawing/2014/main" id="{EC717221-939B-6CAB-C913-2505D1CE4816}"/>
              </a:ext>
            </a:extLst>
          </p:cNvPr>
          <p:cNvSpPr txBox="1"/>
          <p:nvPr/>
        </p:nvSpPr>
        <p:spPr>
          <a:xfrm>
            <a:off x="3219954" y="1353968"/>
            <a:ext cx="1160778" cy="430887"/>
          </a:xfrm>
          <a:prstGeom prst="rect">
            <a:avLst/>
          </a:prstGeom>
          <a:noFill/>
        </p:spPr>
        <p:txBody>
          <a:bodyPr wrap="square" rtlCol="0">
            <a:spAutoFit/>
          </a:bodyPr>
          <a:lstStyle/>
          <a:p>
            <a:r>
              <a:rPr lang="fr-FR" sz="1100" b="1" i="1" dirty="0">
                <a:solidFill>
                  <a:schemeClr val="accent6">
                    <a:lumMod val="50000"/>
                  </a:schemeClr>
                </a:solidFill>
              </a:rPr>
              <a:t>Clifton Gardens Reserve</a:t>
            </a:r>
          </a:p>
        </p:txBody>
      </p:sp>
      <p:cxnSp>
        <p:nvCxnSpPr>
          <p:cNvPr id="74" name="Connecteur droit 73">
            <a:extLst>
              <a:ext uri="{FF2B5EF4-FFF2-40B4-BE49-F238E27FC236}">
                <a16:creationId xmlns:a16="http://schemas.microsoft.com/office/drawing/2014/main" id="{DAC3219C-7581-0659-306D-50581C0ED64D}"/>
              </a:ext>
            </a:extLst>
          </p:cNvPr>
          <p:cNvCxnSpPr>
            <a:cxnSpLocks/>
          </p:cNvCxnSpPr>
          <p:nvPr/>
        </p:nvCxnSpPr>
        <p:spPr>
          <a:xfrm>
            <a:off x="4023093" y="4977562"/>
            <a:ext cx="567060" cy="28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ZoneTexte 74">
            <a:extLst>
              <a:ext uri="{FF2B5EF4-FFF2-40B4-BE49-F238E27FC236}">
                <a16:creationId xmlns:a16="http://schemas.microsoft.com/office/drawing/2014/main" id="{F31D03F9-ACD6-52DA-5DBA-A0608A58E26F}"/>
              </a:ext>
            </a:extLst>
          </p:cNvPr>
          <p:cNvSpPr txBox="1"/>
          <p:nvPr/>
        </p:nvSpPr>
        <p:spPr>
          <a:xfrm>
            <a:off x="3887069" y="4778049"/>
            <a:ext cx="971721" cy="215444"/>
          </a:xfrm>
          <a:prstGeom prst="rect">
            <a:avLst/>
          </a:prstGeom>
          <a:noFill/>
        </p:spPr>
        <p:txBody>
          <a:bodyPr wrap="square" rtlCol="0">
            <a:spAutoFit/>
          </a:bodyPr>
          <a:lstStyle/>
          <a:p>
            <a:r>
              <a:rPr lang="fr-FR" sz="800" b="1" dirty="0"/>
              <a:t>0                     2 Km</a:t>
            </a:r>
          </a:p>
        </p:txBody>
      </p:sp>
      <p:cxnSp>
        <p:nvCxnSpPr>
          <p:cNvPr id="76" name="Connecteur droit avec flèche 75">
            <a:extLst>
              <a:ext uri="{FF2B5EF4-FFF2-40B4-BE49-F238E27FC236}">
                <a16:creationId xmlns:a16="http://schemas.microsoft.com/office/drawing/2014/main" id="{A864B3DB-31DE-9628-C5EC-425CD7E55549}"/>
              </a:ext>
            </a:extLst>
          </p:cNvPr>
          <p:cNvCxnSpPr>
            <a:cxnSpLocks/>
          </p:cNvCxnSpPr>
          <p:nvPr/>
        </p:nvCxnSpPr>
        <p:spPr>
          <a:xfrm flipV="1">
            <a:off x="5045850" y="769624"/>
            <a:ext cx="0" cy="31145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ZoneTexte 76">
            <a:extLst>
              <a:ext uri="{FF2B5EF4-FFF2-40B4-BE49-F238E27FC236}">
                <a16:creationId xmlns:a16="http://schemas.microsoft.com/office/drawing/2014/main" id="{5B0B4B36-1839-C697-F145-6893E10570EC}"/>
              </a:ext>
            </a:extLst>
          </p:cNvPr>
          <p:cNvSpPr txBox="1"/>
          <p:nvPr/>
        </p:nvSpPr>
        <p:spPr>
          <a:xfrm>
            <a:off x="4927751" y="593384"/>
            <a:ext cx="337400" cy="215444"/>
          </a:xfrm>
          <a:prstGeom prst="rect">
            <a:avLst/>
          </a:prstGeom>
          <a:noFill/>
        </p:spPr>
        <p:txBody>
          <a:bodyPr wrap="square" rtlCol="0">
            <a:spAutoFit/>
          </a:bodyPr>
          <a:lstStyle/>
          <a:p>
            <a:r>
              <a:rPr lang="fr-FR" sz="800" b="1" dirty="0"/>
              <a:t>N   </a:t>
            </a:r>
          </a:p>
        </p:txBody>
      </p:sp>
      <p:cxnSp>
        <p:nvCxnSpPr>
          <p:cNvPr id="78" name="Connecteur droit avec flèche 77">
            <a:extLst>
              <a:ext uri="{FF2B5EF4-FFF2-40B4-BE49-F238E27FC236}">
                <a16:creationId xmlns:a16="http://schemas.microsoft.com/office/drawing/2014/main" id="{A2021534-1A22-F57B-0ABA-F09D2EC70656}"/>
              </a:ext>
            </a:extLst>
          </p:cNvPr>
          <p:cNvCxnSpPr>
            <a:cxnSpLocks/>
          </p:cNvCxnSpPr>
          <p:nvPr/>
        </p:nvCxnSpPr>
        <p:spPr>
          <a:xfrm flipH="1" flipV="1">
            <a:off x="281477" y="2853576"/>
            <a:ext cx="2054041" cy="10019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ZoneTexte 78">
            <a:extLst>
              <a:ext uri="{FF2B5EF4-FFF2-40B4-BE49-F238E27FC236}">
                <a16:creationId xmlns:a16="http://schemas.microsoft.com/office/drawing/2014/main" id="{AC372492-BDAF-33B3-ED25-73396F12D368}"/>
              </a:ext>
            </a:extLst>
          </p:cNvPr>
          <p:cNvSpPr txBox="1"/>
          <p:nvPr/>
        </p:nvSpPr>
        <p:spPr>
          <a:xfrm>
            <a:off x="1821962" y="2727765"/>
            <a:ext cx="782293" cy="430887"/>
          </a:xfrm>
          <a:prstGeom prst="rect">
            <a:avLst/>
          </a:prstGeom>
          <a:noFill/>
        </p:spPr>
        <p:txBody>
          <a:bodyPr wrap="square" rtlCol="0">
            <a:spAutoFit/>
          </a:bodyPr>
          <a:lstStyle/>
          <a:p>
            <a:r>
              <a:rPr lang="fr-FR" sz="1100" b="1" dirty="0"/>
              <a:t>Central station</a:t>
            </a:r>
          </a:p>
        </p:txBody>
      </p:sp>
      <p:sp>
        <p:nvSpPr>
          <p:cNvPr id="80" name="Losange 9">
            <a:extLst>
              <a:ext uri="{FF2B5EF4-FFF2-40B4-BE49-F238E27FC236}">
                <a16:creationId xmlns:a16="http://schemas.microsoft.com/office/drawing/2014/main" id="{33D8CC94-6651-0A12-386A-754E1A725F41}"/>
              </a:ext>
            </a:extLst>
          </p:cNvPr>
          <p:cNvSpPr/>
          <p:nvPr/>
        </p:nvSpPr>
        <p:spPr>
          <a:xfrm rot="5400000">
            <a:off x="5796563" y="4378358"/>
            <a:ext cx="270984" cy="227073"/>
          </a:xfrm>
          <a:custGeom>
            <a:avLst/>
            <a:gdLst>
              <a:gd name="f0" fmla="val w"/>
              <a:gd name="f1" fmla="val h"/>
              <a:gd name="f2" fmla="val ss"/>
              <a:gd name="f3" fmla="val 0"/>
              <a:gd name="f4" fmla="abs f0"/>
              <a:gd name="f5" fmla="abs f1"/>
              <a:gd name="f6" fmla="abs f2"/>
              <a:gd name="f7" fmla="?: f4 f0 1"/>
              <a:gd name="f8" fmla="?: f5 f1 1"/>
              <a:gd name="f9" fmla="?: f6 f2 1"/>
              <a:gd name="f10" fmla="*/ f7 1 21600"/>
              <a:gd name="f11" fmla="*/ f8 1 21600"/>
              <a:gd name="f12" fmla="*/ 21600 f7 1"/>
              <a:gd name="f13" fmla="*/ 21600 f8 1"/>
              <a:gd name="f14" fmla="min f11 f10"/>
              <a:gd name="f15" fmla="*/ f12 1 f9"/>
              <a:gd name="f16" fmla="*/ f13 1 f9"/>
              <a:gd name="f17" fmla="val f15"/>
              <a:gd name="f18" fmla="val f16"/>
              <a:gd name="f19" fmla="*/ f3 f14 1"/>
              <a:gd name="f20" fmla="+- f18 0 f3"/>
              <a:gd name="f21" fmla="+- f17 0 f3"/>
              <a:gd name="f22" fmla="*/ f17 f14 1"/>
              <a:gd name="f23" fmla="*/ f18 f14 1"/>
              <a:gd name="f24" fmla="*/ f20 1 2"/>
              <a:gd name="f25" fmla="*/ f20 1 4"/>
              <a:gd name="f26" fmla="*/ f21 1 2"/>
              <a:gd name="f27" fmla="*/ f21 1 4"/>
              <a:gd name="f28" fmla="*/ f21 3 1"/>
              <a:gd name="f29" fmla="*/ f20 3 1"/>
              <a:gd name="f30" fmla="+- f3 f24 0"/>
              <a:gd name="f31" fmla="+- f3 f26 0"/>
              <a:gd name="f32" fmla="*/ f28 1 4"/>
              <a:gd name="f33" fmla="*/ f29 1 4"/>
              <a:gd name="f34" fmla="*/ f27 f14 1"/>
              <a:gd name="f35" fmla="*/ f25 f14 1"/>
              <a:gd name="f36" fmla="*/ f32 f14 1"/>
              <a:gd name="f37" fmla="*/ f33 f14 1"/>
              <a:gd name="f38" fmla="*/ f30 f14 1"/>
              <a:gd name="f39" fmla="*/ f31 f14 1"/>
            </a:gdLst>
            <a:ahLst/>
            <a:cxnLst>
              <a:cxn ang="3cd4">
                <a:pos x="hc" y="t"/>
              </a:cxn>
              <a:cxn ang="0">
                <a:pos x="r" y="vc"/>
              </a:cxn>
              <a:cxn ang="cd4">
                <a:pos x="hc" y="b"/>
              </a:cxn>
              <a:cxn ang="cd2">
                <a:pos x="l" y="vc"/>
              </a:cxn>
            </a:cxnLst>
            <a:rect l="f34" t="f35" r="f36" b="f37"/>
            <a:pathLst>
              <a:path>
                <a:moveTo>
                  <a:pt x="f19" y="f38"/>
                </a:moveTo>
                <a:lnTo>
                  <a:pt x="f39" y="f19"/>
                </a:lnTo>
                <a:lnTo>
                  <a:pt x="f22" y="f38"/>
                </a:lnTo>
                <a:lnTo>
                  <a:pt x="f39" y="f23"/>
                </a:lnTo>
                <a:close/>
              </a:path>
            </a:pathLst>
          </a:custGeom>
          <a:solidFill>
            <a:srgbClr val="FF0000"/>
          </a:solidFill>
          <a:ln w="12701"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1800" b="0" i="0" u="none" strike="noStrike" kern="1200" cap="none" spc="0" normalizeH="0" baseline="0" noProof="0">
              <a:ln>
                <a:noFill/>
              </a:ln>
              <a:solidFill>
                <a:srgbClr val="FFFFFF"/>
              </a:solidFill>
              <a:effectLst/>
              <a:uLnTx/>
              <a:uFillTx/>
              <a:latin typeface="Calibri"/>
              <a:ea typeface="+mn-ea"/>
              <a:cs typeface="+mn-cs"/>
            </a:endParaRPr>
          </a:p>
        </p:txBody>
      </p:sp>
      <p:sp>
        <p:nvSpPr>
          <p:cNvPr id="81" name="Losange 9">
            <a:extLst>
              <a:ext uri="{FF2B5EF4-FFF2-40B4-BE49-F238E27FC236}">
                <a16:creationId xmlns:a16="http://schemas.microsoft.com/office/drawing/2014/main" id="{2815C340-2258-0ED3-DA52-0204E6D68F69}"/>
              </a:ext>
            </a:extLst>
          </p:cNvPr>
          <p:cNvSpPr/>
          <p:nvPr/>
        </p:nvSpPr>
        <p:spPr>
          <a:xfrm rot="5400000">
            <a:off x="5771663" y="3897896"/>
            <a:ext cx="270984" cy="227073"/>
          </a:xfrm>
          <a:custGeom>
            <a:avLst/>
            <a:gdLst>
              <a:gd name="f0" fmla="val w"/>
              <a:gd name="f1" fmla="val h"/>
              <a:gd name="f2" fmla="val ss"/>
              <a:gd name="f3" fmla="val 0"/>
              <a:gd name="f4" fmla="abs f0"/>
              <a:gd name="f5" fmla="abs f1"/>
              <a:gd name="f6" fmla="abs f2"/>
              <a:gd name="f7" fmla="?: f4 f0 1"/>
              <a:gd name="f8" fmla="?: f5 f1 1"/>
              <a:gd name="f9" fmla="?: f6 f2 1"/>
              <a:gd name="f10" fmla="*/ f7 1 21600"/>
              <a:gd name="f11" fmla="*/ f8 1 21600"/>
              <a:gd name="f12" fmla="*/ 21600 f7 1"/>
              <a:gd name="f13" fmla="*/ 21600 f8 1"/>
              <a:gd name="f14" fmla="min f11 f10"/>
              <a:gd name="f15" fmla="*/ f12 1 f9"/>
              <a:gd name="f16" fmla="*/ f13 1 f9"/>
              <a:gd name="f17" fmla="val f15"/>
              <a:gd name="f18" fmla="val f16"/>
              <a:gd name="f19" fmla="*/ f3 f14 1"/>
              <a:gd name="f20" fmla="+- f18 0 f3"/>
              <a:gd name="f21" fmla="+- f17 0 f3"/>
              <a:gd name="f22" fmla="*/ f17 f14 1"/>
              <a:gd name="f23" fmla="*/ f18 f14 1"/>
              <a:gd name="f24" fmla="*/ f20 1 2"/>
              <a:gd name="f25" fmla="*/ f20 1 4"/>
              <a:gd name="f26" fmla="*/ f21 1 2"/>
              <a:gd name="f27" fmla="*/ f21 1 4"/>
              <a:gd name="f28" fmla="*/ f21 3 1"/>
              <a:gd name="f29" fmla="*/ f20 3 1"/>
              <a:gd name="f30" fmla="+- f3 f24 0"/>
              <a:gd name="f31" fmla="+- f3 f26 0"/>
              <a:gd name="f32" fmla="*/ f28 1 4"/>
              <a:gd name="f33" fmla="*/ f29 1 4"/>
              <a:gd name="f34" fmla="*/ f27 f14 1"/>
              <a:gd name="f35" fmla="*/ f25 f14 1"/>
              <a:gd name="f36" fmla="*/ f32 f14 1"/>
              <a:gd name="f37" fmla="*/ f33 f14 1"/>
              <a:gd name="f38" fmla="*/ f30 f14 1"/>
              <a:gd name="f39" fmla="*/ f31 f14 1"/>
            </a:gdLst>
            <a:ahLst/>
            <a:cxnLst>
              <a:cxn ang="3cd4">
                <a:pos x="hc" y="t"/>
              </a:cxn>
              <a:cxn ang="0">
                <a:pos x="r" y="vc"/>
              </a:cxn>
              <a:cxn ang="cd4">
                <a:pos x="hc" y="b"/>
              </a:cxn>
              <a:cxn ang="cd2">
                <a:pos x="l" y="vc"/>
              </a:cxn>
            </a:cxnLst>
            <a:rect l="f34" t="f35" r="f36" b="f37"/>
            <a:pathLst>
              <a:path>
                <a:moveTo>
                  <a:pt x="f19" y="f38"/>
                </a:moveTo>
                <a:lnTo>
                  <a:pt x="f39" y="f19"/>
                </a:lnTo>
                <a:lnTo>
                  <a:pt x="f22" y="f38"/>
                </a:lnTo>
                <a:lnTo>
                  <a:pt x="f39" y="f23"/>
                </a:lnTo>
                <a:close/>
              </a:path>
            </a:pathLst>
          </a:custGeom>
          <a:solidFill>
            <a:srgbClr val="FFC000"/>
          </a:solidFill>
          <a:ln w="12701" cap="flat">
            <a:solidFill>
              <a:srgbClr val="FFC000"/>
            </a:solidFill>
            <a:prstDash val="solid"/>
            <a:miter/>
          </a:ln>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1800" b="0" i="0" u="none" strike="noStrike" kern="1200" cap="none" spc="0" normalizeH="0" baseline="0" noProof="0">
              <a:ln>
                <a:noFill/>
              </a:ln>
              <a:solidFill>
                <a:srgbClr val="FFFFFF"/>
              </a:solidFill>
              <a:effectLst/>
              <a:uLnTx/>
              <a:uFillTx/>
              <a:latin typeface="Calibri"/>
              <a:ea typeface="+mn-ea"/>
              <a:cs typeface="+mn-cs"/>
            </a:endParaRPr>
          </a:p>
        </p:txBody>
      </p:sp>
      <p:sp>
        <p:nvSpPr>
          <p:cNvPr id="82" name="Losange 9">
            <a:extLst>
              <a:ext uri="{FF2B5EF4-FFF2-40B4-BE49-F238E27FC236}">
                <a16:creationId xmlns:a16="http://schemas.microsoft.com/office/drawing/2014/main" id="{CC212322-90B7-EB58-F398-D2469E4A727F}"/>
              </a:ext>
            </a:extLst>
          </p:cNvPr>
          <p:cNvSpPr/>
          <p:nvPr/>
        </p:nvSpPr>
        <p:spPr>
          <a:xfrm rot="5400000">
            <a:off x="5828561" y="5192327"/>
            <a:ext cx="270984" cy="227073"/>
          </a:xfrm>
          <a:custGeom>
            <a:avLst/>
            <a:gdLst>
              <a:gd name="f0" fmla="val w"/>
              <a:gd name="f1" fmla="val h"/>
              <a:gd name="f2" fmla="val ss"/>
              <a:gd name="f3" fmla="val 0"/>
              <a:gd name="f4" fmla="abs f0"/>
              <a:gd name="f5" fmla="abs f1"/>
              <a:gd name="f6" fmla="abs f2"/>
              <a:gd name="f7" fmla="?: f4 f0 1"/>
              <a:gd name="f8" fmla="?: f5 f1 1"/>
              <a:gd name="f9" fmla="?: f6 f2 1"/>
              <a:gd name="f10" fmla="*/ f7 1 21600"/>
              <a:gd name="f11" fmla="*/ f8 1 21600"/>
              <a:gd name="f12" fmla="*/ 21600 f7 1"/>
              <a:gd name="f13" fmla="*/ 21600 f8 1"/>
              <a:gd name="f14" fmla="min f11 f10"/>
              <a:gd name="f15" fmla="*/ f12 1 f9"/>
              <a:gd name="f16" fmla="*/ f13 1 f9"/>
              <a:gd name="f17" fmla="val f15"/>
              <a:gd name="f18" fmla="val f16"/>
              <a:gd name="f19" fmla="*/ f3 f14 1"/>
              <a:gd name="f20" fmla="+- f18 0 f3"/>
              <a:gd name="f21" fmla="+- f17 0 f3"/>
              <a:gd name="f22" fmla="*/ f17 f14 1"/>
              <a:gd name="f23" fmla="*/ f18 f14 1"/>
              <a:gd name="f24" fmla="*/ f20 1 2"/>
              <a:gd name="f25" fmla="*/ f20 1 4"/>
              <a:gd name="f26" fmla="*/ f21 1 2"/>
              <a:gd name="f27" fmla="*/ f21 1 4"/>
              <a:gd name="f28" fmla="*/ f21 3 1"/>
              <a:gd name="f29" fmla="*/ f20 3 1"/>
              <a:gd name="f30" fmla="+- f3 f24 0"/>
              <a:gd name="f31" fmla="+- f3 f26 0"/>
              <a:gd name="f32" fmla="*/ f28 1 4"/>
              <a:gd name="f33" fmla="*/ f29 1 4"/>
              <a:gd name="f34" fmla="*/ f27 f14 1"/>
              <a:gd name="f35" fmla="*/ f25 f14 1"/>
              <a:gd name="f36" fmla="*/ f32 f14 1"/>
              <a:gd name="f37" fmla="*/ f33 f14 1"/>
              <a:gd name="f38" fmla="*/ f30 f14 1"/>
              <a:gd name="f39" fmla="*/ f31 f14 1"/>
            </a:gdLst>
            <a:ahLst/>
            <a:cxnLst>
              <a:cxn ang="3cd4">
                <a:pos x="hc" y="t"/>
              </a:cxn>
              <a:cxn ang="0">
                <a:pos x="r" y="vc"/>
              </a:cxn>
              <a:cxn ang="cd4">
                <a:pos x="hc" y="b"/>
              </a:cxn>
              <a:cxn ang="cd2">
                <a:pos x="l" y="vc"/>
              </a:cxn>
            </a:cxnLst>
            <a:rect l="f34" t="f35" r="f36" b="f37"/>
            <a:pathLst>
              <a:path>
                <a:moveTo>
                  <a:pt x="f19" y="f38"/>
                </a:moveTo>
                <a:lnTo>
                  <a:pt x="f39" y="f19"/>
                </a:lnTo>
                <a:lnTo>
                  <a:pt x="f22" y="f38"/>
                </a:lnTo>
                <a:lnTo>
                  <a:pt x="f39" y="f23"/>
                </a:lnTo>
                <a:close/>
              </a:path>
            </a:pathLst>
          </a:custGeom>
          <a:solidFill>
            <a:srgbClr val="FFFF00"/>
          </a:solidFill>
          <a:ln w="12701" cap="flat">
            <a:solidFill>
              <a:srgbClr val="FFFF00"/>
            </a:solidFill>
            <a:prstDash val="solid"/>
            <a:miter/>
          </a:ln>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1800" b="0" i="0" u="none" strike="noStrike" kern="1200" cap="none" spc="0" normalizeH="0" baseline="0" noProof="0">
              <a:ln>
                <a:noFill/>
              </a:ln>
              <a:solidFill>
                <a:srgbClr val="FFFFFF"/>
              </a:solidFill>
              <a:effectLst/>
              <a:uLnTx/>
              <a:uFillTx/>
              <a:latin typeface="Calibri"/>
              <a:ea typeface="+mn-ea"/>
              <a:cs typeface="+mn-cs"/>
            </a:endParaRPr>
          </a:p>
        </p:txBody>
      </p:sp>
      <p:sp>
        <p:nvSpPr>
          <p:cNvPr id="83" name="Rectangle 82">
            <a:extLst>
              <a:ext uri="{FF2B5EF4-FFF2-40B4-BE49-F238E27FC236}">
                <a16:creationId xmlns:a16="http://schemas.microsoft.com/office/drawing/2014/main" id="{C69D5C06-9717-1516-5D48-0504EF27DB18}"/>
              </a:ext>
            </a:extLst>
          </p:cNvPr>
          <p:cNvSpPr/>
          <p:nvPr/>
        </p:nvSpPr>
        <p:spPr>
          <a:xfrm>
            <a:off x="5759424" y="6346100"/>
            <a:ext cx="497033" cy="237032"/>
          </a:xfrm>
          <a:prstGeom prst="rect">
            <a:avLst/>
          </a:prstGeom>
          <a:solidFill>
            <a:srgbClr val="00B050"/>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4" name="Flèche : droite 83">
            <a:extLst>
              <a:ext uri="{FF2B5EF4-FFF2-40B4-BE49-F238E27FC236}">
                <a16:creationId xmlns:a16="http://schemas.microsoft.com/office/drawing/2014/main" id="{D64B6787-4BDA-FB7B-9470-10DE2972CA51}"/>
              </a:ext>
            </a:extLst>
          </p:cNvPr>
          <p:cNvSpPr/>
          <p:nvPr/>
        </p:nvSpPr>
        <p:spPr>
          <a:xfrm>
            <a:off x="5778715" y="3444087"/>
            <a:ext cx="315678" cy="307777"/>
          </a:xfrm>
          <a:prstGeom prst="rightArrow">
            <a:avLst/>
          </a:prstGeom>
          <a:solidFill>
            <a:schemeClr val="tx1"/>
          </a:solidFill>
          <a:ln w="1270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5" name="ZoneTexte 11">
            <a:extLst>
              <a:ext uri="{FF2B5EF4-FFF2-40B4-BE49-F238E27FC236}">
                <a16:creationId xmlns:a16="http://schemas.microsoft.com/office/drawing/2014/main" id="{5BD5A95F-301D-6B63-C643-DB84F330623C}"/>
              </a:ext>
            </a:extLst>
          </p:cNvPr>
          <p:cNvSpPr txBox="1"/>
          <p:nvPr/>
        </p:nvSpPr>
        <p:spPr>
          <a:xfrm>
            <a:off x="6345409" y="3492630"/>
            <a:ext cx="1813556"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1200" cap="none" spc="0" normalizeH="0" baseline="0" noProof="0" dirty="0">
                <a:ln>
                  <a:noFill/>
                </a:ln>
                <a:solidFill>
                  <a:srgbClr val="000000"/>
                </a:solidFill>
                <a:effectLst/>
                <a:uLnTx/>
                <a:uFillTx/>
                <a:latin typeface="Calibri"/>
                <a:ea typeface="+mn-ea"/>
                <a:cs typeface="+mn-cs"/>
              </a:rPr>
              <a:t>Etalement urbain</a:t>
            </a:r>
          </a:p>
        </p:txBody>
      </p:sp>
      <p:sp>
        <p:nvSpPr>
          <p:cNvPr id="86" name="ZoneTexte 12">
            <a:extLst>
              <a:ext uri="{FF2B5EF4-FFF2-40B4-BE49-F238E27FC236}">
                <a16:creationId xmlns:a16="http://schemas.microsoft.com/office/drawing/2014/main" id="{A963C388-6FCF-616E-020A-28EC7F9EDEE5}"/>
              </a:ext>
            </a:extLst>
          </p:cNvPr>
          <p:cNvSpPr txBox="1"/>
          <p:nvPr/>
        </p:nvSpPr>
        <p:spPr>
          <a:xfrm>
            <a:off x="6345409" y="4247867"/>
            <a:ext cx="1813556"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1200" cap="none" spc="0" normalizeH="0" baseline="0" noProof="0" dirty="0">
                <a:ln>
                  <a:noFill/>
                </a:ln>
                <a:solidFill>
                  <a:srgbClr val="000000"/>
                </a:solidFill>
                <a:effectLst/>
                <a:uLnTx/>
                <a:uFillTx/>
                <a:latin typeface="Calibri"/>
                <a:ea typeface="+mn-ea"/>
                <a:cs typeface="+mn-cs"/>
              </a:rPr>
              <a:t>Quartiers aisés</a:t>
            </a:r>
          </a:p>
        </p:txBody>
      </p:sp>
      <p:sp>
        <p:nvSpPr>
          <p:cNvPr id="87" name="ZoneTexte 13">
            <a:extLst>
              <a:ext uri="{FF2B5EF4-FFF2-40B4-BE49-F238E27FC236}">
                <a16:creationId xmlns:a16="http://schemas.microsoft.com/office/drawing/2014/main" id="{523DAE59-D921-FE4A-D3D0-F564C1826BF8}"/>
              </a:ext>
            </a:extLst>
          </p:cNvPr>
          <p:cNvSpPr txBox="1"/>
          <p:nvPr/>
        </p:nvSpPr>
        <p:spPr>
          <a:xfrm>
            <a:off x="6344472" y="3808129"/>
            <a:ext cx="1898028" cy="306482"/>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1200" cap="none" spc="0" normalizeH="0" baseline="0" noProof="0" dirty="0">
                <a:ln>
                  <a:noFill/>
                </a:ln>
                <a:solidFill>
                  <a:srgbClr val="000000"/>
                </a:solidFill>
                <a:effectLst/>
                <a:uLnTx/>
                <a:uFillTx/>
                <a:latin typeface="Calibri"/>
                <a:ea typeface="+mn-ea"/>
                <a:cs typeface="+mn-cs"/>
              </a:rPr>
              <a:t>Quartiers populaires</a:t>
            </a:r>
          </a:p>
        </p:txBody>
      </p:sp>
      <p:sp>
        <p:nvSpPr>
          <p:cNvPr id="88" name="ZoneTexte 14">
            <a:extLst>
              <a:ext uri="{FF2B5EF4-FFF2-40B4-BE49-F238E27FC236}">
                <a16:creationId xmlns:a16="http://schemas.microsoft.com/office/drawing/2014/main" id="{AE70BACB-C6CE-BADE-D286-16A2A40238BF}"/>
              </a:ext>
            </a:extLst>
          </p:cNvPr>
          <p:cNvSpPr txBox="1"/>
          <p:nvPr/>
        </p:nvSpPr>
        <p:spPr>
          <a:xfrm>
            <a:off x="6390320" y="5095178"/>
            <a:ext cx="1676396"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1200" cap="none" spc="0" normalizeH="0" baseline="0" noProof="0" dirty="0">
                <a:ln>
                  <a:noFill/>
                </a:ln>
                <a:solidFill>
                  <a:srgbClr val="000000"/>
                </a:solidFill>
                <a:effectLst/>
                <a:uLnTx/>
                <a:uFillTx/>
                <a:latin typeface="Calibri"/>
                <a:ea typeface="+mn-ea"/>
                <a:cs typeface="+mn-cs"/>
              </a:rPr>
              <a:t>Gentrification</a:t>
            </a:r>
          </a:p>
        </p:txBody>
      </p:sp>
      <p:sp>
        <p:nvSpPr>
          <p:cNvPr id="89" name="ZoneTexte 15">
            <a:extLst>
              <a:ext uri="{FF2B5EF4-FFF2-40B4-BE49-F238E27FC236}">
                <a16:creationId xmlns:a16="http://schemas.microsoft.com/office/drawing/2014/main" id="{AEF7060D-4CF2-C1C0-4E9D-55E59918A5A5}"/>
              </a:ext>
            </a:extLst>
          </p:cNvPr>
          <p:cNvSpPr txBox="1"/>
          <p:nvPr/>
        </p:nvSpPr>
        <p:spPr>
          <a:xfrm>
            <a:off x="6387051" y="6301628"/>
            <a:ext cx="1569723"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1200" cap="none" spc="0" normalizeH="0" baseline="0" noProof="0" dirty="0">
                <a:ln>
                  <a:noFill/>
                </a:ln>
                <a:solidFill>
                  <a:srgbClr val="000000"/>
                </a:solidFill>
                <a:effectLst/>
                <a:uLnTx/>
                <a:uFillTx/>
                <a:latin typeface="Calibri"/>
                <a:ea typeface="+mn-ea"/>
                <a:cs typeface="+mn-cs"/>
              </a:rPr>
              <a:t>Espaces verts</a:t>
            </a:r>
          </a:p>
        </p:txBody>
      </p:sp>
      <p:sp>
        <p:nvSpPr>
          <p:cNvPr id="90" name="ZoneTexte 89">
            <a:extLst>
              <a:ext uri="{FF2B5EF4-FFF2-40B4-BE49-F238E27FC236}">
                <a16:creationId xmlns:a16="http://schemas.microsoft.com/office/drawing/2014/main" id="{8A6A7040-D1DA-C072-E451-F61454E66F21}"/>
              </a:ext>
            </a:extLst>
          </p:cNvPr>
          <p:cNvSpPr txBox="1"/>
          <p:nvPr/>
        </p:nvSpPr>
        <p:spPr>
          <a:xfrm>
            <a:off x="5613870" y="3029790"/>
            <a:ext cx="397489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1" i="0" strike="noStrike" kern="1200" cap="none" spc="0" normalizeH="0" baseline="0" noProof="0" dirty="0">
                <a:ln>
                  <a:noFill/>
                </a:ln>
                <a:solidFill>
                  <a:prstClr val="black"/>
                </a:solidFill>
                <a:effectLst/>
                <a:uLnTx/>
                <a:uFillTx/>
                <a:latin typeface="Calibri" panose="020F0502020204030204"/>
                <a:ea typeface="+mn-ea"/>
                <a:cs typeface="+mn-cs"/>
              </a:rPr>
              <a:t>Une métropole étalée et fragmentée</a:t>
            </a:r>
          </a:p>
        </p:txBody>
      </p:sp>
      <p:sp>
        <p:nvSpPr>
          <p:cNvPr id="91" name="ZoneTexte 90">
            <a:extLst>
              <a:ext uri="{FF2B5EF4-FFF2-40B4-BE49-F238E27FC236}">
                <a16:creationId xmlns:a16="http://schemas.microsoft.com/office/drawing/2014/main" id="{B109EF63-4E13-7306-42C8-6EDCB197949A}"/>
              </a:ext>
            </a:extLst>
          </p:cNvPr>
          <p:cNvSpPr txBox="1"/>
          <p:nvPr/>
        </p:nvSpPr>
        <p:spPr>
          <a:xfrm>
            <a:off x="5613870" y="4667728"/>
            <a:ext cx="397489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1" i="0" strike="noStrike" kern="1200" cap="none" spc="0" normalizeH="0" baseline="0" noProof="0" dirty="0">
                <a:ln>
                  <a:noFill/>
                </a:ln>
                <a:solidFill>
                  <a:prstClr val="black"/>
                </a:solidFill>
                <a:effectLst/>
                <a:uLnTx/>
                <a:uFillTx/>
                <a:latin typeface="Calibri" panose="020F0502020204030204"/>
                <a:ea typeface="+mn-ea"/>
                <a:cs typeface="+mn-cs"/>
              </a:rPr>
              <a:t>Une métropole en recomposition</a:t>
            </a:r>
          </a:p>
        </p:txBody>
      </p:sp>
      <p:sp>
        <p:nvSpPr>
          <p:cNvPr id="92" name="ZoneTexte 12">
            <a:extLst>
              <a:ext uri="{FF2B5EF4-FFF2-40B4-BE49-F238E27FC236}">
                <a16:creationId xmlns:a16="http://schemas.microsoft.com/office/drawing/2014/main" id="{09687F97-57D1-AC6C-7114-6BF6DB1CEB5A}"/>
              </a:ext>
            </a:extLst>
          </p:cNvPr>
          <p:cNvSpPr txBox="1"/>
          <p:nvPr/>
        </p:nvSpPr>
        <p:spPr>
          <a:xfrm>
            <a:off x="6398661" y="1818010"/>
            <a:ext cx="1813556"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1200" cap="none" spc="0" normalizeH="0" baseline="0" noProof="0" dirty="0">
                <a:ln>
                  <a:noFill/>
                </a:ln>
                <a:solidFill>
                  <a:srgbClr val="000000"/>
                </a:solidFill>
                <a:effectLst/>
                <a:uLnTx/>
                <a:uFillTx/>
                <a:latin typeface="Calibri"/>
                <a:ea typeface="+mn-ea"/>
                <a:cs typeface="+mn-cs"/>
              </a:rPr>
              <a:t>Aéroport</a:t>
            </a:r>
          </a:p>
        </p:txBody>
      </p:sp>
      <p:sp>
        <p:nvSpPr>
          <p:cNvPr id="93" name="ZoneTexte 17">
            <a:extLst>
              <a:ext uri="{FF2B5EF4-FFF2-40B4-BE49-F238E27FC236}">
                <a16:creationId xmlns:a16="http://schemas.microsoft.com/office/drawing/2014/main" id="{68B3A0CB-D5E6-9EE0-E96D-51295588275B}"/>
              </a:ext>
            </a:extLst>
          </p:cNvPr>
          <p:cNvSpPr txBox="1"/>
          <p:nvPr/>
        </p:nvSpPr>
        <p:spPr>
          <a:xfrm>
            <a:off x="6375608" y="5538750"/>
            <a:ext cx="2589187"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1200" cap="none" spc="0" normalizeH="0" baseline="0" noProof="0" dirty="0">
                <a:ln>
                  <a:noFill/>
                </a:ln>
                <a:solidFill>
                  <a:srgbClr val="000000"/>
                </a:solidFill>
                <a:effectLst/>
                <a:uLnTx/>
                <a:uFillTx/>
                <a:latin typeface="Calibri"/>
                <a:ea typeface="+mn-ea"/>
                <a:cs typeface="+mn-cs"/>
              </a:rPr>
              <a:t>Axes majeurs de communication</a:t>
            </a:r>
          </a:p>
        </p:txBody>
      </p:sp>
      <p:sp>
        <p:nvSpPr>
          <p:cNvPr id="94" name="ZoneTexte 12">
            <a:extLst>
              <a:ext uri="{FF2B5EF4-FFF2-40B4-BE49-F238E27FC236}">
                <a16:creationId xmlns:a16="http://schemas.microsoft.com/office/drawing/2014/main" id="{6469DA16-7203-E036-8992-B7CCC5C55CA4}"/>
              </a:ext>
            </a:extLst>
          </p:cNvPr>
          <p:cNvSpPr txBox="1"/>
          <p:nvPr/>
        </p:nvSpPr>
        <p:spPr>
          <a:xfrm>
            <a:off x="6428944" y="2235269"/>
            <a:ext cx="1813556"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1200" cap="none" spc="0" normalizeH="0" baseline="0" noProof="0" dirty="0">
                <a:ln>
                  <a:noFill/>
                </a:ln>
                <a:solidFill>
                  <a:srgbClr val="000000"/>
                </a:solidFill>
                <a:effectLst/>
                <a:uLnTx/>
                <a:uFillTx/>
                <a:latin typeface="Calibri"/>
                <a:ea typeface="+mn-ea"/>
                <a:cs typeface="+mn-cs"/>
              </a:rPr>
              <a:t>Port</a:t>
            </a:r>
          </a:p>
        </p:txBody>
      </p:sp>
      <p:sp>
        <p:nvSpPr>
          <p:cNvPr id="95" name="ZoneTexte 12">
            <a:extLst>
              <a:ext uri="{FF2B5EF4-FFF2-40B4-BE49-F238E27FC236}">
                <a16:creationId xmlns:a16="http://schemas.microsoft.com/office/drawing/2014/main" id="{74270E79-4077-7F99-FD6E-CD894BED2D00}"/>
              </a:ext>
            </a:extLst>
          </p:cNvPr>
          <p:cNvSpPr txBox="1"/>
          <p:nvPr/>
        </p:nvSpPr>
        <p:spPr>
          <a:xfrm>
            <a:off x="6398661" y="2631020"/>
            <a:ext cx="1813556"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1200" cap="none" spc="0" normalizeH="0" baseline="0" noProof="0" dirty="0">
                <a:ln>
                  <a:noFill/>
                </a:ln>
                <a:solidFill>
                  <a:srgbClr val="000000"/>
                </a:solidFill>
                <a:effectLst/>
                <a:uLnTx/>
                <a:uFillTx/>
                <a:latin typeface="Calibri"/>
                <a:ea typeface="+mn-ea"/>
                <a:cs typeface="+mn-cs"/>
              </a:rPr>
              <a:t>Gare centrale</a:t>
            </a:r>
          </a:p>
        </p:txBody>
      </p:sp>
      <p:sp>
        <p:nvSpPr>
          <p:cNvPr id="96" name="ZoneTexte 17">
            <a:extLst>
              <a:ext uri="{FF2B5EF4-FFF2-40B4-BE49-F238E27FC236}">
                <a16:creationId xmlns:a16="http://schemas.microsoft.com/office/drawing/2014/main" id="{C40F00AF-409E-A8B7-D81F-21FB003A6B84}"/>
              </a:ext>
            </a:extLst>
          </p:cNvPr>
          <p:cNvSpPr txBox="1"/>
          <p:nvPr/>
        </p:nvSpPr>
        <p:spPr>
          <a:xfrm>
            <a:off x="6367207" y="5894887"/>
            <a:ext cx="2583913"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1200" cap="none" spc="0" normalizeH="0" baseline="0" noProof="0" dirty="0">
                <a:ln>
                  <a:noFill/>
                </a:ln>
                <a:solidFill>
                  <a:srgbClr val="000000"/>
                </a:solidFill>
                <a:effectLst/>
                <a:uLnTx/>
                <a:uFillTx/>
                <a:latin typeface="Calibri"/>
                <a:ea typeface="+mn-ea"/>
                <a:cs typeface="+mn-cs"/>
              </a:rPr>
              <a:t>Aménagement de l’axe nord-sud </a:t>
            </a:r>
          </a:p>
        </p:txBody>
      </p:sp>
      <p:sp>
        <p:nvSpPr>
          <p:cNvPr id="97" name="ZoneTexte 17">
            <a:extLst>
              <a:ext uri="{FF2B5EF4-FFF2-40B4-BE49-F238E27FC236}">
                <a16:creationId xmlns:a16="http://schemas.microsoft.com/office/drawing/2014/main" id="{4DD13724-1773-5A92-F223-631ABDC3C3BB}"/>
              </a:ext>
            </a:extLst>
          </p:cNvPr>
          <p:cNvSpPr txBox="1"/>
          <p:nvPr/>
        </p:nvSpPr>
        <p:spPr>
          <a:xfrm>
            <a:off x="6428944" y="1061558"/>
            <a:ext cx="1569723"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1200" cap="none" spc="0" normalizeH="0" baseline="0" noProof="0" dirty="0">
                <a:ln>
                  <a:noFill/>
                </a:ln>
                <a:solidFill>
                  <a:srgbClr val="000000"/>
                </a:solidFill>
                <a:effectLst/>
                <a:uLnTx/>
                <a:uFillTx/>
                <a:latin typeface="Calibri"/>
                <a:ea typeface="+mn-ea"/>
                <a:cs typeface="+mn-cs"/>
              </a:rPr>
              <a:t>Opéra </a:t>
            </a:r>
          </a:p>
        </p:txBody>
      </p:sp>
      <p:sp>
        <p:nvSpPr>
          <p:cNvPr id="98" name="ZoneTexte 12">
            <a:extLst>
              <a:ext uri="{FF2B5EF4-FFF2-40B4-BE49-F238E27FC236}">
                <a16:creationId xmlns:a16="http://schemas.microsoft.com/office/drawing/2014/main" id="{AF29E5F8-57B5-178F-8D89-DCF52141EBFD}"/>
              </a:ext>
            </a:extLst>
          </p:cNvPr>
          <p:cNvSpPr txBox="1"/>
          <p:nvPr/>
        </p:nvSpPr>
        <p:spPr>
          <a:xfrm>
            <a:off x="6422433" y="1440200"/>
            <a:ext cx="1813556"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1200" cap="none" spc="0" normalizeH="0" baseline="0" noProof="0" dirty="0">
                <a:ln>
                  <a:noFill/>
                </a:ln>
                <a:solidFill>
                  <a:srgbClr val="000000"/>
                </a:solidFill>
                <a:effectLst/>
                <a:uLnTx/>
                <a:uFillTx/>
                <a:latin typeface="Calibri"/>
                <a:ea typeface="+mn-ea"/>
                <a:cs typeface="+mn-cs"/>
              </a:rPr>
              <a:t>Université</a:t>
            </a:r>
          </a:p>
        </p:txBody>
      </p:sp>
      <p:sp>
        <p:nvSpPr>
          <p:cNvPr id="99" name="Rectangle 4">
            <a:extLst>
              <a:ext uri="{FF2B5EF4-FFF2-40B4-BE49-F238E27FC236}">
                <a16:creationId xmlns:a16="http://schemas.microsoft.com/office/drawing/2014/main" id="{3F8A447B-68B0-39B0-9F8A-1C825B879C35}"/>
              </a:ext>
            </a:extLst>
          </p:cNvPr>
          <p:cNvSpPr/>
          <p:nvPr/>
        </p:nvSpPr>
        <p:spPr>
          <a:xfrm>
            <a:off x="871345" y="5905597"/>
            <a:ext cx="3726751" cy="307777"/>
          </a:xfrm>
          <a:prstGeom prst="rect">
            <a:avLst/>
          </a:prstGeom>
          <a:noFill/>
          <a:ln w="28575" cap="flat">
            <a:noFill/>
            <a:prstDash val="solid"/>
            <a:miter/>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400" b="1" i="0" u="none" strike="noStrike" kern="0" cap="none" spc="0" normalizeH="0" baseline="0" noProof="0" dirty="0">
                <a:ln>
                  <a:noFill/>
                </a:ln>
                <a:solidFill>
                  <a:srgbClr val="000000"/>
                </a:solidFill>
                <a:effectLst/>
                <a:uLnTx/>
                <a:uFillTx/>
                <a:latin typeface="Calibri" panose="020F0502020204030204"/>
                <a:ea typeface="+mn-ea"/>
                <a:cs typeface="+mn-cs"/>
              </a:rPr>
              <a:t>Sydney, une métropole de la région Pacifique.</a:t>
            </a:r>
          </a:p>
        </p:txBody>
      </p:sp>
      <p:sp>
        <p:nvSpPr>
          <p:cNvPr id="100" name="Forme libre : forme 99">
            <a:extLst>
              <a:ext uri="{FF2B5EF4-FFF2-40B4-BE49-F238E27FC236}">
                <a16:creationId xmlns:a16="http://schemas.microsoft.com/office/drawing/2014/main" id="{4E5CDE90-7BA8-C6EF-2F3C-1A813F308F49}"/>
              </a:ext>
            </a:extLst>
          </p:cNvPr>
          <p:cNvSpPr/>
          <p:nvPr/>
        </p:nvSpPr>
        <p:spPr>
          <a:xfrm>
            <a:off x="2889067" y="1515252"/>
            <a:ext cx="442452" cy="282027"/>
          </a:xfrm>
          <a:custGeom>
            <a:avLst/>
            <a:gdLst>
              <a:gd name="connsiteX0" fmla="*/ 176981 w 442452"/>
              <a:gd name="connsiteY0" fmla="*/ 16556 h 282027"/>
              <a:gd name="connsiteX1" fmla="*/ 58994 w 442452"/>
              <a:gd name="connsiteY1" fmla="*/ 105047 h 282027"/>
              <a:gd name="connsiteX2" fmla="*/ 14748 w 442452"/>
              <a:gd name="connsiteY2" fmla="*/ 119795 h 282027"/>
              <a:gd name="connsiteX3" fmla="*/ 0 w 442452"/>
              <a:gd name="connsiteY3" fmla="*/ 178789 h 282027"/>
              <a:gd name="connsiteX4" fmla="*/ 14748 w 442452"/>
              <a:gd name="connsiteY4" fmla="*/ 237782 h 282027"/>
              <a:gd name="connsiteX5" fmla="*/ 117987 w 442452"/>
              <a:gd name="connsiteY5" fmla="*/ 282027 h 282027"/>
              <a:gd name="connsiteX6" fmla="*/ 221226 w 442452"/>
              <a:gd name="connsiteY6" fmla="*/ 252531 h 282027"/>
              <a:gd name="connsiteX7" fmla="*/ 250723 w 442452"/>
              <a:gd name="connsiteY7" fmla="*/ 208286 h 282027"/>
              <a:gd name="connsiteX8" fmla="*/ 324465 w 442452"/>
              <a:gd name="connsiteY8" fmla="*/ 178789 h 282027"/>
              <a:gd name="connsiteX9" fmla="*/ 368710 w 442452"/>
              <a:gd name="connsiteY9" fmla="*/ 134544 h 282027"/>
              <a:gd name="connsiteX10" fmla="*/ 427703 w 442452"/>
              <a:gd name="connsiteY10" fmla="*/ 90298 h 282027"/>
              <a:gd name="connsiteX11" fmla="*/ 442452 w 442452"/>
              <a:gd name="connsiteY11" fmla="*/ 31305 h 282027"/>
              <a:gd name="connsiteX12" fmla="*/ 398207 w 442452"/>
              <a:gd name="connsiteY12" fmla="*/ 1808 h 282027"/>
              <a:gd name="connsiteX13" fmla="*/ 176981 w 442452"/>
              <a:gd name="connsiteY13" fmla="*/ 16556 h 28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2452" h="282027">
                <a:moveTo>
                  <a:pt x="176981" y="16556"/>
                </a:moveTo>
                <a:cubicBezTo>
                  <a:pt x="120446" y="33762"/>
                  <a:pt x="90298" y="89395"/>
                  <a:pt x="58994" y="105047"/>
                </a:cubicBezTo>
                <a:cubicBezTo>
                  <a:pt x="45089" y="111999"/>
                  <a:pt x="29497" y="114879"/>
                  <a:pt x="14748" y="119795"/>
                </a:cubicBezTo>
                <a:cubicBezTo>
                  <a:pt x="9832" y="139460"/>
                  <a:pt x="0" y="158519"/>
                  <a:pt x="0" y="178789"/>
                </a:cubicBezTo>
                <a:cubicBezTo>
                  <a:pt x="0" y="199059"/>
                  <a:pt x="3504" y="220917"/>
                  <a:pt x="14748" y="237782"/>
                </a:cubicBezTo>
                <a:cubicBezTo>
                  <a:pt x="35118" y="268337"/>
                  <a:pt x="88385" y="274627"/>
                  <a:pt x="117987" y="282027"/>
                </a:cubicBezTo>
                <a:cubicBezTo>
                  <a:pt x="152400" y="272195"/>
                  <a:pt x="189940" y="269912"/>
                  <a:pt x="221226" y="252531"/>
                </a:cubicBezTo>
                <a:cubicBezTo>
                  <a:pt x="236721" y="243923"/>
                  <a:pt x="236299" y="218589"/>
                  <a:pt x="250723" y="208286"/>
                </a:cubicBezTo>
                <a:cubicBezTo>
                  <a:pt x="272266" y="192898"/>
                  <a:pt x="299884" y="188621"/>
                  <a:pt x="324465" y="178789"/>
                </a:cubicBezTo>
                <a:cubicBezTo>
                  <a:pt x="339213" y="164041"/>
                  <a:pt x="352874" y="148118"/>
                  <a:pt x="368710" y="134544"/>
                </a:cubicBezTo>
                <a:cubicBezTo>
                  <a:pt x="387373" y="118547"/>
                  <a:pt x="413416" y="110300"/>
                  <a:pt x="427703" y="90298"/>
                </a:cubicBezTo>
                <a:cubicBezTo>
                  <a:pt x="439484" y="73804"/>
                  <a:pt x="437536" y="50969"/>
                  <a:pt x="442452" y="31305"/>
                </a:cubicBezTo>
                <a:cubicBezTo>
                  <a:pt x="427704" y="21473"/>
                  <a:pt x="415893" y="2987"/>
                  <a:pt x="398207" y="1808"/>
                </a:cubicBezTo>
                <a:cubicBezTo>
                  <a:pt x="339140" y="-2130"/>
                  <a:pt x="233516" y="-650"/>
                  <a:pt x="176981" y="16556"/>
                </a:cubicBez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1" name="Rectangle 100">
            <a:extLst>
              <a:ext uri="{FF2B5EF4-FFF2-40B4-BE49-F238E27FC236}">
                <a16:creationId xmlns:a16="http://schemas.microsoft.com/office/drawing/2014/main" id="{E6D11992-C241-2392-AF50-2533DD00690E}"/>
              </a:ext>
            </a:extLst>
          </p:cNvPr>
          <p:cNvSpPr/>
          <p:nvPr/>
        </p:nvSpPr>
        <p:spPr>
          <a:xfrm>
            <a:off x="2416577" y="3295832"/>
            <a:ext cx="354630" cy="855379"/>
          </a:xfrm>
          <a:prstGeom prst="rect">
            <a:avLst/>
          </a:prstGeom>
          <a:solidFill>
            <a:srgbClr val="00B050"/>
          </a:solidFill>
          <a:ln w="1270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2" name="Forme libre : forme 101">
            <a:extLst>
              <a:ext uri="{FF2B5EF4-FFF2-40B4-BE49-F238E27FC236}">
                <a16:creationId xmlns:a16="http://schemas.microsoft.com/office/drawing/2014/main" id="{F0CBC763-5633-2910-B1B2-2B575F6AF61C}"/>
              </a:ext>
            </a:extLst>
          </p:cNvPr>
          <p:cNvSpPr/>
          <p:nvPr/>
        </p:nvSpPr>
        <p:spPr>
          <a:xfrm>
            <a:off x="974098" y="3994544"/>
            <a:ext cx="262375" cy="589936"/>
          </a:xfrm>
          <a:custGeom>
            <a:avLst/>
            <a:gdLst>
              <a:gd name="connsiteX0" fmla="*/ 471949 w 619466"/>
              <a:gd name="connsiteY0" fmla="*/ 339213 h 589936"/>
              <a:gd name="connsiteX1" fmla="*/ 412955 w 619466"/>
              <a:gd name="connsiteY1" fmla="*/ 221226 h 589936"/>
              <a:gd name="connsiteX2" fmla="*/ 427703 w 619466"/>
              <a:gd name="connsiteY2" fmla="*/ 176981 h 589936"/>
              <a:gd name="connsiteX3" fmla="*/ 486697 w 619466"/>
              <a:gd name="connsiteY3" fmla="*/ 147484 h 589936"/>
              <a:gd name="connsiteX4" fmla="*/ 545691 w 619466"/>
              <a:gd name="connsiteY4" fmla="*/ 44245 h 589936"/>
              <a:gd name="connsiteX5" fmla="*/ 530942 w 619466"/>
              <a:gd name="connsiteY5" fmla="*/ 0 h 589936"/>
              <a:gd name="connsiteX6" fmla="*/ 265471 w 619466"/>
              <a:gd name="connsiteY6" fmla="*/ 58994 h 589936"/>
              <a:gd name="connsiteX7" fmla="*/ 176981 w 619466"/>
              <a:gd name="connsiteY7" fmla="*/ 103239 h 589936"/>
              <a:gd name="connsiteX8" fmla="*/ 88491 w 619466"/>
              <a:gd name="connsiteY8" fmla="*/ 132736 h 589936"/>
              <a:gd name="connsiteX9" fmla="*/ 0 w 619466"/>
              <a:gd name="connsiteY9" fmla="*/ 265471 h 589936"/>
              <a:gd name="connsiteX10" fmla="*/ 14749 w 619466"/>
              <a:gd name="connsiteY10" fmla="*/ 339213 h 589936"/>
              <a:gd name="connsiteX11" fmla="*/ 44245 w 619466"/>
              <a:gd name="connsiteY11" fmla="*/ 383458 h 589936"/>
              <a:gd name="connsiteX12" fmla="*/ 88491 w 619466"/>
              <a:gd name="connsiteY12" fmla="*/ 427703 h 589936"/>
              <a:gd name="connsiteX13" fmla="*/ 176981 w 619466"/>
              <a:gd name="connsiteY13" fmla="*/ 501445 h 589936"/>
              <a:gd name="connsiteX14" fmla="*/ 294968 w 619466"/>
              <a:gd name="connsiteY14" fmla="*/ 530942 h 589936"/>
              <a:gd name="connsiteX15" fmla="*/ 398207 w 619466"/>
              <a:gd name="connsiteY15" fmla="*/ 575187 h 589936"/>
              <a:gd name="connsiteX16" fmla="*/ 501445 w 619466"/>
              <a:gd name="connsiteY16" fmla="*/ 589936 h 589936"/>
              <a:gd name="connsiteX17" fmla="*/ 604684 w 619466"/>
              <a:gd name="connsiteY17" fmla="*/ 560439 h 589936"/>
              <a:gd name="connsiteX18" fmla="*/ 619432 w 619466"/>
              <a:gd name="connsiteY18" fmla="*/ 501445 h 589936"/>
              <a:gd name="connsiteX19" fmla="*/ 575187 w 619466"/>
              <a:gd name="connsiteY19" fmla="*/ 398207 h 589936"/>
              <a:gd name="connsiteX20" fmla="*/ 501445 w 619466"/>
              <a:gd name="connsiteY20" fmla="*/ 383458 h 589936"/>
              <a:gd name="connsiteX21" fmla="*/ 471949 w 619466"/>
              <a:gd name="connsiteY21" fmla="*/ 339213 h 589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9466" h="589936">
                <a:moveTo>
                  <a:pt x="471949" y="339213"/>
                </a:moveTo>
                <a:cubicBezTo>
                  <a:pt x="457201" y="312174"/>
                  <a:pt x="412955" y="252979"/>
                  <a:pt x="412955" y="221226"/>
                </a:cubicBezTo>
                <a:cubicBezTo>
                  <a:pt x="412955" y="205680"/>
                  <a:pt x="416710" y="187974"/>
                  <a:pt x="427703" y="176981"/>
                </a:cubicBezTo>
                <a:cubicBezTo>
                  <a:pt x="443249" y="161435"/>
                  <a:pt x="467032" y="157316"/>
                  <a:pt x="486697" y="147484"/>
                </a:cubicBezTo>
                <a:cubicBezTo>
                  <a:pt x="504658" y="123535"/>
                  <a:pt x="545691" y="81779"/>
                  <a:pt x="545691" y="44245"/>
                </a:cubicBezTo>
                <a:cubicBezTo>
                  <a:pt x="545691" y="28699"/>
                  <a:pt x="535858" y="14748"/>
                  <a:pt x="530942" y="0"/>
                </a:cubicBezTo>
                <a:cubicBezTo>
                  <a:pt x="208980" y="22998"/>
                  <a:pt x="412072" y="-28966"/>
                  <a:pt x="265471" y="58994"/>
                </a:cubicBezTo>
                <a:cubicBezTo>
                  <a:pt x="237192" y="75961"/>
                  <a:pt x="207422" y="90555"/>
                  <a:pt x="176981" y="103239"/>
                </a:cubicBezTo>
                <a:cubicBezTo>
                  <a:pt x="148280" y="115198"/>
                  <a:pt x="88491" y="132736"/>
                  <a:pt x="88491" y="132736"/>
                </a:cubicBezTo>
                <a:cubicBezTo>
                  <a:pt x="71213" y="153469"/>
                  <a:pt x="0" y="217070"/>
                  <a:pt x="0" y="265471"/>
                </a:cubicBezTo>
                <a:cubicBezTo>
                  <a:pt x="0" y="290538"/>
                  <a:pt x="5947" y="315742"/>
                  <a:pt x="14749" y="339213"/>
                </a:cubicBezTo>
                <a:cubicBezTo>
                  <a:pt x="20973" y="355810"/>
                  <a:pt x="32898" y="369841"/>
                  <a:pt x="44245" y="383458"/>
                </a:cubicBezTo>
                <a:cubicBezTo>
                  <a:pt x="57598" y="399481"/>
                  <a:pt x="74917" y="411867"/>
                  <a:pt x="88491" y="427703"/>
                </a:cubicBezTo>
                <a:cubicBezTo>
                  <a:pt x="144811" y="493409"/>
                  <a:pt x="107679" y="482544"/>
                  <a:pt x="176981" y="501445"/>
                </a:cubicBezTo>
                <a:cubicBezTo>
                  <a:pt x="216092" y="512112"/>
                  <a:pt x="294968" y="530942"/>
                  <a:pt x="294968" y="530942"/>
                </a:cubicBezTo>
                <a:cubicBezTo>
                  <a:pt x="326953" y="546935"/>
                  <a:pt x="362034" y="567952"/>
                  <a:pt x="398207" y="575187"/>
                </a:cubicBezTo>
                <a:cubicBezTo>
                  <a:pt x="432294" y="582004"/>
                  <a:pt x="467032" y="585020"/>
                  <a:pt x="501445" y="589936"/>
                </a:cubicBezTo>
                <a:cubicBezTo>
                  <a:pt x="535858" y="580104"/>
                  <a:pt x="576052" y="581913"/>
                  <a:pt x="604684" y="560439"/>
                </a:cubicBezTo>
                <a:cubicBezTo>
                  <a:pt x="620900" y="548277"/>
                  <a:pt x="619432" y="521715"/>
                  <a:pt x="619432" y="501445"/>
                </a:cubicBezTo>
                <a:cubicBezTo>
                  <a:pt x="619432" y="479399"/>
                  <a:pt x="599271" y="411970"/>
                  <a:pt x="575187" y="398207"/>
                </a:cubicBezTo>
                <a:cubicBezTo>
                  <a:pt x="553422" y="385770"/>
                  <a:pt x="526026" y="388374"/>
                  <a:pt x="501445" y="383458"/>
                </a:cubicBezTo>
                <a:cubicBezTo>
                  <a:pt x="483325" y="310975"/>
                  <a:pt x="486697" y="366252"/>
                  <a:pt x="471949" y="339213"/>
                </a:cubicBez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3" name="Forme libre : forme 102">
            <a:extLst>
              <a:ext uri="{FF2B5EF4-FFF2-40B4-BE49-F238E27FC236}">
                <a16:creationId xmlns:a16="http://schemas.microsoft.com/office/drawing/2014/main" id="{CB7A758A-E020-163B-A85D-0E05FF639C20}"/>
              </a:ext>
            </a:extLst>
          </p:cNvPr>
          <p:cNvSpPr/>
          <p:nvPr/>
        </p:nvSpPr>
        <p:spPr>
          <a:xfrm rot="18293411">
            <a:off x="2694286" y="2492314"/>
            <a:ext cx="214524" cy="262119"/>
          </a:xfrm>
          <a:custGeom>
            <a:avLst/>
            <a:gdLst>
              <a:gd name="connsiteX0" fmla="*/ 1604 w 252327"/>
              <a:gd name="connsiteY0" fmla="*/ 222178 h 283552"/>
              <a:gd name="connsiteX1" fmla="*/ 75346 w 252327"/>
              <a:gd name="connsiteY1" fmla="*/ 281171 h 283552"/>
              <a:gd name="connsiteX2" fmla="*/ 252327 w 252327"/>
              <a:gd name="connsiteY2" fmla="*/ 222178 h 283552"/>
              <a:gd name="connsiteX3" fmla="*/ 237578 w 252327"/>
              <a:gd name="connsiteY3" fmla="*/ 177933 h 283552"/>
              <a:gd name="connsiteX4" fmla="*/ 193333 w 252327"/>
              <a:gd name="connsiteY4" fmla="*/ 133688 h 283552"/>
              <a:gd name="connsiteX5" fmla="*/ 163836 w 252327"/>
              <a:gd name="connsiteY5" fmla="*/ 89442 h 283552"/>
              <a:gd name="connsiteX6" fmla="*/ 104843 w 252327"/>
              <a:gd name="connsiteY6" fmla="*/ 30449 h 283552"/>
              <a:gd name="connsiteX7" fmla="*/ 75346 w 252327"/>
              <a:gd name="connsiteY7" fmla="*/ 148436 h 283552"/>
              <a:gd name="connsiteX8" fmla="*/ 31101 w 252327"/>
              <a:gd name="connsiteY8" fmla="*/ 177933 h 283552"/>
              <a:gd name="connsiteX9" fmla="*/ 1604 w 252327"/>
              <a:gd name="connsiteY9" fmla="*/ 222178 h 283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327" h="283552">
                <a:moveTo>
                  <a:pt x="1604" y="222178"/>
                </a:moveTo>
                <a:cubicBezTo>
                  <a:pt x="8978" y="239384"/>
                  <a:pt x="44184" y="276719"/>
                  <a:pt x="75346" y="281171"/>
                </a:cubicBezTo>
                <a:cubicBezTo>
                  <a:pt x="157720" y="292939"/>
                  <a:pt x="196831" y="259175"/>
                  <a:pt x="252327" y="222178"/>
                </a:cubicBezTo>
                <a:cubicBezTo>
                  <a:pt x="247411" y="207430"/>
                  <a:pt x="246202" y="190868"/>
                  <a:pt x="237578" y="177933"/>
                </a:cubicBezTo>
                <a:cubicBezTo>
                  <a:pt x="226008" y="160579"/>
                  <a:pt x="206685" y="149711"/>
                  <a:pt x="193333" y="133688"/>
                </a:cubicBezTo>
                <a:cubicBezTo>
                  <a:pt x="181985" y="120071"/>
                  <a:pt x="173668" y="104191"/>
                  <a:pt x="163836" y="89442"/>
                </a:cubicBezTo>
                <a:cubicBezTo>
                  <a:pt x="203165" y="-28545"/>
                  <a:pt x="222830" y="-8880"/>
                  <a:pt x="104843" y="30449"/>
                </a:cubicBezTo>
                <a:cubicBezTo>
                  <a:pt x="104109" y="34119"/>
                  <a:pt x="87438" y="133320"/>
                  <a:pt x="75346" y="148436"/>
                </a:cubicBezTo>
                <a:cubicBezTo>
                  <a:pt x="64273" y="162277"/>
                  <a:pt x="45849" y="168101"/>
                  <a:pt x="31101" y="177933"/>
                </a:cubicBezTo>
                <a:cubicBezTo>
                  <a:pt x="13686" y="247591"/>
                  <a:pt x="-5770" y="204972"/>
                  <a:pt x="1604" y="222178"/>
                </a:cubicBez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4" name="ZoneTexte 103">
            <a:extLst>
              <a:ext uri="{FF2B5EF4-FFF2-40B4-BE49-F238E27FC236}">
                <a16:creationId xmlns:a16="http://schemas.microsoft.com/office/drawing/2014/main" id="{73B0079E-2AF1-8656-EF8F-AF3646D0E7FB}"/>
              </a:ext>
            </a:extLst>
          </p:cNvPr>
          <p:cNvSpPr txBox="1"/>
          <p:nvPr/>
        </p:nvSpPr>
        <p:spPr>
          <a:xfrm>
            <a:off x="170038" y="5134061"/>
            <a:ext cx="4800600" cy="27699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1" i="1" u="none" strike="noStrike" kern="1200" cap="none" spc="0" normalizeH="0" baseline="0" noProof="0" dirty="0">
                <a:ln>
                  <a:noFill/>
                </a:ln>
                <a:solidFill>
                  <a:prstClr val="black"/>
                </a:solidFill>
                <a:effectLst/>
                <a:uLnTx/>
                <a:uFillTx/>
                <a:latin typeface="Calibri" panose="020F0502020204030204"/>
                <a:ea typeface="+mn-ea"/>
                <a:cs typeface="+mn-cs"/>
              </a:rPr>
              <a:t>Source : Fond de croquis réalisé à partir de Google </a:t>
            </a:r>
            <a:r>
              <a:rPr kumimoji="0" lang="fr-FR" sz="1200" b="1" i="1" u="none" strike="noStrike" kern="1200" cap="none" spc="0" normalizeH="0" baseline="0" noProof="0" dirty="0" err="1">
                <a:ln>
                  <a:noFill/>
                </a:ln>
                <a:solidFill>
                  <a:prstClr val="black"/>
                </a:solidFill>
                <a:effectLst/>
                <a:uLnTx/>
                <a:uFillTx/>
                <a:latin typeface="Calibri" panose="020F0502020204030204"/>
                <a:ea typeface="+mn-ea"/>
                <a:cs typeface="+mn-cs"/>
              </a:rPr>
              <a:t>Maps</a:t>
            </a:r>
            <a:r>
              <a:rPr kumimoji="0" lang="fr-FR" sz="1200" b="1" i="1"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1844861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circle(in)">
                                      <p:cBhvr>
                                        <p:cTn id="7" dur="20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circle(in)">
                                      <p:cBhvr>
                                        <p:cTn id="12" dur="2000"/>
                                        <p:tgtEl>
                                          <p:spTgt spid="9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7"/>
                                        </p:tgtEl>
                                        <p:attrNameLst>
                                          <p:attrName>style.visibility</p:attrName>
                                        </p:attrNameLst>
                                      </p:cBhvr>
                                      <p:to>
                                        <p:strVal val="visible"/>
                                      </p:to>
                                    </p:set>
                                    <p:animEffect transition="in" filter="circle(in)">
                                      <p:cBhvr>
                                        <p:cTn id="17" dur="2000"/>
                                        <p:tgtEl>
                                          <p:spTgt spid="9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8"/>
                                        </p:tgtEl>
                                        <p:attrNameLst>
                                          <p:attrName>style.visibility</p:attrName>
                                        </p:attrNameLst>
                                      </p:cBhvr>
                                      <p:to>
                                        <p:strVal val="visible"/>
                                      </p:to>
                                    </p:set>
                                    <p:animEffect transition="in" filter="circle(in)">
                                      <p:cBhvr>
                                        <p:cTn id="22" dur="2000"/>
                                        <p:tgtEl>
                                          <p:spTgt spid="9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92"/>
                                        </p:tgtEl>
                                        <p:attrNameLst>
                                          <p:attrName>style.visibility</p:attrName>
                                        </p:attrNameLst>
                                      </p:cBhvr>
                                      <p:to>
                                        <p:strVal val="visible"/>
                                      </p:to>
                                    </p:set>
                                    <p:animEffect transition="in" filter="circle(in)">
                                      <p:cBhvr>
                                        <p:cTn id="27" dur="2000"/>
                                        <p:tgtEl>
                                          <p:spTgt spid="92"/>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circle(in)">
                                      <p:cBhvr>
                                        <p:cTn id="32" dur="2000"/>
                                        <p:tgtEl>
                                          <p:spTgt spid="94"/>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95"/>
                                        </p:tgtEl>
                                        <p:attrNameLst>
                                          <p:attrName>style.visibility</p:attrName>
                                        </p:attrNameLst>
                                      </p:cBhvr>
                                      <p:to>
                                        <p:strVal val="visible"/>
                                      </p:to>
                                    </p:set>
                                    <p:animEffect transition="in" filter="circle(in)">
                                      <p:cBhvr>
                                        <p:cTn id="37" dur="2000"/>
                                        <p:tgtEl>
                                          <p:spTgt spid="95"/>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87"/>
                                        </p:tgtEl>
                                        <p:attrNameLst>
                                          <p:attrName>style.visibility</p:attrName>
                                        </p:attrNameLst>
                                      </p:cBhvr>
                                      <p:to>
                                        <p:strVal val="visible"/>
                                      </p:to>
                                    </p:set>
                                    <p:animEffect transition="in" filter="circle(in)">
                                      <p:cBhvr>
                                        <p:cTn id="42" dur="2000"/>
                                        <p:tgtEl>
                                          <p:spTgt spid="87"/>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86"/>
                                        </p:tgtEl>
                                        <p:attrNameLst>
                                          <p:attrName>style.visibility</p:attrName>
                                        </p:attrNameLst>
                                      </p:cBhvr>
                                      <p:to>
                                        <p:strVal val="visible"/>
                                      </p:to>
                                    </p:set>
                                    <p:animEffect transition="in" filter="circle(in)">
                                      <p:cBhvr>
                                        <p:cTn id="47" dur="2000"/>
                                        <p:tgtEl>
                                          <p:spTgt spid="86"/>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88"/>
                                        </p:tgtEl>
                                        <p:attrNameLst>
                                          <p:attrName>style.visibility</p:attrName>
                                        </p:attrNameLst>
                                      </p:cBhvr>
                                      <p:to>
                                        <p:strVal val="visible"/>
                                      </p:to>
                                    </p:set>
                                    <p:animEffect transition="in" filter="circle(in)">
                                      <p:cBhvr>
                                        <p:cTn id="52" dur="2000"/>
                                        <p:tgtEl>
                                          <p:spTgt spid="88"/>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96"/>
                                        </p:tgtEl>
                                        <p:attrNameLst>
                                          <p:attrName>style.visibility</p:attrName>
                                        </p:attrNameLst>
                                      </p:cBhvr>
                                      <p:to>
                                        <p:strVal val="visible"/>
                                      </p:to>
                                    </p:set>
                                    <p:animEffect transition="in" filter="circle(in)">
                                      <p:cBhvr>
                                        <p:cTn id="57" dur="2000"/>
                                        <p:tgtEl>
                                          <p:spTgt spid="96"/>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89"/>
                                        </p:tgtEl>
                                        <p:attrNameLst>
                                          <p:attrName>style.visibility</p:attrName>
                                        </p:attrNameLst>
                                      </p:cBhvr>
                                      <p:to>
                                        <p:strVal val="visible"/>
                                      </p:to>
                                    </p:set>
                                    <p:animEffect transition="in" filter="circle(in)">
                                      <p:cBhvr>
                                        <p:cTn id="62" dur="2000"/>
                                        <p:tgtEl>
                                          <p:spTgt spid="89"/>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84"/>
                                        </p:tgtEl>
                                        <p:attrNameLst>
                                          <p:attrName>style.visibility</p:attrName>
                                        </p:attrNameLst>
                                      </p:cBhvr>
                                      <p:to>
                                        <p:strVal val="visible"/>
                                      </p:to>
                                    </p:set>
                                    <p:animEffect transition="in" filter="circle(in)">
                                      <p:cBhvr>
                                        <p:cTn id="67" dur="2000"/>
                                        <p:tgtEl>
                                          <p:spTgt spid="84"/>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grpId="0" nodeType="clickEffect">
                                  <p:stCondLst>
                                    <p:cond delay="0"/>
                                  </p:stCondLst>
                                  <p:childTnLst>
                                    <p:set>
                                      <p:cBhvr>
                                        <p:cTn id="71" dur="1" fill="hold">
                                          <p:stCondLst>
                                            <p:cond delay="0"/>
                                          </p:stCondLst>
                                        </p:cTn>
                                        <p:tgtEl>
                                          <p:spTgt spid="81"/>
                                        </p:tgtEl>
                                        <p:attrNameLst>
                                          <p:attrName>style.visibility</p:attrName>
                                        </p:attrNameLst>
                                      </p:cBhvr>
                                      <p:to>
                                        <p:strVal val="visible"/>
                                      </p:to>
                                    </p:set>
                                    <p:animEffect transition="in" filter="circle(in)">
                                      <p:cBhvr>
                                        <p:cTn id="72" dur="2000"/>
                                        <p:tgtEl>
                                          <p:spTgt spid="81"/>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circle(in)">
                                      <p:cBhvr>
                                        <p:cTn id="77" dur="2000"/>
                                        <p:tgtEl>
                                          <p:spTgt spid="80"/>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grpId="0" nodeType="clickEffect">
                                  <p:stCondLst>
                                    <p:cond delay="0"/>
                                  </p:stCondLst>
                                  <p:childTnLst>
                                    <p:set>
                                      <p:cBhvr>
                                        <p:cTn id="81" dur="1" fill="hold">
                                          <p:stCondLst>
                                            <p:cond delay="0"/>
                                          </p:stCondLst>
                                        </p:cTn>
                                        <p:tgtEl>
                                          <p:spTgt spid="82"/>
                                        </p:tgtEl>
                                        <p:attrNameLst>
                                          <p:attrName>style.visibility</p:attrName>
                                        </p:attrNameLst>
                                      </p:cBhvr>
                                      <p:to>
                                        <p:strVal val="visible"/>
                                      </p:to>
                                    </p:set>
                                    <p:animEffect transition="in" filter="circle(in)">
                                      <p:cBhvr>
                                        <p:cTn id="82" dur="2000"/>
                                        <p:tgtEl>
                                          <p:spTgt spid="82"/>
                                        </p:tgtEl>
                                      </p:cBhvr>
                                    </p:animEffect>
                                  </p:childTnLst>
                                </p:cTn>
                              </p:par>
                            </p:childTnLst>
                          </p:cTn>
                        </p:par>
                      </p:childTnLst>
                    </p:cTn>
                  </p:par>
                  <p:par>
                    <p:cTn id="83" fill="hold">
                      <p:stCondLst>
                        <p:cond delay="indefinite"/>
                      </p:stCondLst>
                      <p:childTnLst>
                        <p:par>
                          <p:cTn id="84" fill="hold">
                            <p:stCondLst>
                              <p:cond delay="0"/>
                            </p:stCondLst>
                            <p:childTnLst>
                              <p:par>
                                <p:cTn id="85" presetID="6" presetClass="entr" presetSubtype="16" fill="hold" grpId="0" nodeType="clickEffect">
                                  <p:stCondLst>
                                    <p:cond delay="0"/>
                                  </p:stCondLst>
                                  <p:childTnLst>
                                    <p:set>
                                      <p:cBhvr>
                                        <p:cTn id="86" dur="1" fill="hold">
                                          <p:stCondLst>
                                            <p:cond delay="0"/>
                                          </p:stCondLst>
                                        </p:cTn>
                                        <p:tgtEl>
                                          <p:spTgt spid="83"/>
                                        </p:tgtEl>
                                        <p:attrNameLst>
                                          <p:attrName>style.visibility</p:attrName>
                                        </p:attrNameLst>
                                      </p:cBhvr>
                                      <p:to>
                                        <p:strVal val="visible"/>
                                      </p:to>
                                    </p:set>
                                    <p:animEffect transition="in" filter="circle(in)">
                                      <p:cBhvr>
                                        <p:cTn id="87" dur="2000"/>
                                        <p:tgtEl>
                                          <p:spTgt spid="83"/>
                                        </p:tgtEl>
                                      </p:cBhvr>
                                    </p:animEffect>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grpId="0" nodeType="clickEffect">
                                  <p:stCondLst>
                                    <p:cond delay="0"/>
                                  </p:stCondLst>
                                  <p:childTnLst>
                                    <p:set>
                                      <p:cBhvr>
                                        <p:cTn id="91" dur="1" fill="hold">
                                          <p:stCondLst>
                                            <p:cond delay="0"/>
                                          </p:stCondLst>
                                        </p:cTn>
                                        <p:tgtEl>
                                          <p:spTgt spid="70"/>
                                        </p:tgtEl>
                                        <p:attrNameLst>
                                          <p:attrName>style.visibility</p:attrName>
                                        </p:attrNameLst>
                                      </p:cBhvr>
                                      <p:to>
                                        <p:strVal val="visible"/>
                                      </p:to>
                                    </p:set>
                                    <p:animEffect transition="in" filter="circle(in)">
                                      <p:cBhvr>
                                        <p:cTn id="92" dur="2000"/>
                                        <p:tgtEl>
                                          <p:spTgt spid="70"/>
                                        </p:tgtEl>
                                      </p:cBhvr>
                                    </p:animEffect>
                                  </p:childTnLst>
                                </p:cTn>
                              </p:par>
                            </p:childTnLst>
                          </p:cTn>
                        </p:par>
                      </p:childTnLst>
                    </p:cTn>
                  </p:par>
                  <p:par>
                    <p:cTn id="93" fill="hold">
                      <p:stCondLst>
                        <p:cond delay="indefinite"/>
                      </p:stCondLst>
                      <p:childTnLst>
                        <p:par>
                          <p:cTn id="94" fill="hold">
                            <p:stCondLst>
                              <p:cond delay="0"/>
                            </p:stCondLst>
                            <p:childTnLst>
                              <p:par>
                                <p:cTn id="95" presetID="6" presetClass="entr" presetSubtype="16" fill="hold" grpId="0" nodeType="clickEffect">
                                  <p:stCondLst>
                                    <p:cond delay="0"/>
                                  </p:stCondLst>
                                  <p:childTnLst>
                                    <p:set>
                                      <p:cBhvr>
                                        <p:cTn id="96" dur="1" fill="hold">
                                          <p:stCondLst>
                                            <p:cond delay="0"/>
                                          </p:stCondLst>
                                        </p:cTn>
                                        <p:tgtEl>
                                          <p:spTgt spid="51"/>
                                        </p:tgtEl>
                                        <p:attrNameLst>
                                          <p:attrName>style.visibility</p:attrName>
                                        </p:attrNameLst>
                                      </p:cBhvr>
                                      <p:to>
                                        <p:strVal val="visible"/>
                                      </p:to>
                                    </p:set>
                                    <p:animEffect transition="in" filter="circle(in)">
                                      <p:cBhvr>
                                        <p:cTn id="97" dur="2000"/>
                                        <p:tgtEl>
                                          <p:spTgt spid="51"/>
                                        </p:tgtEl>
                                      </p:cBhvr>
                                    </p:animEffect>
                                  </p:childTnLst>
                                </p:cTn>
                              </p:par>
                            </p:childTnLst>
                          </p:cTn>
                        </p:par>
                      </p:childTnLst>
                    </p:cTn>
                  </p:par>
                  <p:par>
                    <p:cTn id="98" fill="hold">
                      <p:stCondLst>
                        <p:cond delay="indefinite"/>
                      </p:stCondLst>
                      <p:childTnLst>
                        <p:par>
                          <p:cTn id="99" fill="hold">
                            <p:stCondLst>
                              <p:cond delay="0"/>
                            </p:stCondLst>
                            <p:childTnLst>
                              <p:par>
                                <p:cTn id="100" presetID="6" presetClass="entr" presetSubtype="16" fill="hold" grpId="0" nodeType="click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circle(in)">
                                      <p:cBhvr>
                                        <p:cTn id="102" dur="2000"/>
                                        <p:tgtEl>
                                          <p:spTgt spid="71"/>
                                        </p:tgtEl>
                                      </p:cBhvr>
                                    </p:animEffect>
                                  </p:childTnLst>
                                </p:cTn>
                              </p:par>
                            </p:childTnLst>
                          </p:cTn>
                        </p:par>
                      </p:childTnLst>
                    </p:cTn>
                  </p:par>
                  <p:par>
                    <p:cTn id="103" fill="hold">
                      <p:stCondLst>
                        <p:cond delay="indefinite"/>
                      </p:stCondLst>
                      <p:childTnLst>
                        <p:par>
                          <p:cTn id="104" fill="hold">
                            <p:stCondLst>
                              <p:cond delay="0"/>
                            </p:stCondLst>
                            <p:childTnLst>
                              <p:par>
                                <p:cTn id="105" presetID="6" presetClass="entr" presetSubtype="16" fill="hold" grpId="0" nodeType="clickEffect">
                                  <p:stCondLst>
                                    <p:cond delay="0"/>
                                  </p:stCondLst>
                                  <p:childTnLst>
                                    <p:set>
                                      <p:cBhvr>
                                        <p:cTn id="106" dur="1" fill="hold">
                                          <p:stCondLst>
                                            <p:cond delay="0"/>
                                          </p:stCondLst>
                                        </p:cTn>
                                        <p:tgtEl>
                                          <p:spTgt spid="38"/>
                                        </p:tgtEl>
                                        <p:attrNameLst>
                                          <p:attrName>style.visibility</p:attrName>
                                        </p:attrNameLst>
                                      </p:cBhvr>
                                      <p:to>
                                        <p:strVal val="visible"/>
                                      </p:to>
                                    </p:set>
                                    <p:animEffect transition="in" filter="circle(in)">
                                      <p:cBhvr>
                                        <p:cTn id="107" dur="2000"/>
                                        <p:tgtEl>
                                          <p:spTgt spid="38"/>
                                        </p:tgtEl>
                                      </p:cBhvr>
                                    </p:animEffect>
                                  </p:childTnLst>
                                </p:cTn>
                              </p:par>
                            </p:childTnLst>
                          </p:cTn>
                        </p:par>
                      </p:childTnLst>
                    </p:cTn>
                  </p:par>
                  <p:par>
                    <p:cTn id="108" fill="hold">
                      <p:stCondLst>
                        <p:cond delay="indefinite"/>
                      </p:stCondLst>
                      <p:childTnLst>
                        <p:par>
                          <p:cTn id="109" fill="hold">
                            <p:stCondLst>
                              <p:cond delay="0"/>
                            </p:stCondLst>
                            <p:childTnLst>
                              <p:par>
                                <p:cTn id="110" presetID="6" presetClass="entr" presetSubtype="16" fill="hold" grpId="0" nodeType="clickEffect">
                                  <p:stCondLst>
                                    <p:cond delay="0"/>
                                  </p:stCondLst>
                                  <p:childTnLst>
                                    <p:set>
                                      <p:cBhvr>
                                        <p:cTn id="111" dur="1" fill="hold">
                                          <p:stCondLst>
                                            <p:cond delay="0"/>
                                          </p:stCondLst>
                                        </p:cTn>
                                        <p:tgtEl>
                                          <p:spTgt spid="30"/>
                                        </p:tgtEl>
                                        <p:attrNameLst>
                                          <p:attrName>style.visibility</p:attrName>
                                        </p:attrNameLst>
                                      </p:cBhvr>
                                      <p:to>
                                        <p:strVal val="visible"/>
                                      </p:to>
                                    </p:set>
                                    <p:animEffect transition="in" filter="circle(in)">
                                      <p:cBhvr>
                                        <p:cTn id="112" dur="2000"/>
                                        <p:tgtEl>
                                          <p:spTgt spid="30"/>
                                        </p:tgtEl>
                                      </p:cBhvr>
                                    </p:animEffect>
                                  </p:childTnLst>
                                </p:cTn>
                              </p:par>
                            </p:childTnLst>
                          </p:cTn>
                        </p:par>
                      </p:childTnLst>
                    </p:cTn>
                  </p:par>
                  <p:par>
                    <p:cTn id="113" fill="hold">
                      <p:stCondLst>
                        <p:cond delay="indefinite"/>
                      </p:stCondLst>
                      <p:childTnLst>
                        <p:par>
                          <p:cTn id="114" fill="hold">
                            <p:stCondLst>
                              <p:cond delay="0"/>
                            </p:stCondLst>
                            <p:childTnLst>
                              <p:par>
                                <p:cTn id="115" presetID="6" presetClass="entr" presetSubtype="16" fill="hold" grpId="0" nodeType="click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circle(in)">
                                      <p:cBhvr>
                                        <p:cTn id="117" dur="2000"/>
                                        <p:tgtEl>
                                          <p:spTgt spid="37"/>
                                        </p:tgtEl>
                                      </p:cBhvr>
                                    </p:animEffect>
                                  </p:childTnLst>
                                </p:cTn>
                              </p:par>
                            </p:childTnLst>
                          </p:cTn>
                        </p:par>
                      </p:childTnLst>
                    </p:cTn>
                  </p:par>
                  <p:par>
                    <p:cTn id="118" fill="hold">
                      <p:stCondLst>
                        <p:cond delay="indefinite"/>
                      </p:stCondLst>
                      <p:childTnLst>
                        <p:par>
                          <p:cTn id="119" fill="hold">
                            <p:stCondLst>
                              <p:cond delay="0"/>
                            </p:stCondLst>
                            <p:childTnLst>
                              <p:par>
                                <p:cTn id="120" presetID="6" presetClass="entr" presetSubtype="16" fill="hold" grpId="0" nodeType="click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circle(in)">
                                      <p:cBhvr>
                                        <p:cTn id="122" dur="2000"/>
                                        <p:tgtEl>
                                          <p:spTgt spid="29"/>
                                        </p:tgtEl>
                                      </p:cBhvr>
                                    </p:animEffect>
                                  </p:childTnLst>
                                </p:cTn>
                              </p:par>
                            </p:childTnLst>
                          </p:cTn>
                        </p:par>
                      </p:childTnLst>
                    </p:cTn>
                  </p:par>
                  <p:par>
                    <p:cTn id="123" fill="hold">
                      <p:stCondLst>
                        <p:cond delay="indefinite"/>
                      </p:stCondLst>
                      <p:childTnLst>
                        <p:par>
                          <p:cTn id="124" fill="hold">
                            <p:stCondLst>
                              <p:cond delay="0"/>
                            </p:stCondLst>
                            <p:childTnLst>
                              <p:par>
                                <p:cTn id="125" presetID="6" presetClass="entr" presetSubtype="16" fill="hold" grpId="0" nodeType="clickEffect">
                                  <p:stCondLst>
                                    <p:cond delay="0"/>
                                  </p:stCondLst>
                                  <p:childTnLst>
                                    <p:set>
                                      <p:cBhvr>
                                        <p:cTn id="126" dur="1" fill="hold">
                                          <p:stCondLst>
                                            <p:cond delay="0"/>
                                          </p:stCondLst>
                                        </p:cTn>
                                        <p:tgtEl>
                                          <p:spTgt spid="39"/>
                                        </p:tgtEl>
                                        <p:attrNameLst>
                                          <p:attrName>style.visibility</p:attrName>
                                        </p:attrNameLst>
                                      </p:cBhvr>
                                      <p:to>
                                        <p:strVal val="visible"/>
                                      </p:to>
                                    </p:set>
                                    <p:animEffect transition="in" filter="circle(in)">
                                      <p:cBhvr>
                                        <p:cTn id="127" dur="2000"/>
                                        <p:tgtEl>
                                          <p:spTgt spid="39"/>
                                        </p:tgtEl>
                                      </p:cBhvr>
                                    </p:animEffect>
                                  </p:childTnLst>
                                </p:cTn>
                              </p:par>
                            </p:childTnLst>
                          </p:cTn>
                        </p:par>
                      </p:childTnLst>
                    </p:cTn>
                  </p:par>
                  <p:par>
                    <p:cTn id="128" fill="hold">
                      <p:stCondLst>
                        <p:cond delay="indefinite"/>
                      </p:stCondLst>
                      <p:childTnLst>
                        <p:par>
                          <p:cTn id="129" fill="hold">
                            <p:stCondLst>
                              <p:cond delay="0"/>
                            </p:stCondLst>
                            <p:childTnLst>
                              <p:par>
                                <p:cTn id="130" presetID="6" presetClass="entr" presetSubtype="16" fill="hold" grpId="0" nodeType="clickEffect">
                                  <p:stCondLst>
                                    <p:cond delay="0"/>
                                  </p:stCondLst>
                                  <p:childTnLst>
                                    <p:set>
                                      <p:cBhvr>
                                        <p:cTn id="131" dur="1" fill="hold">
                                          <p:stCondLst>
                                            <p:cond delay="0"/>
                                          </p:stCondLst>
                                        </p:cTn>
                                        <p:tgtEl>
                                          <p:spTgt spid="31"/>
                                        </p:tgtEl>
                                        <p:attrNameLst>
                                          <p:attrName>style.visibility</p:attrName>
                                        </p:attrNameLst>
                                      </p:cBhvr>
                                      <p:to>
                                        <p:strVal val="visible"/>
                                      </p:to>
                                    </p:set>
                                    <p:animEffect transition="in" filter="circle(in)">
                                      <p:cBhvr>
                                        <p:cTn id="132" dur="2000"/>
                                        <p:tgtEl>
                                          <p:spTgt spid="31"/>
                                        </p:tgtEl>
                                      </p:cBhvr>
                                    </p:animEffect>
                                  </p:childTnLst>
                                </p:cTn>
                              </p:par>
                            </p:childTnLst>
                          </p:cTn>
                        </p:par>
                      </p:childTnLst>
                    </p:cTn>
                  </p:par>
                  <p:par>
                    <p:cTn id="133" fill="hold">
                      <p:stCondLst>
                        <p:cond delay="indefinite"/>
                      </p:stCondLst>
                      <p:childTnLst>
                        <p:par>
                          <p:cTn id="134" fill="hold">
                            <p:stCondLst>
                              <p:cond delay="0"/>
                            </p:stCondLst>
                            <p:childTnLst>
                              <p:par>
                                <p:cTn id="135" presetID="6" presetClass="entr" presetSubtype="16" fill="hold" grpId="0" nodeType="clickEffect">
                                  <p:stCondLst>
                                    <p:cond delay="0"/>
                                  </p:stCondLst>
                                  <p:childTnLst>
                                    <p:set>
                                      <p:cBhvr>
                                        <p:cTn id="136" dur="1" fill="hold">
                                          <p:stCondLst>
                                            <p:cond delay="0"/>
                                          </p:stCondLst>
                                        </p:cTn>
                                        <p:tgtEl>
                                          <p:spTgt spid="101"/>
                                        </p:tgtEl>
                                        <p:attrNameLst>
                                          <p:attrName>style.visibility</p:attrName>
                                        </p:attrNameLst>
                                      </p:cBhvr>
                                      <p:to>
                                        <p:strVal val="visible"/>
                                      </p:to>
                                    </p:set>
                                    <p:animEffect transition="in" filter="circle(in)">
                                      <p:cBhvr>
                                        <p:cTn id="137" dur="2000"/>
                                        <p:tgtEl>
                                          <p:spTgt spid="101"/>
                                        </p:tgtEl>
                                      </p:cBhvr>
                                    </p:animEffect>
                                  </p:childTnLst>
                                </p:cTn>
                              </p:par>
                            </p:childTnLst>
                          </p:cTn>
                        </p:par>
                      </p:childTnLst>
                    </p:cTn>
                  </p:par>
                  <p:par>
                    <p:cTn id="138" fill="hold">
                      <p:stCondLst>
                        <p:cond delay="indefinite"/>
                      </p:stCondLst>
                      <p:childTnLst>
                        <p:par>
                          <p:cTn id="139" fill="hold">
                            <p:stCondLst>
                              <p:cond delay="0"/>
                            </p:stCondLst>
                            <p:childTnLst>
                              <p:par>
                                <p:cTn id="140" presetID="6" presetClass="entr" presetSubtype="16" fill="hold" grpId="0" nodeType="clickEffect">
                                  <p:stCondLst>
                                    <p:cond delay="0"/>
                                  </p:stCondLst>
                                  <p:childTnLst>
                                    <p:set>
                                      <p:cBhvr>
                                        <p:cTn id="141" dur="1" fill="hold">
                                          <p:stCondLst>
                                            <p:cond delay="0"/>
                                          </p:stCondLst>
                                        </p:cTn>
                                        <p:tgtEl>
                                          <p:spTgt spid="103"/>
                                        </p:tgtEl>
                                        <p:attrNameLst>
                                          <p:attrName>style.visibility</p:attrName>
                                        </p:attrNameLst>
                                      </p:cBhvr>
                                      <p:to>
                                        <p:strVal val="visible"/>
                                      </p:to>
                                    </p:set>
                                    <p:animEffect transition="in" filter="circle(in)">
                                      <p:cBhvr>
                                        <p:cTn id="142" dur="2000"/>
                                        <p:tgtEl>
                                          <p:spTgt spid="103"/>
                                        </p:tgtEl>
                                      </p:cBhvr>
                                    </p:animEffect>
                                  </p:childTnLst>
                                </p:cTn>
                              </p:par>
                            </p:childTnLst>
                          </p:cTn>
                        </p:par>
                      </p:childTnLst>
                    </p:cTn>
                  </p:par>
                  <p:par>
                    <p:cTn id="143" fill="hold">
                      <p:stCondLst>
                        <p:cond delay="indefinite"/>
                      </p:stCondLst>
                      <p:childTnLst>
                        <p:par>
                          <p:cTn id="144" fill="hold">
                            <p:stCondLst>
                              <p:cond delay="0"/>
                            </p:stCondLst>
                            <p:childTnLst>
                              <p:par>
                                <p:cTn id="145" presetID="6" presetClass="entr" presetSubtype="16" fill="hold" grpId="0" nodeType="clickEffect">
                                  <p:stCondLst>
                                    <p:cond delay="0"/>
                                  </p:stCondLst>
                                  <p:childTnLst>
                                    <p:set>
                                      <p:cBhvr>
                                        <p:cTn id="146" dur="1" fill="hold">
                                          <p:stCondLst>
                                            <p:cond delay="0"/>
                                          </p:stCondLst>
                                        </p:cTn>
                                        <p:tgtEl>
                                          <p:spTgt spid="102"/>
                                        </p:tgtEl>
                                        <p:attrNameLst>
                                          <p:attrName>style.visibility</p:attrName>
                                        </p:attrNameLst>
                                      </p:cBhvr>
                                      <p:to>
                                        <p:strVal val="visible"/>
                                      </p:to>
                                    </p:set>
                                    <p:animEffect transition="in" filter="circle(in)">
                                      <p:cBhvr>
                                        <p:cTn id="147" dur="2000"/>
                                        <p:tgtEl>
                                          <p:spTgt spid="102"/>
                                        </p:tgtEl>
                                      </p:cBhvr>
                                    </p:animEffect>
                                  </p:childTnLst>
                                </p:cTn>
                              </p:par>
                            </p:childTnLst>
                          </p:cTn>
                        </p:par>
                      </p:childTnLst>
                    </p:cTn>
                  </p:par>
                  <p:par>
                    <p:cTn id="148" fill="hold">
                      <p:stCondLst>
                        <p:cond delay="indefinite"/>
                      </p:stCondLst>
                      <p:childTnLst>
                        <p:par>
                          <p:cTn id="149" fill="hold">
                            <p:stCondLst>
                              <p:cond delay="0"/>
                            </p:stCondLst>
                            <p:childTnLst>
                              <p:par>
                                <p:cTn id="150" presetID="6" presetClass="entr" presetSubtype="16" fill="hold" grpId="0" nodeType="clickEffect">
                                  <p:stCondLst>
                                    <p:cond delay="0"/>
                                  </p:stCondLst>
                                  <p:childTnLst>
                                    <p:set>
                                      <p:cBhvr>
                                        <p:cTn id="151" dur="1" fill="hold">
                                          <p:stCondLst>
                                            <p:cond delay="0"/>
                                          </p:stCondLst>
                                        </p:cTn>
                                        <p:tgtEl>
                                          <p:spTgt spid="100"/>
                                        </p:tgtEl>
                                        <p:attrNameLst>
                                          <p:attrName>style.visibility</p:attrName>
                                        </p:attrNameLst>
                                      </p:cBhvr>
                                      <p:to>
                                        <p:strVal val="visible"/>
                                      </p:to>
                                    </p:set>
                                    <p:animEffect transition="in" filter="circle(in)">
                                      <p:cBhvr>
                                        <p:cTn id="152" dur="2000"/>
                                        <p:tgtEl>
                                          <p:spTgt spid="100"/>
                                        </p:tgtEl>
                                      </p:cBhvr>
                                    </p:animEffect>
                                  </p:childTnLst>
                                </p:cTn>
                              </p:par>
                            </p:childTnLst>
                          </p:cTn>
                        </p:par>
                      </p:childTnLst>
                    </p:cTn>
                  </p:par>
                  <p:par>
                    <p:cTn id="153" fill="hold">
                      <p:stCondLst>
                        <p:cond delay="indefinite"/>
                      </p:stCondLst>
                      <p:childTnLst>
                        <p:par>
                          <p:cTn id="154" fill="hold">
                            <p:stCondLst>
                              <p:cond delay="0"/>
                            </p:stCondLst>
                            <p:childTnLst>
                              <p:par>
                                <p:cTn id="155" presetID="6" presetClass="entr" presetSubtype="16" fill="hold" grpId="0" nodeType="clickEffect">
                                  <p:stCondLst>
                                    <p:cond delay="0"/>
                                  </p:stCondLst>
                                  <p:childTnLst>
                                    <p:set>
                                      <p:cBhvr>
                                        <p:cTn id="156" dur="1" fill="hold">
                                          <p:stCondLst>
                                            <p:cond delay="0"/>
                                          </p:stCondLst>
                                        </p:cTn>
                                        <p:tgtEl>
                                          <p:spTgt spid="99"/>
                                        </p:tgtEl>
                                        <p:attrNameLst>
                                          <p:attrName>style.visibility</p:attrName>
                                        </p:attrNameLst>
                                      </p:cBhvr>
                                      <p:to>
                                        <p:strVal val="visible"/>
                                      </p:to>
                                    </p:set>
                                    <p:animEffect transition="in" filter="circle(in)">
                                      <p:cBhvr>
                                        <p:cTn id="157" dur="20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7" grpId="0" animBg="1"/>
      <p:bldP spid="38" grpId="0" animBg="1"/>
      <p:bldP spid="39" grpId="0" animBg="1"/>
      <p:bldP spid="51" grpId="0" animBg="1"/>
      <p:bldP spid="70" grpId="0" animBg="1"/>
      <p:bldP spid="71" grpId="0" animBg="1"/>
      <p:bldP spid="80" grpId="0" animBg="1"/>
      <p:bldP spid="81" grpId="0" animBg="1"/>
      <p:bldP spid="82" grpId="0" animBg="1"/>
      <p:bldP spid="83" grpId="0" animBg="1"/>
      <p:bldP spid="84" grpId="0" animBg="1"/>
      <p:bldP spid="86" grpId="0"/>
      <p:bldP spid="87" grpId="0"/>
      <p:bldP spid="88" grpId="0"/>
      <p:bldP spid="89" grpId="0"/>
      <p:bldP spid="90" grpId="0"/>
      <p:bldP spid="91" grpId="0"/>
      <p:bldP spid="92" grpId="0"/>
      <p:bldP spid="94" grpId="0"/>
      <p:bldP spid="95" grpId="0"/>
      <p:bldP spid="96" grpId="0"/>
      <p:bldP spid="97" grpId="0"/>
      <p:bldP spid="98" grpId="0"/>
      <p:bldP spid="99" grpId="0"/>
      <p:bldP spid="100" grpId="0" animBg="1"/>
      <p:bldP spid="101" grpId="0" animBg="1"/>
      <p:bldP spid="102" grpId="0" animBg="1"/>
      <p:bldP spid="10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 de texte 2">
            <a:extLst>
              <a:ext uri="{FF2B5EF4-FFF2-40B4-BE49-F238E27FC236}">
                <a16:creationId xmlns:a16="http://schemas.microsoft.com/office/drawing/2014/main" id="{F1756E34-A24A-270D-CEEE-878E23EB3F7C}"/>
              </a:ext>
            </a:extLst>
          </p:cNvPr>
          <p:cNvSpPr txBox="1"/>
          <p:nvPr/>
        </p:nvSpPr>
        <p:spPr>
          <a:xfrm>
            <a:off x="184354" y="208999"/>
            <a:ext cx="8775291" cy="6440001"/>
          </a:xfrm>
          <a:prstGeom prst="rect">
            <a:avLst/>
          </a:prstGeom>
          <a:noFill/>
          <a:ln w="28575">
            <a:solidFill>
              <a:schemeClr val="tx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spcBef>
                <a:spcPts val="0"/>
              </a:spcBef>
              <a:spcAft>
                <a:spcPts val="800"/>
              </a:spcAft>
              <a:buClrTx/>
              <a:buSzTx/>
              <a:buFontTx/>
              <a:buNone/>
              <a:tabLst/>
              <a:defRPr/>
            </a:pPr>
            <a:r>
              <a:rPr kumimoji="0" lang="fr-FR" b="1" i="0" strike="noStrike" kern="0" cap="none" spc="0" normalizeH="0" baseline="0" noProof="0" dirty="0">
                <a:ln>
                  <a:noFill/>
                </a:ln>
                <a:effectLst/>
                <a:highlight>
                  <a:srgbClr val="C0C0C0"/>
                </a:highlight>
                <a:uLnTx/>
                <a:uFillTx/>
                <a:latin typeface="Calibri" panose="020F0502020204030204" pitchFamily="34" charset="0"/>
                <a:ea typeface="Calibri" panose="020F0502020204030204" pitchFamily="34" charset="0"/>
                <a:cs typeface="Times New Roman" panose="02020603050405020304" pitchFamily="18" charset="0"/>
              </a:rPr>
              <a:t>Déroulement de la séance / </a:t>
            </a:r>
            <a:r>
              <a:rPr kumimoji="0" lang="fr-FR" b="1" strike="noStrike" kern="0" cap="none" spc="0" normalizeH="0" baseline="0" noProof="0" dirty="0">
                <a:ln>
                  <a:noFill/>
                </a:ln>
                <a:effectLst/>
                <a:highlight>
                  <a:srgbClr val="C0C0C0"/>
                </a:highlight>
                <a:uLnTx/>
                <a:uFillTx/>
                <a:latin typeface="Calibri" panose="020F0502020204030204" pitchFamily="34" charset="0"/>
                <a:ea typeface="Calibri" panose="020F0502020204030204" pitchFamily="34" charset="0"/>
                <a:cs typeface="Times New Roman" panose="02020603050405020304" pitchFamily="18" charset="0"/>
              </a:rPr>
              <a:t>Durée : </a:t>
            </a:r>
            <a:r>
              <a:rPr kumimoji="0" lang="fr-FR" b="1" strike="noStrike" kern="0" cap="none" spc="0" normalizeH="0" baseline="0" noProof="0" dirty="0" err="1">
                <a:ln>
                  <a:noFill/>
                </a:ln>
                <a:effectLst/>
                <a:highlight>
                  <a:srgbClr val="C0C0C0"/>
                </a:highlight>
                <a:uLnTx/>
                <a:uFillTx/>
                <a:latin typeface="Calibri" panose="020F0502020204030204" pitchFamily="34" charset="0"/>
                <a:ea typeface="Calibri" panose="020F0502020204030204" pitchFamily="34" charset="0"/>
                <a:cs typeface="Times New Roman" panose="02020603050405020304" pitchFamily="18" charset="0"/>
              </a:rPr>
              <a:t>1H30</a:t>
            </a:r>
            <a:r>
              <a:rPr kumimoji="0" lang="fr-FR" b="1" strike="noStrike" kern="0" cap="none" spc="0" normalizeH="0" baseline="0" noProof="0" dirty="0">
                <a:ln>
                  <a:noFill/>
                </a:ln>
                <a:effectLst/>
                <a:highlight>
                  <a:srgbClr val="C0C0C0"/>
                </a:highligh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b="1" i="1" strike="noStrike" kern="0" cap="none" spc="0" normalizeH="0" baseline="0" noProof="0" dirty="0">
              <a:ln>
                <a:noFill/>
              </a:ln>
              <a:effectLst/>
              <a:highlight>
                <a:srgbClr val="C0C0C0"/>
              </a:highligh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eaLnBrk="1" fontAlgn="auto" latinLnBrk="0" hangingPunct="1">
              <a:spcBef>
                <a:spcPts val="0"/>
              </a:spcBef>
              <a:spcAft>
                <a:spcPts val="800"/>
              </a:spcAft>
              <a:buClrTx/>
              <a:buSzTx/>
              <a:buFontTx/>
              <a:buNone/>
              <a:tabLst/>
              <a:defRPr/>
            </a:pPr>
            <a:r>
              <a:rPr kumimoji="0" lang="fr-FR" b="1" i="0" strike="noStrike" kern="0" cap="none" spc="0" normalizeH="0" baseline="0" noProof="0" dirty="0">
                <a:ln>
                  <a:noFill/>
                </a:ln>
                <a:effectLst/>
                <a:highlight>
                  <a:srgbClr val="C0C0C0"/>
                </a:highlight>
                <a:uLnTx/>
                <a:uFillTx/>
                <a:latin typeface="Calibri" panose="020F0502020204030204" pitchFamily="34" charset="0"/>
                <a:ea typeface="Calibri" panose="020F0502020204030204" pitchFamily="34" charset="0"/>
                <a:cs typeface="Times New Roman" panose="02020603050405020304" pitchFamily="18" charset="0"/>
              </a:rPr>
              <a:t>-Etape 1 </a:t>
            </a:r>
            <a:r>
              <a:rPr kumimoji="0" lang="fr-FR" b="1" i="0" strike="noStrike" kern="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Présentation des objectifs et du travail attendu. Durée : 5 minutes.</a:t>
            </a:r>
          </a:p>
          <a:p>
            <a:pPr marL="0" marR="0" lvl="0" indent="0" algn="just" defTabSz="914400" eaLnBrk="1" fontAlgn="auto" latinLnBrk="0" hangingPunct="1">
              <a:spcBef>
                <a:spcPts val="0"/>
              </a:spcBef>
              <a:spcAft>
                <a:spcPts val="800"/>
              </a:spcAft>
              <a:buClrTx/>
              <a:buSzTx/>
              <a:buFontTx/>
              <a:buNone/>
              <a:tabLst/>
              <a:defRPr/>
            </a:pPr>
            <a:r>
              <a:rPr kumimoji="0" lang="fr-FR" b="1" i="0" strike="noStrike" kern="0" cap="none" spc="0" normalizeH="0" baseline="0" noProof="0" dirty="0">
                <a:ln>
                  <a:noFill/>
                </a:ln>
                <a:effectLst/>
                <a:highlight>
                  <a:srgbClr val="C0C0C0"/>
                </a:highlight>
                <a:uLnTx/>
                <a:uFillTx/>
                <a:latin typeface="Calibri" panose="020F0502020204030204" pitchFamily="34" charset="0"/>
                <a:ea typeface="Calibri" panose="020F0502020204030204" pitchFamily="34" charset="0"/>
                <a:cs typeface="Times New Roman" panose="02020603050405020304" pitchFamily="18" charset="0"/>
              </a:rPr>
              <a:t>-Etape 2 </a:t>
            </a:r>
            <a:r>
              <a:rPr kumimoji="0" lang="fr-FR" b="1" i="0" strike="noStrike" kern="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Mise en activité des élèves sous la forme d’un travail individuel guidé. Durée : 25 minutes.</a:t>
            </a:r>
          </a:p>
          <a:p>
            <a:pPr marL="0" marR="0" lvl="0" indent="0" algn="just" defTabSz="914400" eaLnBrk="1" fontAlgn="auto" latinLnBrk="0" hangingPunct="1">
              <a:spcBef>
                <a:spcPts val="0"/>
              </a:spcBef>
              <a:spcAft>
                <a:spcPts val="800"/>
              </a:spcAft>
              <a:buClrTx/>
              <a:buSzTx/>
              <a:buFontTx/>
              <a:buNone/>
              <a:tabLst/>
              <a:defRPr/>
            </a:pPr>
            <a:r>
              <a:rPr lang="fr-FR" b="1" kern="0" dirty="0">
                <a:highlight>
                  <a:srgbClr val="C0C0C0"/>
                </a:highlight>
                <a:latin typeface="Calibri" panose="020F0502020204030204" pitchFamily="34" charset="0"/>
                <a:ea typeface="Calibri" panose="020F0502020204030204" pitchFamily="34" charset="0"/>
                <a:cs typeface="Times New Roman" panose="02020603050405020304" pitchFamily="18" charset="0"/>
              </a:rPr>
              <a:t>-Etape 3 </a:t>
            </a:r>
            <a:r>
              <a:rPr lang="fr-FR" b="1" kern="0" dirty="0">
                <a:latin typeface="Calibri" panose="020F0502020204030204" pitchFamily="34" charset="0"/>
                <a:ea typeface="Calibri" panose="020F0502020204030204" pitchFamily="34" charset="0"/>
                <a:cs typeface="Times New Roman" panose="02020603050405020304" pitchFamily="18" charset="0"/>
              </a:rPr>
              <a:t>: Mise en commun en cours dialogué accompagné d’un diaporama animé faisant apparaître progressivement les informations du texte à extraire, les éléments de la légende, les figurés cartographiques et la réalisation cartographique. Durée : 30 minutes.</a:t>
            </a:r>
          </a:p>
          <a:p>
            <a:pPr marL="0" marR="0" lvl="0" indent="0" algn="just" defTabSz="914400" eaLnBrk="1" fontAlgn="auto" latinLnBrk="0" hangingPunct="1">
              <a:spcBef>
                <a:spcPts val="0"/>
              </a:spcBef>
              <a:spcAft>
                <a:spcPts val="800"/>
              </a:spcAft>
              <a:buClrTx/>
              <a:buSzTx/>
              <a:buFontTx/>
              <a:buNone/>
              <a:tabLst/>
              <a:defRPr/>
            </a:pPr>
            <a:r>
              <a:rPr lang="fr-FR" b="1" kern="0" dirty="0">
                <a:highlight>
                  <a:srgbClr val="C0C0C0"/>
                </a:highlight>
                <a:latin typeface="Calibri" panose="020F0502020204030204" pitchFamily="34" charset="0"/>
                <a:ea typeface="Calibri" panose="020F0502020204030204" pitchFamily="34" charset="0"/>
                <a:cs typeface="Times New Roman" panose="02020603050405020304" pitchFamily="18" charset="0"/>
              </a:rPr>
              <a:t>-Etape 4 </a:t>
            </a:r>
            <a:r>
              <a:rPr lang="fr-FR" b="1" kern="0" dirty="0">
                <a:latin typeface="Calibri" panose="020F0502020204030204" pitchFamily="34" charset="0"/>
                <a:ea typeface="Calibri" panose="020F0502020204030204" pitchFamily="34" charset="0"/>
                <a:cs typeface="Times New Roman" panose="02020603050405020304" pitchFamily="18" charset="0"/>
              </a:rPr>
              <a:t>: Rappel de la méthode du langage cartographique et de la transposition d’un texte en croquis. Durée : 15 minutes </a:t>
            </a:r>
            <a:r>
              <a:rPr lang="fr-FR" b="1" i="1" kern="0" dirty="0">
                <a:latin typeface="Calibri" panose="020F0502020204030204" pitchFamily="34" charset="0"/>
                <a:ea typeface="Calibri" panose="020F0502020204030204" pitchFamily="34" charset="0"/>
                <a:cs typeface="Times New Roman" panose="02020603050405020304" pitchFamily="18" charset="0"/>
              </a:rPr>
              <a:t>(Fiches METHODE en Annexe).</a:t>
            </a:r>
          </a:p>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fr-FR" b="1" i="0" strike="noStrike" kern="0" cap="none" spc="0" normalizeH="0" baseline="0" noProof="0" dirty="0">
                <a:ln>
                  <a:noFill/>
                </a:ln>
                <a:effectLst/>
                <a:highlight>
                  <a:srgbClr val="C0C0C0"/>
                </a:highlight>
                <a:uLnTx/>
                <a:uFillTx/>
                <a:latin typeface="Calibri" panose="020F0502020204030204" pitchFamily="34" charset="0"/>
                <a:ea typeface="Calibri" panose="020F0502020204030204" pitchFamily="34" charset="0"/>
                <a:cs typeface="Times New Roman" panose="02020603050405020304" pitchFamily="18" charset="0"/>
              </a:rPr>
              <a:t>-Etape 5 </a:t>
            </a:r>
            <a:r>
              <a:rPr kumimoji="0" lang="fr-FR" b="1" i="0" strike="noStrike" kern="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Mise en activité des élèves : les élèves s’auto-évaluent à l’aide de la grille critériée (format échelle descriptive). Durée : 15 minutes (G</a:t>
            </a:r>
            <a:r>
              <a:rPr kumimoji="0" lang="fr-FR" b="1" i="1" strike="noStrike" kern="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rille d’auto-évaluation en Annexe). </a:t>
            </a:r>
          </a:p>
          <a:p>
            <a:pPr marL="0" marR="0" lvl="0" indent="0" algn="just" defTabSz="914400" eaLnBrk="1" fontAlgn="auto" latinLnBrk="0" hangingPunct="1">
              <a:spcBef>
                <a:spcPts val="0"/>
              </a:spcBef>
              <a:spcAft>
                <a:spcPts val="800"/>
              </a:spcAft>
              <a:buClrTx/>
              <a:buSzTx/>
              <a:buFontTx/>
              <a:buNone/>
              <a:tabLst/>
              <a:defRPr/>
            </a:pPr>
            <a:r>
              <a:rPr kumimoji="0" lang="fr-FR" b="1" i="0" strike="noStrike" kern="1200" cap="none" spc="0" normalizeH="0" baseline="0" noProof="0" dirty="0">
                <a:ln>
                  <a:noFill/>
                </a:ln>
                <a:effectLst/>
                <a:highlight>
                  <a:srgbClr val="D3D3D3"/>
                </a:highlight>
                <a:uLnTx/>
                <a:uFillTx/>
                <a:latin typeface="Calibri" panose="020F0502020204030204" pitchFamily="34" charset="0"/>
                <a:ea typeface="Calibri" panose="020F0502020204030204" pitchFamily="34" charset="0"/>
                <a:cs typeface="Times New Roman" panose="02020603050405020304" pitchFamily="18" charset="0"/>
              </a:rPr>
              <a:t>EVALUATIONS PROPOSÉES</a:t>
            </a:r>
            <a:r>
              <a:rPr kumimoji="0" lang="fr-FR" b="1" i="0"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 </a:t>
            </a:r>
          </a:p>
          <a:p>
            <a:pPr marL="0" marR="0" lvl="0" indent="0" algn="just" defTabSz="457200" rtl="0" eaLnBrk="1" fontAlgn="auto" latinLnBrk="0" hangingPunct="1">
              <a:spcBef>
                <a:spcPts val="0"/>
              </a:spcBef>
              <a:spcAft>
                <a:spcPts val="800"/>
              </a:spcAft>
              <a:buClrTx/>
              <a:buSzTx/>
              <a:buFontTx/>
              <a:buNone/>
              <a:tabLst/>
              <a:defRPr/>
            </a:pPr>
            <a:r>
              <a:rPr kumimoji="0" lang="fr-FR" b="1" i="0" strike="noStrike" kern="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fr-FR" b="1" i="0"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Une évaluation formative en cours d’apprentissage portant sur l’étude de «Mumbai : une métropole fragmentée. » travaillant les mêmes capacités et permettant aux élèves de se situer dans le degré d’acquisition des capacités.</a:t>
            </a:r>
            <a:r>
              <a:rPr kumimoji="0" lang="fr-FR" b="0" i="0" strike="noStrike" kern="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just" defTabSz="914400" rtl="0" eaLnBrk="1" fontAlgn="auto" latinLnBrk="0" hangingPunct="1">
              <a:spcBef>
                <a:spcPts val="0"/>
              </a:spcBef>
              <a:spcAft>
                <a:spcPts val="0"/>
              </a:spcAft>
              <a:buClrTx/>
              <a:buSzTx/>
              <a:buFontTx/>
              <a:buNone/>
              <a:tabLst/>
              <a:defRPr sz="1800" b="0" i="0" u="none" strike="noStrike" kern="0" cap="none" spc="0" baseline="0">
                <a:solidFill>
                  <a:srgbClr val="000000"/>
                </a:solidFill>
                <a:uFillTx/>
              </a:defRPr>
            </a:pPr>
            <a:r>
              <a:rPr kumimoji="0" lang="fr-FR" b="0" i="0" strike="noStrike" kern="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fr-FR" b="1" i="0"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Une évaluation sommative type DS commun portant sur l’étude suivante «Paris : la métropolisation et ses effets.» travaillant les mêmes capacités et permettant de valider le niveau de maîtrise des capacités travaillées attendu au milieu du cycle terminal (Fin de l’année de première-début de l’année de terminale). </a:t>
            </a:r>
            <a:r>
              <a:rPr kumimoji="0" lang="fr-FR" b="1" i="0" strike="noStrike" kern="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Le sujet est issu de la </a:t>
            </a:r>
            <a:r>
              <a:rPr kumimoji="0" lang="fr-FR" b="1" i="0" strike="noStrike" kern="0" cap="none" spc="0" normalizeH="0" baseline="0" noProof="0" dirty="0" err="1">
                <a:ln>
                  <a:noFill/>
                </a:ln>
                <a:effectLst/>
                <a:uLnTx/>
                <a:uFillTx/>
                <a:latin typeface="Calibri" panose="020F0502020204030204" pitchFamily="34" charset="0"/>
                <a:ea typeface="Calibri" panose="020F0502020204030204" pitchFamily="34" charset="0"/>
                <a:cs typeface="Times New Roman" panose="02020603050405020304" pitchFamily="18" charset="0"/>
              </a:rPr>
              <a:t>BNS</a:t>
            </a:r>
            <a:r>
              <a:rPr kumimoji="0" lang="fr-FR" b="1" i="0" strike="noStrike" kern="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fr-FR" b="0" i="0" strike="noStrike" kern="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5091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0C1E8EC-F8FC-C29F-F534-74DA0720EA62}"/>
              </a:ext>
            </a:extLst>
          </p:cNvPr>
          <p:cNvSpPr txBox="1"/>
          <p:nvPr/>
        </p:nvSpPr>
        <p:spPr>
          <a:xfrm>
            <a:off x="243872" y="1041282"/>
            <a:ext cx="8656255" cy="2308324"/>
          </a:xfrm>
          <a:prstGeom prst="rect">
            <a:avLst/>
          </a:prstGeom>
          <a:noFill/>
          <a:ln w="28575">
            <a:solidFill>
              <a:schemeClr val="tx1"/>
            </a:solidFill>
          </a:ln>
        </p:spPr>
        <p:txBody>
          <a:bodyPr wrap="square">
            <a:spAutoFit/>
          </a:bodyPr>
          <a:lstStyle/>
          <a:p>
            <a:pPr algn="just"/>
            <a:endParaRPr lang="fr-FR" b="1" dirty="0">
              <a:solidFill>
                <a:srgbClr val="444444"/>
              </a:solidFill>
            </a:endParaRPr>
          </a:p>
          <a:p>
            <a:pPr algn="just"/>
            <a:r>
              <a:rPr lang="fr-FR" b="1" dirty="0">
                <a:solidFill>
                  <a:srgbClr val="444444"/>
                </a:solidFill>
              </a:rPr>
              <a:t>Les DS communs avec des sujets issus de la </a:t>
            </a:r>
            <a:r>
              <a:rPr lang="fr-FR" b="1" dirty="0" err="1">
                <a:solidFill>
                  <a:srgbClr val="444444"/>
                </a:solidFill>
              </a:rPr>
              <a:t>BNS</a:t>
            </a:r>
            <a:r>
              <a:rPr lang="fr-FR" b="1" dirty="0">
                <a:solidFill>
                  <a:srgbClr val="444444"/>
                </a:solidFill>
              </a:rPr>
              <a:t> peuvent par exemple permettre de valider les attendus de milieu de cycle (Niveau Première) ou de fin de cycle (Niveau Terminal).</a:t>
            </a:r>
          </a:p>
          <a:p>
            <a:pPr algn="just"/>
            <a:endParaRPr lang="fr-FR" b="1" dirty="0">
              <a:solidFill>
                <a:srgbClr val="444444"/>
              </a:solidFill>
            </a:endParaRPr>
          </a:p>
          <a:p>
            <a:pPr algn="just"/>
            <a:r>
              <a:rPr lang="fr-FR" b="1" dirty="0" err="1">
                <a:solidFill>
                  <a:srgbClr val="444444"/>
                </a:solidFill>
              </a:rPr>
              <a:t>lls</a:t>
            </a:r>
            <a:r>
              <a:rPr lang="fr-FR" b="1" dirty="0">
                <a:solidFill>
                  <a:srgbClr val="444444"/>
                </a:solidFill>
              </a:rPr>
              <a:t> peuvent aussi donner la possibilité d’établir une progression commune au sein de l’équipe pédagogique.</a:t>
            </a:r>
          </a:p>
          <a:p>
            <a:pPr algn="just"/>
            <a:endParaRPr lang="fr-FR" b="1" dirty="0">
              <a:solidFill>
                <a:srgbClr val="444444"/>
              </a:solidFill>
            </a:endParaRPr>
          </a:p>
        </p:txBody>
      </p:sp>
    </p:spTree>
    <p:extLst>
      <p:ext uri="{BB962C8B-B14F-4D97-AF65-F5344CB8AC3E}">
        <p14:creationId xmlns:p14="http://schemas.microsoft.com/office/powerpoint/2010/main" val="1069084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F72CC504-261D-9835-A08C-A0DAB474853D}"/>
              </a:ext>
            </a:extLst>
          </p:cNvPr>
          <p:cNvSpPr txBox="1"/>
          <p:nvPr/>
        </p:nvSpPr>
        <p:spPr>
          <a:xfrm>
            <a:off x="290942" y="265401"/>
            <a:ext cx="8562110" cy="738664"/>
          </a:xfrm>
          <a:prstGeom prst="rect">
            <a:avLst/>
          </a:prstGeom>
          <a:solidFill>
            <a:schemeClr val="bg2"/>
          </a:solidFill>
          <a:ln w="28575">
            <a:solidFill>
              <a:schemeClr val="tx1"/>
            </a:solidFill>
          </a:ln>
        </p:spPr>
        <p:txBody>
          <a:bodyPr wrap="square">
            <a:spAutoFit/>
          </a:bodyPr>
          <a:lstStyle/>
          <a:p>
            <a:r>
              <a:rPr lang="fr-FR" b="1" dirty="0"/>
              <a:t>I-TRAVAILLER LES CAPACITES ET METHODES AU CYCLE TERMINAL : REALISER UNE PRODUCTION GRAPHIQUE</a:t>
            </a:r>
            <a:r>
              <a:rPr lang="fr-FR" sz="2400" b="1" dirty="0"/>
              <a:t>.</a:t>
            </a:r>
          </a:p>
        </p:txBody>
      </p:sp>
      <p:sp>
        <p:nvSpPr>
          <p:cNvPr id="4" name="ZoneTexte 3">
            <a:extLst>
              <a:ext uri="{FF2B5EF4-FFF2-40B4-BE49-F238E27FC236}">
                <a16:creationId xmlns:a16="http://schemas.microsoft.com/office/drawing/2014/main" id="{9786D8D7-75BD-F332-DB0A-B8CB148670D2}"/>
              </a:ext>
            </a:extLst>
          </p:cNvPr>
          <p:cNvSpPr txBox="1"/>
          <p:nvPr/>
        </p:nvSpPr>
        <p:spPr>
          <a:xfrm>
            <a:off x="290942" y="1361869"/>
            <a:ext cx="8562110" cy="5078313"/>
          </a:xfrm>
          <a:prstGeom prst="rect">
            <a:avLst/>
          </a:prstGeom>
          <a:noFill/>
          <a:ln w="28575">
            <a:solidFill>
              <a:schemeClr val="tx1"/>
            </a:solidFill>
          </a:ln>
        </p:spPr>
        <p:txBody>
          <a:bodyPr wrap="square">
            <a:spAutoFit/>
          </a:bodyPr>
          <a:lstStyle/>
          <a:p>
            <a:endParaRPr lang="fr-FR" b="1" i="0" dirty="0">
              <a:solidFill>
                <a:srgbClr val="363636"/>
              </a:solidFill>
              <a:effectLst/>
            </a:endParaRPr>
          </a:p>
          <a:p>
            <a:pPr algn="just"/>
            <a:r>
              <a:rPr lang="fr-FR" b="1" i="0" dirty="0">
                <a:solidFill>
                  <a:srgbClr val="363636"/>
                </a:solidFill>
                <a:effectLst/>
              </a:rPr>
              <a:t>Les préambules des programmes d’histoire-géographie des classes de première générale et de terminale générale stipulent que  «  la réalisation de croquis est une des finalités de l’enseignement de la géographie ». La transposition d’un texte en croquis est un des trois exercices avec la question problématisée et l’analyse de(s) document(s) qui s’inscrit dans les évaluations du contrôle continu en cycle terminal (Niveau Première et niveau Terminale).</a:t>
            </a:r>
          </a:p>
          <a:p>
            <a:pPr algn="just"/>
            <a:endParaRPr lang="fr-FR" b="1" i="0" dirty="0">
              <a:solidFill>
                <a:srgbClr val="363636"/>
              </a:solidFill>
              <a:effectLst/>
            </a:endParaRPr>
          </a:p>
          <a:p>
            <a:pPr algn="just"/>
            <a:r>
              <a:rPr lang="fr-FR" b="1" dirty="0">
                <a:solidFill>
                  <a:srgbClr val="363636"/>
                </a:solidFill>
              </a:rPr>
              <a:t>Ce travail a pour objet </a:t>
            </a:r>
            <a:r>
              <a:rPr lang="fr-FR" b="1" i="0" dirty="0">
                <a:solidFill>
                  <a:srgbClr val="363636"/>
                </a:solidFill>
                <a:effectLst/>
              </a:rPr>
              <a:t>de proposer une démarche pour aider à la mise en œuvre de la production graphique à partir d’un texte au cycle terminal et d’en faciliter la pratique avec la proposition de deux séances issues des programmes adaptés :</a:t>
            </a:r>
          </a:p>
          <a:p>
            <a:pPr algn="just"/>
            <a:r>
              <a:rPr lang="fr-FR" b="1" i="0" dirty="0">
                <a:solidFill>
                  <a:srgbClr val="363636"/>
                </a:solidFill>
                <a:effectLst/>
              </a:rPr>
              <a:t>-Niveau Première : Sydney, une métropole de la région Pacifique.</a:t>
            </a:r>
          </a:p>
          <a:p>
            <a:pPr algn="just"/>
            <a:r>
              <a:rPr lang="fr-FR" b="1" i="0" dirty="0">
                <a:solidFill>
                  <a:srgbClr val="363636"/>
                </a:solidFill>
                <a:effectLst/>
              </a:rPr>
              <a:t>-Niveau Terminale : L’océan Pacifique : un espace d’enjeux géostratégiques.</a:t>
            </a:r>
          </a:p>
          <a:p>
            <a:pPr algn="just"/>
            <a:endParaRPr lang="fr-FR" b="1" i="0" dirty="0">
              <a:solidFill>
                <a:srgbClr val="363636"/>
              </a:solidFill>
              <a:effectLst/>
            </a:endParaRPr>
          </a:p>
          <a:p>
            <a:pPr algn="just"/>
            <a:r>
              <a:rPr lang="fr-FR" b="1" dirty="0">
                <a:solidFill>
                  <a:srgbClr val="363636"/>
                </a:solidFill>
              </a:rPr>
              <a:t>Pour atteindre ces objectifs, il importe de s’appuyer sur les capacités et méthodes qui figurent dans les préambules des programmes d’histoire-géographie de Première générale et de Terminale générale adaptés pour la Nouvelle-Calédonie. </a:t>
            </a:r>
          </a:p>
          <a:p>
            <a:endParaRPr lang="fr-FR" b="1" dirty="0">
              <a:solidFill>
                <a:srgbClr val="363636"/>
              </a:solidFill>
            </a:endParaRPr>
          </a:p>
        </p:txBody>
      </p:sp>
    </p:spTree>
    <p:extLst>
      <p:ext uri="{BB962C8B-B14F-4D97-AF65-F5344CB8AC3E}">
        <p14:creationId xmlns:p14="http://schemas.microsoft.com/office/powerpoint/2010/main" val="698873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a:extLst>
              <a:ext uri="{FF2B5EF4-FFF2-40B4-BE49-F238E27FC236}">
                <a16:creationId xmlns:a16="http://schemas.microsoft.com/office/drawing/2014/main" id="{75AC4360-8B31-4601-4F32-E3F248A7BA2B}"/>
              </a:ext>
            </a:extLst>
          </p:cNvPr>
          <p:cNvPicPr>
            <a:picLocks noChangeAspect="1"/>
          </p:cNvPicPr>
          <p:nvPr/>
        </p:nvPicPr>
        <p:blipFill rotWithShape="1">
          <a:blip r:embed="rId2"/>
          <a:srcRect r="-2" b="9057"/>
          <a:stretch/>
        </p:blipFill>
        <p:spPr>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5" name="Image 4">
            <a:extLst>
              <a:ext uri="{FF2B5EF4-FFF2-40B4-BE49-F238E27FC236}">
                <a16:creationId xmlns:a16="http://schemas.microsoft.com/office/drawing/2014/main" id="{12DBB5C7-A5A9-6FBE-180B-1CFCE9A8AE4B}"/>
              </a:ext>
            </a:extLst>
          </p:cNvPr>
          <p:cNvPicPr>
            <a:picLocks noChangeAspect="1"/>
          </p:cNvPicPr>
          <p:nvPr/>
        </p:nvPicPr>
        <p:blipFill rotWithShape="1">
          <a:blip r:embed="rId3"/>
          <a:srcRect r="-2" b="12304"/>
          <a:stretch/>
        </p:blipFill>
        <p:spPr>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2" name="Freeform: Shape 11">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8" name="Rectangle 17">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ZoneTexte 1">
            <a:extLst>
              <a:ext uri="{FF2B5EF4-FFF2-40B4-BE49-F238E27FC236}">
                <a16:creationId xmlns:a16="http://schemas.microsoft.com/office/drawing/2014/main" id="{2AA2249C-BDE8-032A-3132-65B7E3FA2F19}"/>
              </a:ext>
            </a:extLst>
          </p:cNvPr>
          <p:cNvSpPr txBox="1"/>
          <p:nvPr/>
        </p:nvSpPr>
        <p:spPr>
          <a:xfrm>
            <a:off x="336042" y="2512611"/>
            <a:ext cx="3624602" cy="3664351"/>
          </a:xfrm>
          <a:prstGeom prst="rect">
            <a:avLst/>
          </a:prstGeom>
        </p:spPr>
        <p:txBody>
          <a:bodyPr vert="horz" lIns="91440" tIns="45720" rIns="91440" bIns="45720" rtlCol="0">
            <a:normAutofit/>
          </a:bodyPr>
          <a:lstStyle/>
          <a:p>
            <a:pPr defTabSz="914400">
              <a:lnSpc>
                <a:spcPct val="90000"/>
              </a:lnSpc>
              <a:spcAft>
                <a:spcPts val="600"/>
              </a:spcAft>
            </a:pPr>
            <a:endParaRPr lang="en-US" sz="1700" dirty="0"/>
          </a:p>
        </p:txBody>
      </p:sp>
      <p:sp>
        <p:nvSpPr>
          <p:cNvPr id="6" name="ZoneTexte 5">
            <a:extLst>
              <a:ext uri="{FF2B5EF4-FFF2-40B4-BE49-F238E27FC236}">
                <a16:creationId xmlns:a16="http://schemas.microsoft.com/office/drawing/2014/main" id="{3CEDAB76-4CCB-7842-6DA6-D7B766F89945}"/>
              </a:ext>
            </a:extLst>
          </p:cNvPr>
          <p:cNvSpPr txBox="1"/>
          <p:nvPr/>
        </p:nvSpPr>
        <p:spPr>
          <a:xfrm>
            <a:off x="336042" y="2433388"/>
            <a:ext cx="3912345" cy="1569660"/>
          </a:xfrm>
          <a:prstGeom prst="rect">
            <a:avLst/>
          </a:prstGeom>
          <a:solidFill>
            <a:schemeClr val="bg1">
              <a:lumMod val="95000"/>
            </a:schemeClr>
          </a:solidFill>
          <a:ln w="28575">
            <a:solidFill>
              <a:schemeClr val="tx1"/>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2400" b="1" dirty="0">
                <a:solidFill>
                  <a:srgbClr val="363636"/>
                </a:solidFill>
                <a:latin typeface="Calibri" panose="020F0502020204030204"/>
              </a:rPr>
              <a:t>EXEMPLES DE PRODUCTIONS D’ELEVES DE PREMIERE.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363636"/>
                </a:solidFill>
                <a:effectLst/>
                <a:uLnTx/>
                <a:uFillTx/>
                <a:latin typeface="Calibri" panose="020F0502020204030204"/>
                <a:ea typeface="+mn-ea"/>
                <a:cs typeface="+mn-cs"/>
              </a:rPr>
              <a:t>SYDNEY, UNE MÉTROPOLE DE LA RÉGION PACIFIQUE.</a:t>
            </a:r>
            <a:r>
              <a:rPr lang="fr-FR" sz="2400" b="1" dirty="0">
                <a:solidFill>
                  <a:srgbClr val="363636"/>
                </a:solidFill>
                <a:latin typeface="Calibri" panose="020F0502020204030204"/>
              </a:rPr>
              <a:t> </a:t>
            </a:r>
            <a:endParaRPr lang="fr-FR" b="1" dirty="0"/>
          </a:p>
        </p:txBody>
      </p:sp>
    </p:spTree>
    <p:extLst>
      <p:ext uri="{BB962C8B-B14F-4D97-AF65-F5344CB8AC3E}">
        <p14:creationId xmlns:p14="http://schemas.microsoft.com/office/powerpoint/2010/main" val="2262142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5AC4360-8B31-4601-4F32-E3F248A7BA2B}"/>
              </a:ext>
            </a:extLst>
          </p:cNvPr>
          <p:cNvPicPr>
            <a:picLocks noChangeAspect="1"/>
          </p:cNvPicPr>
          <p:nvPr/>
        </p:nvPicPr>
        <p:blipFill>
          <a:blip r:embed="rId2"/>
          <a:stretch>
            <a:fillRect/>
          </a:stretch>
        </p:blipFill>
        <p:spPr>
          <a:xfrm>
            <a:off x="2743635" y="813748"/>
            <a:ext cx="6211911" cy="4274446"/>
          </a:xfrm>
          <a:prstGeom prst="rect">
            <a:avLst/>
          </a:prstGeom>
          <a:ln w="19050">
            <a:solidFill>
              <a:schemeClr val="tx1"/>
            </a:solidFill>
          </a:ln>
        </p:spPr>
      </p:pic>
      <p:sp>
        <p:nvSpPr>
          <p:cNvPr id="2" name="ZoneTexte 1">
            <a:extLst>
              <a:ext uri="{FF2B5EF4-FFF2-40B4-BE49-F238E27FC236}">
                <a16:creationId xmlns:a16="http://schemas.microsoft.com/office/drawing/2014/main" id="{2AA2249C-BDE8-032A-3132-65B7E3FA2F19}"/>
              </a:ext>
            </a:extLst>
          </p:cNvPr>
          <p:cNvSpPr txBox="1"/>
          <p:nvPr/>
        </p:nvSpPr>
        <p:spPr>
          <a:xfrm>
            <a:off x="5222355" y="5909309"/>
            <a:ext cx="1519084" cy="307777"/>
          </a:xfrm>
          <a:prstGeom prst="rect">
            <a:avLst/>
          </a:prstGeom>
          <a:solidFill>
            <a:schemeClr val="bg1">
              <a:lumMod val="95000"/>
            </a:schemeClr>
          </a:solidFill>
          <a:ln w="38100">
            <a:solidFill>
              <a:schemeClr val="tx1"/>
            </a:solidFill>
          </a:ln>
        </p:spPr>
        <p:txBody>
          <a:bodyPr wrap="square" rtlCol="0">
            <a:spAutoFit/>
          </a:bodyPr>
          <a:lstStyle/>
          <a:p>
            <a:pPr algn="ctr"/>
            <a:r>
              <a:rPr lang="fr-FR" sz="1400" b="1" dirty="0"/>
              <a:t>CROQUIS </a:t>
            </a:r>
            <a:r>
              <a:rPr lang="fr-FR" sz="1400" b="1" dirty="0" err="1"/>
              <a:t>N°1</a:t>
            </a:r>
            <a:r>
              <a:rPr lang="fr-FR" sz="1400" dirty="0"/>
              <a:t> </a:t>
            </a:r>
          </a:p>
        </p:txBody>
      </p:sp>
      <p:pic>
        <p:nvPicPr>
          <p:cNvPr id="6" name="Image 5">
            <a:extLst>
              <a:ext uri="{FF2B5EF4-FFF2-40B4-BE49-F238E27FC236}">
                <a16:creationId xmlns:a16="http://schemas.microsoft.com/office/drawing/2014/main" id="{85F6F86F-BBCE-6C7D-81BD-A327ACB715D8}"/>
              </a:ext>
            </a:extLst>
          </p:cNvPr>
          <p:cNvPicPr>
            <a:picLocks noChangeAspect="1"/>
          </p:cNvPicPr>
          <p:nvPr/>
        </p:nvPicPr>
        <p:blipFill>
          <a:blip r:embed="rId3"/>
          <a:stretch>
            <a:fillRect/>
          </a:stretch>
        </p:blipFill>
        <p:spPr>
          <a:xfrm>
            <a:off x="188454" y="2572953"/>
            <a:ext cx="2451508" cy="3644133"/>
          </a:xfrm>
          <a:prstGeom prst="rect">
            <a:avLst/>
          </a:prstGeom>
          <a:ln w="28575">
            <a:solidFill>
              <a:schemeClr val="tx1"/>
            </a:solidFill>
          </a:ln>
        </p:spPr>
      </p:pic>
      <p:sp>
        <p:nvSpPr>
          <p:cNvPr id="7" name="ZoneTexte 6">
            <a:extLst>
              <a:ext uri="{FF2B5EF4-FFF2-40B4-BE49-F238E27FC236}">
                <a16:creationId xmlns:a16="http://schemas.microsoft.com/office/drawing/2014/main" id="{0DFCC29B-9593-01E7-B860-299BC5E85BC9}"/>
              </a:ext>
            </a:extLst>
          </p:cNvPr>
          <p:cNvSpPr txBox="1"/>
          <p:nvPr/>
        </p:nvSpPr>
        <p:spPr>
          <a:xfrm>
            <a:off x="654666" y="1983788"/>
            <a:ext cx="1519084" cy="461665"/>
          </a:xfrm>
          <a:prstGeom prst="rect">
            <a:avLst/>
          </a:prstGeom>
          <a:solidFill>
            <a:schemeClr val="bg1">
              <a:lumMod val="95000"/>
            </a:schemeClr>
          </a:solidFill>
          <a:ln w="28575">
            <a:solidFill>
              <a:schemeClr val="tx1"/>
            </a:solidFill>
          </a:ln>
        </p:spPr>
        <p:txBody>
          <a:bodyPr wrap="square" rtlCol="0">
            <a:spAutoFit/>
          </a:bodyPr>
          <a:lstStyle/>
          <a:p>
            <a:pPr algn="ctr"/>
            <a:r>
              <a:rPr lang="fr-FR" sz="1200" b="1" dirty="0"/>
              <a:t>CRITERES </a:t>
            </a:r>
          </a:p>
          <a:p>
            <a:pPr algn="ctr"/>
            <a:r>
              <a:rPr lang="fr-FR" sz="1200" b="1" dirty="0"/>
              <a:t>D’EVALUATION </a:t>
            </a:r>
          </a:p>
        </p:txBody>
      </p:sp>
    </p:spTree>
    <p:extLst>
      <p:ext uri="{BB962C8B-B14F-4D97-AF65-F5344CB8AC3E}">
        <p14:creationId xmlns:p14="http://schemas.microsoft.com/office/powerpoint/2010/main" val="2441542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FCA2118-59A2-4310-A4B2-F2CBA821E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40492"/>
            <a:ext cx="9144000" cy="1924333"/>
          </a:xfrm>
          <a:custGeom>
            <a:avLst/>
            <a:gdLst>
              <a:gd name="connsiteX0" fmla="*/ 6189199 w 12192000"/>
              <a:gd name="connsiteY0" fmla="*/ 588 h 1924333"/>
              <a:gd name="connsiteX1" fmla="*/ 6207079 w 12192000"/>
              <a:gd name="connsiteY1" fmla="*/ 2850 h 1924333"/>
              <a:gd name="connsiteX2" fmla="*/ 6285610 w 12192000"/>
              <a:gd name="connsiteY2" fmla="*/ 18131 h 1924333"/>
              <a:gd name="connsiteX3" fmla="*/ 6378008 w 12192000"/>
              <a:gd name="connsiteY3" fmla="*/ 24625 h 1924333"/>
              <a:gd name="connsiteX4" fmla="*/ 6466340 w 12192000"/>
              <a:gd name="connsiteY4" fmla="*/ 21366 h 1924333"/>
              <a:gd name="connsiteX5" fmla="*/ 6553334 w 12192000"/>
              <a:gd name="connsiteY5" fmla="*/ 35307 h 1924333"/>
              <a:gd name="connsiteX6" fmla="*/ 6626068 w 12192000"/>
              <a:gd name="connsiteY6" fmla="*/ 58045 h 1924333"/>
              <a:gd name="connsiteX7" fmla="*/ 6692303 w 12192000"/>
              <a:gd name="connsiteY7" fmla="*/ 91487 h 1924333"/>
              <a:gd name="connsiteX8" fmla="*/ 6733670 w 12192000"/>
              <a:gd name="connsiteY8" fmla="*/ 118130 h 1924333"/>
              <a:gd name="connsiteX9" fmla="*/ 6798016 w 12192000"/>
              <a:gd name="connsiteY9" fmla="*/ 112271 h 1924333"/>
              <a:gd name="connsiteX10" fmla="*/ 6801081 w 12192000"/>
              <a:gd name="connsiteY10" fmla="*/ 114963 h 1924333"/>
              <a:gd name="connsiteX11" fmla="*/ 6819351 w 12192000"/>
              <a:gd name="connsiteY11" fmla="*/ 128825 h 1924333"/>
              <a:gd name="connsiteX12" fmla="*/ 6852732 w 12192000"/>
              <a:gd name="connsiteY12" fmla="*/ 123321 h 1924333"/>
              <a:gd name="connsiteX13" fmla="*/ 6865247 w 12192000"/>
              <a:gd name="connsiteY13" fmla="*/ 128836 h 1924333"/>
              <a:gd name="connsiteX14" fmla="*/ 6905517 w 12192000"/>
              <a:gd name="connsiteY14" fmla="*/ 129265 h 1924333"/>
              <a:gd name="connsiteX15" fmla="*/ 6950286 w 12192000"/>
              <a:gd name="connsiteY15" fmla="*/ 150104 h 1924333"/>
              <a:gd name="connsiteX16" fmla="*/ 7003442 w 12192000"/>
              <a:gd name="connsiteY16" fmla="*/ 136136 h 1924333"/>
              <a:gd name="connsiteX17" fmla="*/ 7160047 w 12192000"/>
              <a:gd name="connsiteY17" fmla="*/ 166721 h 1924333"/>
              <a:gd name="connsiteX18" fmla="*/ 7325604 w 12192000"/>
              <a:gd name="connsiteY18" fmla="*/ 215867 h 1924333"/>
              <a:gd name="connsiteX19" fmla="*/ 7540522 w 12192000"/>
              <a:gd name="connsiteY19" fmla="*/ 239374 h 1924333"/>
              <a:gd name="connsiteX20" fmla="*/ 7612071 w 12192000"/>
              <a:gd name="connsiteY20" fmla="*/ 229553 h 1924333"/>
              <a:gd name="connsiteX21" fmla="*/ 7651995 w 12192000"/>
              <a:gd name="connsiteY21" fmla="*/ 244567 h 1924333"/>
              <a:gd name="connsiteX22" fmla="*/ 7725761 w 12192000"/>
              <a:gd name="connsiteY22" fmla="*/ 258638 h 1924333"/>
              <a:gd name="connsiteX23" fmla="*/ 7823038 w 12192000"/>
              <a:gd name="connsiteY23" fmla="*/ 287078 h 1924333"/>
              <a:gd name="connsiteX24" fmla="*/ 7866405 w 12192000"/>
              <a:gd name="connsiteY24" fmla="*/ 287288 h 1924333"/>
              <a:gd name="connsiteX25" fmla="*/ 7875021 w 12192000"/>
              <a:gd name="connsiteY25" fmla="*/ 288224 h 1924333"/>
              <a:gd name="connsiteX26" fmla="*/ 7875146 w 12192000"/>
              <a:gd name="connsiteY26" fmla="*/ 288614 h 1924333"/>
              <a:gd name="connsiteX27" fmla="*/ 7907443 w 12192000"/>
              <a:gd name="connsiteY27" fmla="*/ 291752 h 1924333"/>
              <a:gd name="connsiteX28" fmla="*/ 7912892 w 12192000"/>
              <a:gd name="connsiteY28" fmla="*/ 294833 h 1924333"/>
              <a:gd name="connsiteX29" fmla="*/ 7946345 w 12192000"/>
              <a:gd name="connsiteY29" fmla="*/ 319359 h 1924333"/>
              <a:gd name="connsiteX30" fmla="*/ 8021238 w 12192000"/>
              <a:gd name="connsiteY30" fmla="*/ 315159 h 1924333"/>
              <a:gd name="connsiteX31" fmla="*/ 8094697 w 12192000"/>
              <a:gd name="connsiteY31" fmla="*/ 351819 h 1924333"/>
              <a:gd name="connsiteX32" fmla="*/ 8155208 w 12192000"/>
              <a:gd name="connsiteY32" fmla="*/ 371168 h 1924333"/>
              <a:gd name="connsiteX33" fmla="*/ 8248472 w 12192000"/>
              <a:gd name="connsiteY33" fmla="*/ 400489 h 1924333"/>
              <a:gd name="connsiteX34" fmla="*/ 8300068 w 12192000"/>
              <a:gd name="connsiteY34" fmla="*/ 405531 h 1924333"/>
              <a:gd name="connsiteX35" fmla="*/ 8356293 w 12192000"/>
              <a:gd name="connsiteY35" fmla="*/ 403328 h 1924333"/>
              <a:gd name="connsiteX36" fmla="*/ 8475838 w 12192000"/>
              <a:gd name="connsiteY36" fmla="*/ 435524 h 1924333"/>
              <a:gd name="connsiteX37" fmla="*/ 8575216 w 12192000"/>
              <a:gd name="connsiteY37" fmla="*/ 450198 h 1924333"/>
              <a:gd name="connsiteX38" fmla="*/ 8588650 w 12192000"/>
              <a:gd name="connsiteY38" fmla="*/ 447070 h 1924333"/>
              <a:gd name="connsiteX39" fmla="*/ 8612184 w 12192000"/>
              <a:gd name="connsiteY39" fmla="*/ 439577 h 1924333"/>
              <a:gd name="connsiteX40" fmla="*/ 8630713 w 12192000"/>
              <a:gd name="connsiteY40" fmla="*/ 433015 h 1924333"/>
              <a:gd name="connsiteX41" fmla="*/ 8704240 w 12192000"/>
              <a:gd name="connsiteY41" fmla="*/ 422865 h 1924333"/>
              <a:gd name="connsiteX42" fmla="*/ 8829513 w 12192000"/>
              <a:gd name="connsiteY42" fmla="*/ 429389 h 1924333"/>
              <a:gd name="connsiteX43" fmla="*/ 9083651 w 12192000"/>
              <a:gd name="connsiteY43" fmla="*/ 390744 h 1924333"/>
              <a:gd name="connsiteX44" fmla="*/ 9371402 w 12192000"/>
              <a:gd name="connsiteY44" fmla="*/ 371809 h 1924333"/>
              <a:gd name="connsiteX45" fmla="*/ 9429586 w 12192000"/>
              <a:gd name="connsiteY45" fmla="*/ 369213 h 1924333"/>
              <a:gd name="connsiteX46" fmla="*/ 9489757 w 12192000"/>
              <a:gd name="connsiteY46" fmla="*/ 377814 h 1924333"/>
              <a:gd name="connsiteX47" fmla="*/ 9516954 w 12192000"/>
              <a:gd name="connsiteY47" fmla="*/ 376991 h 1924333"/>
              <a:gd name="connsiteX48" fmla="*/ 9645588 w 12192000"/>
              <a:gd name="connsiteY48" fmla="*/ 363590 h 1924333"/>
              <a:gd name="connsiteX49" fmla="*/ 9722896 w 12192000"/>
              <a:gd name="connsiteY49" fmla="*/ 360983 h 1924333"/>
              <a:gd name="connsiteX50" fmla="*/ 9752803 w 12192000"/>
              <a:gd name="connsiteY50" fmla="*/ 368492 h 1924333"/>
              <a:gd name="connsiteX51" fmla="*/ 9890305 w 12192000"/>
              <a:gd name="connsiteY51" fmla="*/ 380736 h 1924333"/>
              <a:gd name="connsiteX52" fmla="*/ 9939767 w 12192000"/>
              <a:gd name="connsiteY52" fmla="*/ 377776 h 1924333"/>
              <a:gd name="connsiteX53" fmla="*/ 9944355 w 12192000"/>
              <a:gd name="connsiteY53" fmla="*/ 377352 h 1924333"/>
              <a:gd name="connsiteX54" fmla="*/ 9953719 w 12192000"/>
              <a:gd name="connsiteY54" fmla="*/ 375642 h 1924333"/>
              <a:gd name="connsiteX55" fmla="*/ 9955809 w 12192000"/>
              <a:gd name="connsiteY55" fmla="*/ 376294 h 1924333"/>
              <a:gd name="connsiteX56" fmla="*/ 10032710 w 12192000"/>
              <a:gd name="connsiteY56" fmla="*/ 394940 h 1924333"/>
              <a:gd name="connsiteX57" fmla="*/ 10049925 w 12192000"/>
              <a:gd name="connsiteY57" fmla="*/ 404971 h 1924333"/>
              <a:gd name="connsiteX58" fmla="*/ 10112671 w 12192000"/>
              <a:gd name="connsiteY58" fmla="*/ 414549 h 1924333"/>
              <a:gd name="connsiteX59" fmla="*/ 10170853 w 12192000"/>
              <a:gd name="connsiteY59" fmla="*/ 435168 h 1924333"/>
              <a:gd name="connsiteX60" fmla="*/ 10290184 w 12192000"/>
              <a:gd name="connsiteY60" fmla="*/ 448123 h 1924333"/>
              <a:gd name="connsiteX61" fmla="*/ 10320158 w 12192000"/>
              <a:gd name="connsiteY61" fmla="*/ 458352 h 1924333"/>
              <a:gd name="connsiteX62" fmla="*/ 10321815 w 12192000"/>
              <a:gd name="connsiteY62" fmla="*/ 463087 h 1924333"/>
              <a:gd name="connsiteX63" fmla="*/ 10373742 w 12192000"/>
              <a:gd name="connsiteY63" fmla="*/ 464538 h 1924333"/>
              <a:gd name="connsiteX64" fmla="*/ 10428532 w 12192000"/>
              <a:gd name="connsiteY64" fmla="*/ 492504 h 1924333"/>
              <a:gd name="connsiteX65" fmla="*/ 10466490 w 12192000"/>
              <a:gd name="connsiteY65" fmla="*/ 517759 h 1924333"/>
              <a:gd name="connsiteX66" fmla="*/ 10466675 w 12192000"/>
              <a:gd name="connsiteY66" fmla="*/ 522076 h 1924333"/>
              <a:gd name="connsiteX67" fmla="*/ 10470309 w 12192000"/>
              <a:gd name="connsiteY67" fmla="*/ 522792 h 1924333"/>
              <a:gd name="connsiteX68" fmla="*/ 10474138 w 12192000"/>
              <a:gd name="connsiteY68" fmla="*/ 519761 h 1924333"/>
              <a:gd name="connsiteX69" fmla="*/ 10501100 w 12192000"/>
              <a:gd name="connsiteY69" fmla="*/ 528263 h 1924333"/>
              <a:gd name="connsiteX70" fmla="*/ 10502395 w 12192000"/>
              <a:gd name="connsiteY70" fmla="*/ 536393 h 1924333"/>
              <a:gd name="connsiteX71" fmla="*/ 10689496 w 12192000"/>
              <a:gd name="connsiteY71" fmla="*/ 560233 h 1924333"/>
              <a:gd name="connsiteX72" fmla="*/ 10788736 w 12192000"/>
              <a:gd name="connsiteY72" fmla="*/ 613188 h 1924333"/>
              <a:gd name="connsiteX73" fmla="*/ 10819747 w 12192000"/>
              <a:gd name="connsiteY73" fmla="*/ 621351 h 1924333"/>
              <a:gd name="connsiteX74" fmla="*/ 10864632 w 12192000"/>
              <a:gd name="connsiteY74" fmla="*/ 644858 h 1924333"/>
              <a:gd name="connsiteX75" fmla="*/ 10929407 w 12192000"/>
              <a:gd name="connsiteY75" fmla="*/ 652945 h 1924333"/>
              <a:gd name="connsiteX76" fmla="*/ 10979412 w 12192000"/>
              <a:gd name="connsiteY76" fmla="*/ 654217 h 1924333"/>
              <a:gd name="connsiteX77" fmla="*/ 11006959 w 12192000"/>
              <a:gd name="connsiteY77" fmla="*/ 657017 h 1924333"/>
              <a:gd name="connsiteX78" fmla="*/ 11077038 w 12192000"/>
              <a:gd name="connsiteY78" fmla="*/ 668487 h 1924333"/>
              <a:gd name="connsiteX79" fmla="*/ 11157850 w 12192000"/>
              <a:gd name="connsiteY79" fmla="*/ 693164 h 1924333"/>
              <a:gd name="connsiteX80" fmla="*/ 11175276 w 12192000"/>
              <a:gd name="connsiteY80" fmla="*/ 697243 h 1924333"/>
              <a:gd name="connsiteX81" fmla="*/ 11191131 w 12192000"/>
              <a:gd name="connsiteY81" fmla="*/ 696085 h 1924333"/>
              <a:gd name="connsiteX82" fmla="*/ 11195573 w 12192000"/>
              <a:gd name="connsiteY82" fmla="*/ 691751 h 1924333"/>
              <a:gd name="connsiteX83" fmla="*/ 11205299 w 12192000"/>
              <a:gd name="connsiteY83" fmla="*/ 693247 h 1924333"/>
              <a:gd name="connsiteX84" fmla="*/ 11223770 w 12192000"/>
              <a:gd name="connsiteY84" fmla="*/ 690335 h 1924333"/>
              <a:gd name="connsiteX85" fmla="*/ 11292119 w 12192000"/>
              <a:gd name="connsiteY85" fmla="*/ 713311 h 1924333"/>
              <a:gd name="connsiteX86" fmla="*/ 11435379 w 12192000"/>
              <a:gd name="connsiteY86" fmla="*/ 758519 h 1924333"/>
              <a:gd name="connsiteX87" fmla="*/ 11604406 w 12192000"/>
              <a:gd name="connsiteY87" fmla="*/ 810476 h 1924333"/>
              <a:gd name="connsiteX88" fmla="*/ 11652155 w 12192000"/>
              <a:gd name="connsiteY88" fmla="*/ 825109 h 1924333"/>
              <a:gd name="connsiteX89" fmla="*/ 11654192 w 12192000"/>
              <a:gd name="connsiteY89" fmla="*/ 827301 h 1924333"/>
              <a:gd name="connsiteX90" fmla="*/ 11676599 w 12192000"/>
              <a:gd name="connsiteY90" fmla="*/ 846628 h 1924333"/>
              <a:gd name="connsiteX91" fmla="*/ 11775168 w 12192000"/>
              <a:gd name="connsiteY91" fmla="*/ 890664 h 1924333"/>
              <a:gd name="connsiteX92" fmla="*/ 11826341 w 12192000"/>
              <a:gd name="connsiteY92" fmla="*/ 877558 h 1924333"/>
              <a:gd name="connsiteX93" fmla="*/ 11879068 w 12192000"/>
              <a:gd name="connsiteY93" fmla="*/ 874038 h 1924333"/>
              <a:gd name="connsiteX94" fmla="*/ 11889563 w 12192000"/>
              <a:gd name="connsiteY94" fmla="*/ 878619 h 1924333"/>
              <a:gd name="connsiteX95" fmla="*/ 12016613 w 12192000"/>
              <a:gd name="connsiteY95" fmla="*/ 886111 h 1924333"/>
              <a:gd name="connsiteX96" fmla="*/ 12108292 w 12192000"/>
              <a:gd name="connsiteY96" fmla="*/ 868500 h 1924333"/>
              <a:gd name="connsiteX97" fmla="*/ 12182910 w 12192000"/>
              <a:gd name="connsiteY97" fmla="*/ 882003 h 1924333"/>
              <a:gd name="connsiteX98" fmla="*/ 12192000 w 12192000"/>
              <a:gd name="connsiteY98" fmla="*/ 884778 h 1924333"/>
              <a:gd name="connsiteX99" fmla="*/ 12192000 w 12192000"/>
              <a:gd name="connsiteY99" fmla="*/ 1610315 h 1924333"/>
              <a:gd name="connsiteX100" fmla="*/ 12191998 w 12192000"/>
              <a:gd name="connsiteY100" fmla="*/ 1610315 h 1924333"/>
              <a:gd name="connsiteX101" fmla="*/ 12191998 w 12192000"/>
              <a:gd name="connsiteY101" fmla="*/ 1924333 h 1924333"/>
              <a:gd name="connsiteX102" fmla="*/ 0 w 12192000"/>
              <a:gd name="connsiteY102" fmla="*/ 1924333 h 1924333"/>
              <a:gd name="connsiteX103" fmla="*/ 0 w 12192000"/>
              <a:gd name="connsiteY103" fmla="*/ 505159 h 1924333"/>
              <a:gd name="connsiteX104" fmla="*/ 5722 w 12192000"/>
              <a:gd name="connsiteY104" fmla="*/ 508889 h 1924333"/>
              <a:gd name="connsiteX105" fmla="*/ 38476 w 12192000"/>
              <a:gd name="connsiteY105" fmla="*/ 524137 h 1924333"/>
              <a:gd name="connsiteX106" fmla="*/ 192883 w 12192000"/>
              <a:gd name="connsiteY106" fmla="*/ 545272 h 1924333"/>
              <a:gd name="connsiteX107" fmla="*/ 343710 w 12192000"/>
              <a:gd name="connsiteY107" fmla="*/ 565029 h 1924333"/>
              <a:gd name="connsiteX108" fmla="*/ 471066 w 12192000"/>
              <a:gd name="connsiteY108" fmla="*/ 549837 h 1924333"/>
              <a:gd name="connsiteX109" fmla="*/ 617333 w 12192000"/>
              <a:gd name="connsiteY109" fmla="*/ 526428 h 1924333"/>
              <a:gd name="connsiteX110" fmla="*/ 725203 w 12192000"/>
              <a:gd name="connsiteY110" fmla="*/ 523793 h 1924333"/>
              <a:gd name="connsiteX111" fmla="*/ 788494 w 12192000"/>
              <a:gd name="connsiteY111" fmla="*/ 505799 h 1924333"/>
              <a:gd name="connsiteX112" fmla="*/ 885977 w 12192000"/>
              <a:gd name="connsiteY112" fmla="*/ 526585 h 1924333"/>
              <a:gd name="connsiteX113" fmla="*/ 932142 w 12192000"/>
              <a:gd name="connsiteY113" fmla="*/ 528005 h 1924333"/>
              <a:gd name="connsiteX114" fmla="*/ 1090404 w 12192000"/>
              <a:gd name="connsiteY114" fmla="*/ 498299 h 1924333"/>
              <a:gd name="connsiteX115" fmla="*/ 1188628 w 12192000"/>
              <a:gd name="connsiteY115" fmla="*/ 483151 h 1924333"/>
              <a:gd name="connsiteX116" fmla="*/ 1316247 w 12192000"/>
              <a:gd name="connsiteY116" fmla="*/ 425979 h 1924333"/>
              <a:gd name="connsiteX117" fmla="*/ 1357712 w 12192000"/>
              <a:gd name="connsiteY117" fmla="*/ 416549 h 1924333"/>
              <a:gd name="connsiteX118" fmla="*/ 1425921 w 12192000"/>
              <a:gd name="connsiteY118" fmla="*/ 413953 h 1924333"/>
              <a:gd name="connsiteX119" fmla="*/ 1503817 w 12192000"/>
              <a:gd name="connsiteY119" fmla="*/ 380457 h 1924333"/>
              <a:gd name="connsiteX120" fmla="*/ 1639196 w 12192000"/>
              <a:gd name="connsiteY120" fmla="*/ 372785 h 1924333"/>
              <a:gd name="connsiteX121" fmla="*/ 1705606 w 12192000"/>
              <a:gd name="connsiteY121" fmla="*/ 359023 h 1924333"/>
              <a:gd name="connsiteX122" fmla="*/ 1813011 w 12192000"/>
              <a:gd name="connsiteY122" fmla="*/ 331023 h 1924333"/>
              <a:gd name="connsiteX123" fmla="*/ 1831380 w 12192000"/>
              <a:gd name="connsiteY123" fmla="*/ 341307 h 1924333"/>
              <a:gd name="connsiteX124" fmla="*/ 1858612 w 12192000"/>
              <a:gd name="connsiteY124" fmla="*/ 326777 h 1924333"/>
              <a:gd name="connsiteX125" fmla="*/ 1880661 w 12192000"/>
              <a:gd name="connsiteY125" fmla="*/ 335987 h 1924333"/>
              <a:gd name="connsiteX126" fmla="*/ 1941495 w 12192000"/>
              <a:gd name="connsiteY126" fmla="*/ 310792 h 1924333"/>
              <a:gd name="connsiteX127" fmla="*/ 1995402 w 12192000"/>
              <a:gd name="connsiteY127" fmla="*/ 305480 h 1924333"/>
              <a:gd name="connsiteX128" fmla="*/ 2223864 w 12192000"/>
              <a:gd name="connsiteY128" fmla="*/ 266118 h 1924333"/>
              <a:gd name="connsiteX129" fmla="*/ 2418043 w 12192000"/>
              <a:gd name="connsiteY129" fmla="*/ 215314 h 1924333"/>
              <a:gd name="connsiteX130" fmla="*/ 2558461 w 12192000"/>
              <a:gd name="connsiteY130" fmla="*/ 168193 h 1924333"/>
              <a:gd name="connsiteX131" fmla="*/ 2595535 w 12192000"/>
              <a:gd name="connsiteY131" fmla="*/ 158548 h 1924333"/>
              <a:gd name="connsiteX132" fmla="*/ 2626942 w 12192000"/>
              <a:gd name="connsiteY132" fmla="*/ 130400 h 1924333"/>
              <a:gd name="connsiteX133" fmla="*/ 2632225 w 12192000"/>
              <a:gd name="connsiteY133" fmla="*/ 130446 h 1924333"/>
              <a:gd name="connsiteX134" fmla="*/ 2696856 w 12192000"/>
              <a:gd name="connsiteY134" fmla="*/ 128498 h 1924333"/>
              <a:gd name="connsiteX135" fmla="*/ 2759767 w 12192000"/>
              <a:gd name="connsiteY135" fmla="*/ 127784 h 1924333"/>
              <a:gd name="connsiteX136" fmla="*/ 2792685 w 12192000"/>
              <a:gd name="connsiteY136" fmla="*/ 115710 h 1924333"/>
              <a:gd name="connsiteX137" fmla="*/ 2799767 w 12192000"/>
              <a:gd name="connsiteY137" fmla="*/ 113754 h 1924333"/>
              <a:gd name="connsiteX138" fmla="*/ 2829799 w 12192000"/>
              <a:gd name="connsiteY138" fmla="*/ 120042 h 1924333"/>
              <a:gd name="connsiteX139" fmla="*/ 2890704 w 12192000"/>
              <a:gd name="connsiteY139" fmla="*/ 121493 h 1924333"/>
              <a:gd name="connsiteX140" fmla="*/ 3042646 w 12192000"/>
              <a:gd name="connsiteY140" fmla="*/ 112273 h 1924333"/>
              <a:gd name="connsiteX141" fmla="*/ 3146630 w 12192000"/>
              <a:gd name="connsiteY141" fmla="*/ 100898 h 1924333"/>
              <a:gd name="connsiteX142" fmla="*/ 3233163 w 12192000"/>
              <a:gd name="connsiteY142" fmla="*/ 120200 h 1924333"/>
              <a:gd name="connsiteX143" fmla="*/ 3372699 w 12192000"/>
              <a:gd name="connsiteY143" fmla="*/ 129394 h 1924333"/>
              <a:gd name="connsiteX144" fmla="*/ 3394352 w 12192000"/>
              <a:gd name="connsiteY144" fmla="*/ 131671 h 1924333"/>
              <a:gd name="connsiteX145" fmla="*/ 3448218 w 12192000"/>
              <a:gd name="connsiteY145" fmla="*/ 118229 h 1924333"/>
              <a:gd name="connsiteX146" fmla="*/ 3505047 w 12192000"/>
              <a:gd name="connsiteY146" fmla="*/ 115412 h 1924333"/>
              <a:gd name="connsiteX147" fmla="*/ 3521767 w 12192000"/>
              <a:gd name="connsiteY147" fmla="*/ 111071 h 1924333"/>
              <a:gd name="connsiteX148" fmla="*/ 3585137 w 12192000"/>
              <a:gd name="connsiteY148" fmla="*/ 114371 h 1924333"/>
              <a:gd name="connsiteX149" fmla="*/ 3690293 w 12192000"/>
              <a:gd name="connsiteY149" fmla="*/ 98301 h 1924333"/>
              <a:gd name="connsiteX150" fmla="*/ 3867818 w 12192000"/>
              <a:gd name="connsiteY150" fmla="*/ 88985 h 1924333"/>
              <a:gd name="connsiteX151" fmla="*/ 4091337 w 12192000"/>
              <a:gd name="connsiteY151" fmla="*/ 70813 h 1924333"/>
              <a:gd name="connsiteX152" fmla="*/ 4246332 w 12192000"/>
              <a:gd name="connsiteY152" fmla="*/ 41697 h 1924333"/>
              <a:gd name="connsiteX153" fmla="*/ 4266975 w 12192000"/>
              <a:gd name="connsiteY153" fmla="*/ 46592 h 1924333"/>
              <a:gd name="connsiteX154" fmla="*/ 4270566 w 12192000"/>
              <a:gd name="connsiteY154" fmla="*/ 47620 h 1924333"/>
              <a:gd name="connsiteX155" fmla="*/ 4288964 w 12192000"/>
              <a:gd name="connsiteY155" fmla="*/ 52766 h 1924333"/>
              <a:gd name="connsiteX156" fmla="*/ 4365137 w 12192000"/>
              <a:gd name="connsiteY156" fmla="*/ 51783 h 1924333"/>
              <a:gd name="connsiteX157" fmla="*/ 4430546 w 12192000"/>
              <a:gd name="connsiteY157" fmla="*/ 44555 h 1924333"/>
              <a:gd name="connsiteX158" fmla="*/ 4444136 w 12192000"/>
              <a:gd name="connsiteY158" fmla="*/ 39567 h 1924333"/>
              <a:gd name="connsiteX159" fmla="*/ 4534039 w 12192000"/>
              <a:gd name="connsiteY159" fmla="*/ 31604 h 1924333"/>
              <a:gd name="connsiteX160" fmla="*/ 4560448 w 12192000"/>
              <a:gd name="connsiteY160" fmla="*/ 25231 h 1924333"/>
              <a:gd name="connsiteX161" fmla="*/ 4568006 w 12192000"/>
              <a:gd name="connsiteY161" fmla="*/ 25970 h 1924333"/>
              <a:gd name="connsiteX162" fmla="*/ 4595497 w 12192000"/>
              <a:gd name="connsiteY162" fmla="*/ 22958 h 1924333"/>
              <a:gd name="connsiteX163" fmla="*/ 4608623 w 12192000"/>
              <a:gd name="connsiteY163" fmla="*/ 18108 h 1924333"/>
              <a:gd name="connsiteX164" fmla="*/ 4623942 w 12192000"/>
              <a:gd name="connsiteY164" fmla="*/ 22251 h 1924333"/>
              <a:gd name="connsiteX165" fmla="*/ 4664336 w 12192000"/>
              <a:gd name="connsiteY165" fmla="*/ 23306 h 1924333"/>
              <a:gd name="connsiteX166" fmla="*/ 4677385 w 12192000"/>
              <a:gd name="connsiteY166" fmla="*/ 18246 h 1924333"/>
              <a:gd name="connsiteX167" fmla="*/ 4698143 w 12192000"/>
              <a:gd name="connsiteY167" fmla="*/ 18036 h 1924333"/>
              <a:gd name="connsiteX168" fmla="*/ 4750609 w 12192000"/>
              <a:gd name="connsiteY168" fmla="*/ 23611 h 1924333"/>
              <a:gd name="connsiteX169" fmla="*/ 4784658 w 12192000"/>
              <a:gd name="connsiteY169" fmla="*/ 25057 h 1924333"/>
              <a:gd name="connsiteX170" fmla="*/ 4847558 w 12192000"/>
              <a:gd name="connsiteY170" fmla="*/ 38726 h 1924333"/>
              <a:gd name="connsiteX171" fmla="*/ 4909134 w 12192000"/>
              <a:gd name="connsiteY171" fmla="*/ 50659 h 1924333"/>
              <a:gd name="connsiteX172" fmla="*/ 5099219 w 12192000"/>
              <a:gd name="connsiteY172" fmla="*/ 55050 h 1924333"/>
              <a:gd name="connsiteX173" fmla="*/ 5184992 w 12192000"/>
              <a:gd name="connsiteY173" fmla="*/ 67596 h 1924333"/>
              <a:gd name="connsiteX174" fmla="*/ 5229637 w 12192000"/>
              <a:gd name="connsiteY174" fmla="*/ 67789 h 1924333"/>
              <a:gd name="connsiteX175" fmla="*/ 5389346 w 12192000"/>
              <a:gd name="connsiteY175" fmla="*/ 80211 h 1924333"/>
              <a:gd name="connsiteX176" fmla="*/ 5494414 w 12192000"/>
              <a:gd name="connsiteY176" fmla="*/ 75926 h 1924333"/>
              <a:gd name="connsiteX177" fmla="*/ 5528443 w 12192000"/>
              <a:gd name="connsiteY177" fmla="*/ 77206 h 1924333"/>
              <a:gd name="connsiteX178" fmla="*/ 5684939 w 12192000"/>
              <a:gd name="connsiteY178" fmla="*/ 50269 h 1924333"/>
              <a:gd name="connsiteX179" fmla="*/ 5765146 w 12192000"/>
              <a:gd name="connsiteY179" fmla="*/ 50414 h 1924333"/>
              <a:gd name="connsiteX180" fmla="*/ 5848655 w 12192000"/>
              <a:gd name="connsiteY180" fmla="*/ 35257 h 1924333"/>
              <a:gd name="connsiteX181" fmla="*/ 5930656 w 12192000"/>
              <a:gd name="connsiteY181" fmla="*/ 30131 h 1924333"/>
              <a:gd name="connsiteX182" fmla="*/ 6124150 w 12192000"/>
              <a:gd name="connsiteY182" fmla="*/ 31679 h 1924333"/>
              <a:gd name="connsiteX183" fmla="*/ 6189199 w 12192000"/>
              <a:gd name="connsiteY183" fmla="*/ 588 h 192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2192000" h="1924333">
                <a:moveTo>
                  <a:pt x="6189199" y="588"/>
                </a:moveTo>
                <a:cubicBezTo>
                  <a:pt x="6196356" y="-574"/>
                  <a:pt x="6202609" y="-108"/>
                  <a:pt x="6207079" y="2850"/>
                </a:cubicBezTo>
                <a:cubicBezTo>
                  <a:pt x="6222026" y="2749"/>
                  <a:pt x="6273489" y="3767"/>
                  <a:pt x="6285610" y="18131"/>
                </a:cubicBezTo>
                <a:cubicBezTo>
                  <a:pt x="6307255" y="18685"/>
                  <a:pt x="6357141" y="23793"/>
                  <a:pt x="6378008" y="24625"/>
                </a:cubicBezTo>
                <a:cubicBezTo>
                  <a:pt x="6409946" y="30645"/>
                  <a:pt x="6438307" y="10375"/>
                  <a:pt x="6466340" y="21366"/>
                </a:cubicBezTo>
                <a:cubicBezTo>
                  <a:pt x="6488276" y="31229"/>
                  <a:pt x="6529854" y="28110"/>
                  <a:pt x="6553334" y="35307"/>
                </a:cubicBezTo>
                <a:cubicBezTo>
                  <a:pt x="6561737" y="48059"/>
                  <a:pt x="6609188" y="62087"/>
                  <a:pt x="6626068" y="58045"/>
                </a:cubicBezTo>
                <a:cubicBezTo>
                  <a:pt x="6660952" y="66570"/>
                  <a:pt x="6666277" y="84716"/>
                  <a:pt x="6692303" y="91487"/>
                </a:cubicBezTo>
                <a:lnTo>
                  <a:pt x="6733670" y="118130"/>
                </a:lnTo>
                <a:lnTo>
                  <a:pt x="6798016" y="112271"/>
                </a:lnTo>
                <a:lnTo>
                  <a:pt x="6801081" y="114963"/>
                </a:lnTo>
                <a:cubicBezTo>
                  <a:pt x="6806919" y="120140"/>
                  <a:pt x="6812832" y="125016"/>
                  <a:pt x="6819351" y="128825"/>
                </a:cubicBezTo>
                <a:cubicBezTo>
                  <a:pt x="6825742" y="109997"/>
                  <a:pt x="6840132" y="116541"/>
                  <a:pt x="6852732" y="123321"/>
                </a:cubicBezTo>
                <a:lnTo>
                  <a:pt x="6865247" y="128836"/>
                </a:lnTo>
                <a:lnTo>
                  <a:pt x="6905517" y="129265"/>
                </a:lnTo>
                <a:cubicBezTo>
                  <a:pt x="6934052" y="140042"/>
                  <a:pt x="6939773" y="141556"/>
                  <a:pt x="6950286" y="150104"/>
                </a:cubicBezTo>
                <a:lnTo>
                  <a:pt x="7003442" y="136136"/>
                </a:lnTo>
                <a:lnTo>
                  <a:pt x="7160047" y="166721"/>
                </a:lnTo>
                <a:cubicBezTo>
                  <a:pt x="7207281" y="179911"/>
                  <a:pt x="7280644" y="210197"/>
                  <a:pt x="7325604" y="215867"/>
                </a:cubicBezTo>
                <a:cubicBezTo>
                  <a:pt x="7460113" y="233904"/>
                  <a:pt x="7393081" y="242880"/>
                  <a:pt x="7540522" y="239374"/>
                </a:cubicBezTo>
                <a:cubicBezTo>
                  <a:pt x="7545714" y="234872"/>
                  <a:pt x="7605972" y="231727"/>
                  <a:pt x="7612071" y="229553"/>
                </a:cubicBezTo>
                <a:lnTo>
                  <a:pt x="7651995" y="244567"/>
                </a:lnTo>
                <a:lnTo>
                  <a:pt x="7725761" y="258638"/>
                </a:lnTo>
                <a:lnTo>
                  <a:pt x="7823038" y="287078"/>
                </a:lnTo>
                <a:cubicBezTo>
                  <a:pt x="7837080" y="286482"/>
                  <a:pt x="7851647" y="286498"/>
                  <a:pt x="7866405" y="287288"/>
                </a:cubicBezTo>
                <a:lnTo>
                  <a:pt x="7875021" y="288224"/>
                </a:lnTo>
                <a:cubicBezTo>
                  <a:pt x="7875062" y="288354"/>
                  <a:pt x="7875105" y="288483"/>
                  <a:pt x="7875146" y="288614"/>
                </a:cubicBezTo>
                <a:cubicBezTo>
                  <a:pt x="7880550" y="289202"/>
                  <a:pt x="7901153" y="290716"/>
                  <a:pt x="7907443" y="291752"/>
                </a:cubicBezTo>
                <a:lnTo>
                  <a:pt x="7912892" y="294833"/>
                </a:lnTo>
                <a:lnTo>
                  <a:pt x="7946345" y="319359"/>
                </a:lnTo>
                <a:cubicBezTo>
                  <a:pt x="7958657" y="312776"/>
                  <a:pt x="7996513" y="309749"/>
                  <a:pt x="8021238" y="315159"/>
                </a:cubicBezTo>
                <a:cubicBezTo>
                  <a:pt x="8045964" y="320570"/>
                  <a:pt x="8058169" y="340462"/>
                  <a:pt x="8094697" y="351819"/>
                </a:cubicBezTo>
                <a:cubicBezTo>
                  <a:pt x="8129587" y="361154"/>
                  <a:pt x="8116181" y="360544"/>
                  <a:pt x="8155208" y="371168"/>
                </a:cubicBezTo>
                <a:cubicBezTo>
                  <a:pt x="8196217" y="383300"/>
                  <a:pt x="8205468" y="391801"/>
                  <a:pt x="8248472" y="400489"/>
                </a:cubicBezTo>
                <a:cubicBezTo>
                  <a:pt x="8283932" y="419791"/>
                  <a:pt x="8278617" y="392031"/>
                  <a:pt x="8300068" y="405531"/>
                </a:cubicBezTo>
                <a:lnTo>
                  <a:pt x="8356293" y="403328"/>
                </a:lnTo>
                <a:cubicBezTo>
                  <a:pt x="8377247" y="404463"/>
                  <a:pt x="8438442" y="433194"/>
                  <a:pt x="8475838" y="435524"/>
                </a:cubicBezTo>
                <a:cubicBezTo>
                  <a:pt x="8510241" y="438037"/>
                  <a:pt x="8545511" y="449840"/>
                  <a:pt x="8575216" y="450198"/>
                </a:cubicBezTo>
                <a:lnTo>
                  <a:pt x="8588650" y="447070"/>
                </a:lnTo>
                <a:lnTo>
                  <a:pt x="8612184" y="439577"/>
                </a:lnTo>
                <a:lnTo>
                  <a:pt x="8630713" y="433015"/>
                </a:lnTo>
                <a:cubicBezTo>
                  <a:pt x="8635870" y="429519"/>
                  <a:pt x="8700685" y="428411"/>
                  <a:pt x="8704240" y="422865"/>
                </a:cubicBezTo>
                <a:cubicBezTo>
                  <a:pt x="8761777" y="429549"/>
                  <a:pt x="8768302" y="427178"/>
                  <a:pt x="8829513" y="429389"/>
                </a:cubicBezTo>
                <a:cubicBezTo>
                  <a:pt x="8922895" y="444672"/>
                  <a:pt x="8924579" y="401507"/>
                  <a:pt x="9083651" y="390744"/>
                </a:cubicBezTo>
                <a:cubicBezTo>
                  <a:pt x="9138403" y="388032"/>
                  <a:pt x="9315003" y="378647"/>
                  <a:pt x="9371402" y="371809"/>
                </a:cubicBezTo>
                <a:cubicBezTo>
                  <a:pt x="9358632" y="337502"/>
                  <a:pt x="9402842" y="379364"/>
                  <a:pt x="9429586" y="369213"/>
                </a:cubicBezTo>
                <a:cubicBezTo>
                  <a:pt x="9449312" y="370213"/>
                  <a:pt x="9473938" y="373270"/>
                  <a:pt x="9489757" y="377814"/>
                </a:cubicBezTo>
                <a:cubicBezTo>
                  <a:pt x="9498164" y="379256"/>
                  <a:pt x="9507139" y="379272"/>
                  <a:pt x="9516954" y="376991"/>
                </a:cubicBezTo>
                <a:cubicBezTo>
                  <a:pt x="9548430" y="354766"/>
                  <a:pt x="9591874" y="370315"/>
                  <a:pt x="9645588" y="363590"/>
                </a:cubicBezTo>
                <a:cubicBezTo>
                  <a:pt x="9660487" y="368814"/>
                  <a:pt x="9710817" y="350550"/>
                  <a:pt x="9722896" y="360983"/>
                </a:cubicBezTo>
                <a:cubicBezTo>
                  <a:pt x="9733918" y="362239"/>
                  <a:pt x="9745201" y="356679"/>
                  <a:pt x="9752803" y="368492"/>
                </a:cubicBezTo>
                <a:cubicBezTo>
                  <a:pt x="9793268" y="374490"/>
                  <a:pt x="9843313" y="380978"/>
                  <a:pt x="9890305" y="380736"/>
                </a:cubicBezTo>
                <a:cubicBezTo>
                  <a:pt x="9912701" y="380083"/>
                  <a:pt x="9926523" y="379037"/>
                  <a:pt x="9939767" y="377776"/>
                </a:cubicBezTo>
                <a:lnTo>
                  <a:pt x="9944355" y="377352"/>
                </a:lnTo>
                <a:lnTo>
                  <a:pt x="9953719" y="375642"/>
                </a:lnTo>
                <a:lnTo>
                  <a:pt x="9955809" y="376294"/>
                </a:lnTo>
                <a:lnTo>
                  <a:pt x="10032710" y="394940"/>
                </a:lnTo>
                <a:lnTo>
                  <a:pt x="10049925" y="404971"/>
                </a:lnTo>
                <a:lnTo>
                  <a:pt x="10112671" y="414549"/>
                </a:lnTo>
                <a:cubicBezTo>
                  <a:pt x="10169643" y="412125"/>
                  <a:pt x="10132220" y="425358"/>
                  <a:pt x="10170853" y="435168"/>
                </a:cubicBezTo>
                <a:cubicBezTo>
                  <a:pt x="10206088" y="442020"/>
                  <a:pt x="10240809" y="454081"/>
                  <a:pt x="10290184" y="448123"/>
                </a:cubicBezTo>
                <a:cubicBezTo>
                  <a:pt x="10301813" y="444919"/>
                  <a:pt x="10315233" y="449499"/>
                  <a:pt x="10320158" y="458352"/>
                </a:cubicBezTo>
                <a:cubicBezTo>
                  <a:pt x="10321006" y="459876"/>
                  <a:pt x="10321565" y="461470"/>
                  <a:pt x="10321815" y="463087"/>
                </a:cubicBezTo>
                <a:cubicBezTo>
                  <a:pt x="10354058" y="457158"/>
                  <a:pt x="10355176" y="470634"/>
                  <a:pt x="10373742" y="464538"/>
                </a:cubicBezTo>
                <a:cubicBezTo>
                  <a:pt x="10403060" y="475292"/>
                  <a:pt x="10411841" y="497597"/>
                  <a:pt x="10428532" y="492504"/>
                </a:cubicBezTo>
                <a:cubicBezTo>
                  <a:pt x="10440561" y="500742"/>
                  <a:pt x="10446267" y="521930"/>
                  <a:pt x="10466490" y="517759"/>
                </a:cubicBezTo>
                <a:cubicBezTo>
                  <a:pt x="10464622" y="519986"/>
                  <a:pt x="10465013" y="521261"/>
                  <a:pt x="10466675" y="522076"/>
                </a:cubicBezTo>
                <a:lnTo>
                  <a:pt x="10470309" y="522792"/>
                </a:lnTo>
                <a:lnTo>
                  <a:pt x="10474138" y="519761"/>
                </a:lnTo>
                <a:cubicBezTo>
                  <a:pt x="10488888" y="509612"/>
                  <a:pt x="10484914" y="524734"/>
                  <a:pt x="10501100" y="528263"/>
                </a:cubicBezTo>
                <a:cubicBezTo>
                  <a:pt x="10508412" y="530705"/>
                  <a:pt x="10505426" y="533743"/>
                  <a:pt x="10502395" y="536393"/>
                </a:cubicBezTo>
                <a:lnTo>
                  <a:pt x="10689496" y="560233"/>
                </a:lnTo>
                <a:cubicBezTo>
                  <a:pt x="10721441" y="573640"/>
                  <a:pt x="10757547" y="582937"/>
                  <a:pt x="10788736" y="613188"/>
                </a:cubicBezTo>
                <a:cubicBezTo>
                  <a:pt x="10794510" y="621641"/>
                  <a:pt x="10807098" y="616073"/>
                  <a:pt x="10819747" y="621351"/>
                </a:cubicBezTo>
                <a:cubicBezTo>
                  <a:pt x="10832398" y="626630"/>
                  <a:pt x="10846356" y="639592"/>
                  <a:pt x="10864632" y="644858"/>
                </a:cubicBezTo>
                <a:cubicBezTo>
                  <a:pt x="10895617" y="652290"/>
                  <a:pt x="10921550" y="640451"/>
                  <a:pt x="10929407" y="652945"/>
                </a:cubicBezTo>
                <a:cubicBezTo>
                  <a:pt x="10945460" y="653176"/>
                  <a:pt x="10968148" y="640553"/>
                  <a:pt x="10979412" y="654217"/>
                </a:cubicBezTo>
                <a:cubicBezTo>
                  <a:pt x="10981679" y="643737"/>
                  <a:pt x="10997287" y="663414"/>
                  <a:pt x="11006959" y="657017"/>
                </a:cubicBezTo>
                <a:cubicBezTo>
                  <a:pt x="11023230" y="659396"/>
                  <a:pt x="11051890" y="662462"/>
                  <a:pt x="11077038" y="668487"/>
                </a:cubicBezTo>
                <a:cubicBezTo>
                  <a:pt x="11097000" y="690299"/>
                  <a:pt x="11141286" y="676399"/>
                  <a:pt x="11157850" y="693164"/>
                </a:cubicBezTo>
                <a:cubicBezTo>
                  <a:pt x="11163800" y="695757"/>
                  <a:pt x="11169599" y="696942"/>
                  <a:pt x="11175276" y="697243"/>
                </a:cubicBezTo>
                <a:lnTo>
                  <a:pt x="11191131" y="696085"/>
                </a:lnTo>
                <a:lnTo>
                  <a:pt x="11195573" y="691751"/>
                </a:lnTo>
                <a:lnTo>
                  <a:pt x="11205299" y="693247"/>
                </a:lnTo>
                <a:lnTo>
                  <a:pt x="11223770" y="690335"/>
                </a:lnTo>
                <a:cubicBezTo>
                  <a:pt x="11237778" y="693777"/>
                  <a:pt x="11256852" y="701947"/>
                  <a:pt x="11292119" y="713311"/>
                </a:cubicBezTo>
                <a:cubicBezTo>
                  <a:pt x="11334878" y="733451"/>
                  <a:pt x="11401662" y="729175"/>
                  <a:pt x="11435379" y="758519"/>
                </a:cubicBezTo>
                <a:lnTo>
                  <a:pt x="11604406" y="810476"/>
                </a:lnTo>
                <a:lnTo>
                  <a:pt x="11652155" y="825109"/>
                </a:lnTo>
                <a:lnTo>
                  <a:pt x="11654192" y="827301"/>
                </a:lnTo>
                <a:cubicBezTo>
                  <a:pt x="11661650" y="834729"/>
                  <a:pt x="11669215" y="841480"/>
                  <a:pt x="11676599" y="846628"/>
                </a:cubicBezTo>
                <a:cubicBezTo>
                  <a:pt x="11688258" y="861760"/>
                  <a:pt x="11752266" y="896888"/>
                  <a:pt x="11775168" y="890664"/>
                </a:cubicBezTo>
                <a:cubicBezTo>
                  <a:pt x="11790977" y="883819"/>
                  <a:pt x="11808364" y="879901"/>
                  <a:pt x="11826341" y="877558"/>
                </a:cubicBezTo>
                <a:lnTo>
                  <a:pt x="11879068" y="874038"/>
                </a:lnTo>
                <a:lnTo>
                  <a:pt x="11889563" y="878619"/>
                </a:lnTo>
                <a:lnTo>
                  <a:pt x="12016613" y="886111"/>
                </a:lnTo>
                <a:lnTo>
                  <a:pt x="12108292" y="868500"/>
                </a:lnTo>
                <a:cubicBezTo>
                  <a:pt x="12129725" y="867311"/>
                  <a:pt x="12157891" y="874537"/>
                  <a:pt x="12182910" y="882003"/>
                </a:cubicBezTo>
                <a:lnTo>
                  <a:pt x="12192000" y="884778"/>
                </a:lnTo>
                <a:lnTo>
                  <a:pt x="12192000" y="1610315"/>
                </a:lnTo>
                <a:lnTo>
                  <a:pt x="12191998" y="1610315"/>
                </a:lnTo>
                <a:lnTo>
                  <a:pt x="12191998" y="1924333"/>
                </a:lnTo>
                <a:lnTo>
                  <a:pt x="0" y="1924333"/>
                </a:lnTo>
                <a:lnTo>
                  <a:pt x="0" y="505159"/>
                </a:lnTo>
                <a:lnTo>
                  <a:pt x="5722" y="508889"/>
                </a:lnTo>
                <a:cubicBezTo>
                  <a:pt x="21614" y="518548"/>
                  <a:pt x="33814" y="524781"/>
                  <a:pt x="38476" y="524137"/>
                </a:cubicBezTo>
                <a:cubicBezTo>
                  <a:pt x="99229" y="544180"/>
                  <a:pt x="142010" y="538457"/>
                  <a:pt x="192883" y="545272"/>
                </a:cubicBezTo>
                <a:cubicBezTo>
                  <a:pt x="277629" y="525210"/>
                  <a:pt x="293434" y="558443"/>
                  <a:pt x="343710" y="565029"/>
                </a:cubicBezTo>
                <a:cubicBezTo>
                  <a:pt x="383094" y="555729"/>
                  <a:pt x="425462" y="556271"/>
                  <a:pt x="471066" y="549837"/>
                </a:cubicBezTo>
                <a:cubicBezTo>
                  <a:pt x="513583" y="544428"/>
                  <a:pt x="569194" y="531004"/>
                  <a:pt x="617333" y="526428"/>
                </a:cubicBezTo>
                <a:cubicBezTo>
                  <a:pt x="660031" y="520760"/>
                  <a:pt x="696675" y="523882"/>
                  <a:pt x="725203" y="523793"/>
                </a:cubicBezTo>
                <a:cubicBezTo>
                  <a:pt x="736650" y="521695"/>
                  <a:pt x="780513" y="502146"/>
                  <a:pt x="788494" y="505799"/>
                </a:cubicBezTo>
                <a:lnTo>
                  <a:pt x="885977" y="526585"/>
                </a:lnTo>
                <a:cubicBezTo>
                  <a:pt x="906140" y="522837"/>
                  <a:pt x="917203" y="532232"/>
                  <a:pt x="932142" y="528005"/>
                </a:cubicBezTo>
                <a:cubicBezTo>
                  <a:pt x="963701" y="524128"/>
                  <a:pt x="1061555" y="499582"/>
                  <a:pt x="1090404" y="498299"/>
                </a:cubicBezTo>
                <a:cubicBezTo>
                  <a:pt x="1132840" y="494057"/>
                  <a:pt x="1148476" y="496041"/>
                  <a:pt x="1188628" y="483151"/>
                </a:cubicBezTo>
                <a:cubicBezTo>
                  <a:pt x="1230397" y="468408"/>
                  <a:pt x="1278711" y="457638"/>
                  <a:pt x="1316247" y="425979"/>
                </a:cubicBezTo>
                <a:cubicBezTo>
                  <a:pt x="1322662" y="417251"/>
                  <a:pt x="1339433" y="418553"/>
                  <a:pt x="1357712" y="416549"/>
                </a:cubicBezTo>
                <a:cubicBezTo>
                  <a:pt x="1375991" y="414544"/>
                  <a:pt x="1423507" y="412949"/>
                  <a:pt x="1425921" y="413953"/>
                </a:cubicBezTo>
                <a:cubicBezTo>
                  <a:pt x="1450272" y="407937"/>
                  <a:pt x="1458223" y="388156"/>
                  <a:pt x="1503817" y="380457"/>
                </a:cubicBezTo>
                <a:cubicBezTo>
                  <a:pt x="1541095" y="377398"/>
                  <a:pt x="1605565" y="376357"/>
                  <a:pt x="1639196" y="372785"/>
                </a:cubicBezTo>
                <a:cubicBezTo>
                  <a:pt x="1653280" y="376736"/>
                  <a:pt x="1695289" y="365766"/>
                  <a:pt x="1705606" y="359023"/>
                </a:cubicBezTo>
                <a:cubicBezTo>
                  <a:pt x="1729169" y="336295"/>
                  <a:pt x="1793207" y="348537"/>
                  <a:pt x="1813011" y="331023"/>
                </a:cubicBezTo>
                <a:cubicBezTo>
                  <a:pt x="1820772" y="328179"/>
                  <a:pt x="1823566" y="341833"/>
                  <a:pt x="1831380" y="341307"/>
                </a:cubicBezTo>
                <a:lnTo>
                  <a:pt x="1858612" y="326777"/>
                </a:lnTo>
                <a:lnTo>
                  <a:pt x="1880661" y="335987"/>
                </a:lnTo>
                <a:lnTo>
                  <a:pt x="1941495" y="310792"/>
                </a:lnTo>
                <a:cubicBezTo>
                  <a:pt x="1978970" y="307223"/>
                  <a:pt x="1947391" y="291714"/>
                  <a:pt x="1995402" y="305480"/>
                </a:cubicBezTo>
                <a:cubicBezTo>
                  <a:pt x="2042464" y="298034"/>
                  <a:pt x="2153424" y="281146"/>
                  <a:pt x="2223864" y="266118"/>
                </a:cubicBezTo>
                <a:cubicBezTo>
                  <a:pt x="2261296" y="256300"/>
                  <a:pt x="2360518" y="238323"/>
                  <a:pt x="2418043" y="215314"/>
                </a:cubicBezTo>
                <a:cubicBezTo>
                  <a:pt x="2472088" y="206823"/>
                  <a:pt x="2499422" y="162612"/>
                  <a:pt x="2558461" y="168193"/>
                </a:cubicBezTo>
                <a:cubicBezTo>
                  <a:pt x="2559660" y="164506"/>
                  <a:pt x="2592244" y="161337"/>
                  <a:pt x="2595535" y="158548"/>
                </a:cubicBezTo>
                <a:lnTo>
                  <a:pt x="2626942" y="130400"/>
                </a:lnTo>
                <a:lnTo>
                  <a:pt x="2632225" y="130446"/>
                </a:lnTo>
                <a:lnTo>
                  <a:pt x="2696856" y="128498"/>
                </a:lnTo>
                <a:lnTo>
                  <a:pt x="2759767" y="127784"/>
                </a:lnTo>
                <a:cubicBezTo>
                  <a:pt x="2770024" y="123546"/>
                  <a:pt x="2781047" y="119463"/>
                  <a:pt x="2792685" y="115710"/>
                </a:cubicBezTo>
                <a:lnTo>
                  <a:pt x="2799767" y="113754"/>
                </a:lnTo>
                <a:lnTo>
                  <a:pt x="2829799" y="120042"/>
                </a:lnTo>
                <a:lnTo>
                  <a:pt x="2890704" y="121493"/>
                </a:lnTo>
                <a:cubicBezTo>
                  <a:pt x="2935390" y="121035"/>
                  <a:pt x="2990780" y="113193"/>
                  <a:pt x="3042646" y="112273"/>
                </a:cubicBezTo>
                <a:cubicBezTo>
                  <a:pt x="3077119" y="111474"/>
                  <a:pt x="3124089" y="100414"/>
                  <a:pt x="3146630" y="100898"/>
                </a:cubicBezTo>
                <a:cubicBezTo>
                  <a:pt x="3169381" y="117699"/>
                  <a:pt x="3224695" y="125864"/>
                  <a:pt x="3233163" y="120200"/>
                </a:cubicBezTo>
                <a:lnTo>
                  <a:pt x="3372699" y="129394"/>
                </a:lnTo>
                <a:cubicBezTo>
                  <a:pt x="3389020" y="126586"/>
                  <a:pt x="3397563" y="116804"/>
                  <a:pt x="3394352" y="131671"/>
                </a:cubicBezTo>
                <a:cubicBezTo>
                  <a:pt x="3406102" y="131485"/>
                  <a:pt x="3429770" y="120938"/>
                  <a:pt x="3448218" y="118229"/>
                </a:cubicBezTo>
                <a:lnTo>
                  <a:pt x="3505047" y="115412"/>
                </a:lnTo>
                <a:lnTo>
                  <a:pt x="3521767" y="111071"/>
                </a:lnTo>
                <a:cubicBezTo>
                  <a:pt x="3526335" y="108877"/>
                  <a:pt x="3582156" y="117732"/>
                  <a:pt x="3585137" y="114371"/>
                </a:cubicBezTo>
                <a:cubicBezTo>
                  <a:pt x="3638265" y="102098"/>
                  <a:pt x="3633789" y="98565"/>
                  <a:pt x="3690293" y="98301"/>
                </a:cubicBezTo>
                <a:cubicBezTo>
                  <a:pt x="3782197" y="112746"/>
                  <a:pt x="3826738" y="92943"/>
                  <a:pt x="3867818" y="88985"/>
                </a:cubicBezTo>
                <a:cubicBezTo>
                  <a:pt x="3943777" y="81477"/>
                  <a:pt x="3990501" y="75194"/>
                  <a:pt x="4091337" y="70813"/>
                </a:cubicBezTo>
                <a:cubicBezTo>
                  <a:pt x="4154422" y="62932"/>
                  <a:pt x="4217060" y="45734"/>
                  <a:pt x="4246332" y="41697"/>
                </a:cubicBezTo>
                <a:cubicBezTo>
                  <a:pt x="4253308" y="42804"/>
                  <a:pt x="4260125" y="44606"/>
                  <a:pt x="4266975" y="46592"/>
                </a:cubicBezTo>
                <a:lnTo>
                  <a:pt x="4270566" y="47620"/>
                </a:lnTo>
                <a:lnTo>
                  <a:pt x="4288964" y="52766"/>
                </a:lnTo>
                <a:lnTo>
                  <a:pt x="4365137" y="51783"/>
                </a:lnTo>
                <a:lnTo>
                  <a:pt x="4430546" y="44555"/>
                </a:lnTo>
                <a:lnTo>
                  <a:pt x="4444136" y="39567"/>
                </a:lnTo>
                <a:lnTo>
                  <a:pt x="4534039" y="31604"/>
                </a:lnTo>
                <a:lnTo>
                  <a:pt x="4560448" y="25231"/>
                </a:lnTo>
                <a:lnTo>
                  <a:pt x="4568006" y="25970"/>
                </a:lnTo>
                <a:cubicBezTo>
                  <a:pt x="4580278" y="23866"/>
                  <a:pt x="4594878" y="14904"/>
                  <a:pt x="4595497" y="22958"/>
                </a:cubicBezTo>
                <a:lnTo>
                  <a:pt x="4608623" y="18108"/>
                </a:lnTo>
                <a:lnTo>
                  <a:pt x="4623942" y="22251"/>
                </a:lnTo>
                <a:cubicBezTo>
                  <a:pt x="4633227" y="23117"/>
                  <a:pt x="4655429" y="23973"/>
                  <a:pt x="4664336" y="23306"/>
                </a:cubicBezTo>
                <a:lnTo>
                  <a:pt x="4677385" y="18246"/>
                </a:lnTo>
                <a:lnTo>
                  <a:pt x="4698143" y="18036"/>
                </a:lnTo>
                <a:cubicBezTo>
                  <a:pt x="4710347" y="18931"/>
                  <a:pt x="4736189" y="22441"/>
                  <a:pt x="4750609" y="23611"/>
                </a:cubicBezTo>
                <a:cubicBezTo>
                  <a:pt x="4764270" y="27424"/>
                  <a:pt x="4774858" y="29782"/>
                  <a:pt x="4784658" y="25057"/>
                </a:cubicBezTo>
                <a:cubicBezTo>
                  <a:pt x="4804708" y="29613"/>
                  <a:pt x="4822811" y="48263"/>
                  <a:pt x="4847558" y="38726"/>
                </a:cubicBezTo>
                <a:cubicBezTo>
                  <a:pt x="4868304" y="42993"/>
                  <a:pt x="4867190" y="47939"/>
                  <a:pt x="4909134" y="50659"/>
                </a:cubicBezTo>
                <a:cubicBezTo>
                  <a:pt x="4945026" y="52455"/>
                  <a:pt x="5063406" y="54096"/>
                  <a:pt x="5099219" y="55050"/>
                </a:cubicBezTo>
                <a:cubicBezTo>
                  <a:pt x="5145195" y="57873"/>
                  <a:pt x="5163254" y="65473"/>
                  <a:pt x="5184992" y="67596"/>
                </a:cubicBezTo>
                <a:cubicBezTo>
                  <a:pt x="5206728" y="69720"/>
                  <a:pt x="5195578" y="65687"/>
                  <a:pt x="5229637" y="67789"/>
                </a:cubicBezTo>
                <a:cubicBezTo>
                  <a:pt x="5263695" y="69892"/>
                  <a:pt x="5345217" y="78854"/>
                  <a:pt x="5389346" y="80211"/>
                </a:cubicBezTo>
                <a:cubicBezTo>
                  <a:pt x="5425889" y="83191"/>
                  <a:pt x="5461943" y="84751"/>
                  <a:pt x="5494414" y="75926"/>
                </a:cubicBezTo>
                <a:lnTo>
                  <a:pt x="5528443" y="77206"/>
                </a:lnTo>
                <a:cubicBezTo>
                  <a:pt x="5582723" y="71370"/>
                  <a:pt x="5638917" y="68385"/>
                  <a:pt x="5684939" y="50269"/>
                </a:cubicBezTo>
                <a:cubicBezTo>
                  <a:pt x="5724389" y="45804"/>
                  <a:pt x="5737860" y="52916"/>
                  <a:pt x="5765146" y="50414"/>
                </a:cubicBezTo>
                <a:cubicBezTo>
                  <a:pt x="5792695" y="43060"/>
                  <a:pt x="5827352" y="38097"/>
                  <a:pt x="5848655" y="35257"/>
                </a:cubicBezTo>
                <a:lnTo>
                  <a:pt x="5930656" y="30131"/>
                </a:lnTo>
                <a:lnTo>
                  <a:pt x="6124150" y="31679"/>
                </a:lnTo>
                <a:cubicBezTo>
                  <a:pt x="6138131" y="22216"/>
                  <a:pt x="6167730" y="4075"/>
                  <a:pt x="6189199" y="5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ZoneTexte 1">
            <a:extLst>
              <a:ext uri="{FF2B5EF4-FFF2-40B4-BE49-F238E27FC236}">
                <a16:creationId xmlns:a16="http://schemas.microsoft.com/office/drawing/2014/main" id="{4B26BCE7-1B1F-D0CA-E038-FF30214C5D92}"/>
              </a:ext>
            </a:extLst>
          </p:cNvPr>
          <p:cNvSpPr txBox="1"/>
          <p:nvPr/>
        </p:nvSpPr>
        <p:spPr>
          <a:xfrm>
            <a:off x="941294" y="5526543"/>
            <a:ext cx="7261411" cy="739880"/>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1400" b="1" kern="1200" dirty="0">
                <a:solidFill>
                  <a:schemeClr val="tx1">
                    <a:lumMod val="85000"/>
                    <a:lumOff val="15000"/>
                  </a:schemeClr>
                </a:solidFill>
                <a:latin typeface="+mj-lt"/>
                <a:ea typeface="+mj-ea"/>
                <a:cs typeface="+mj-cs"/>
              </a:rPr>
              <a:t>CROQUIS </a:t>
            </a:r>
            <a:r>
              <a:rPr lang="en-US" sz="1400" b="1" kern="1200" dirty="0" err="1">
                <a:solidFill>
                  <a:schemeClr val="tx1">
                    <a:lumMod val="85000"/>
                    <a:lumOff val="15000"/>
                  </a:schemeClr>
                </a:solidFill>
                <a:latin typeface="+mj-lt"/>
                <a:ea typeface="+mj-ea"/>
                <a:cs typeface="+mj-cs"/>
              </a:rPr>
              <a:t>N°1</a:t>
            </a:r>
            <a:r>
              <a:rPr lang="en-US" sz="1400" b="1" kern="1200" dirty="0">
                <a:solidFill>
                  <a:schemeClr val="tx1">
                    <a:lumMod val="85000"/>
                    <a:lumOff val="15000"/>
                  </a:schemeClr>
                </a:solidFill>
                <a:latin typeface="+mj-lt"/>
                <a:ea typeface="+mj-ea"/>
                <a:cs typeface="+mj-cs"/>
              </a:rPr>
              <a:t>.</a:t>
            </a:r>
          </a:p>
          <a:p>
            <a:pPr algn="ctr" defTabSz="914400">
              <a:lnSpc>
                <a:spcPct val="90000"/>
              </a:lnSpc>
              <a:spcBef>
                <a:spcPct val="0"/>
              </a:spcBef>
              <a:spcAft>
                <a:spcPts val="600"/>
              </a:spcAft>
            </a:pPr>
            <a:r>
              <a:rPr lang="en-US" sz="1400" b="1" dirty="0" err="1">
                <a:solidFill>
                  <a:schemeClr val="tx1">
                    <a:lumMod val="85000"/>
                    <a:lumOff val="15000"/>
                  </a:schemeClr>
                </a:solidFill>
                <a:latin typeface="+mj-lt"/>
                <a:ea typeface="+mj-ea"/>
                <a:cs typeface="+mj-cs"/>
              </a:rPr>
              <a:t>ANALYSE</a:t>
            </a:r>
            <a:r>
              <a:rPr lang="en-US" sz="1400" b="1" dirty="0">
                <a:solidFill>
                  <a:schemeClr val="tx1">
                    <a:lumMod val="85000"/>
                    <a:lumOff val="15000"/>
                  </a:schemeClr>
                </a:solidFill>
                <a:latin typeface="+mj-lt"/>
                <a:ea typeface="+mj-ea"/>
                <a:cs typeface="+mj-cs"/>
              </a:rPr>
              <a:t> DU TEXTE.</a:t>
            </a:r>
            <a:r>
              <a:rPr lang="en-US" sz="1400" kern="1200" dirty="0">
                <a:solidFill>
                  <a:schemeClr val="tx1">
                    <a:lumMod val="85000"/>
                    <a:lumOff val="15000"/>
                  </a:schemeClr>
                </a:solidFill>
                <a:latin typeface="+mj-lt"/>
                <a:ea typeface="+mj-ea"/>
                <a:cs typeface="+mj-cs"/>
              </a:rPr>
              <a:t> </a:t>
            </a:r>
          </a:p>
        </p:txBody>
      </p:sp>
      <p:pic>
        <p:nvPicPr>
          <p:cNvPr id="3" name="Image 2">
            <a:extLst>
              <a:ext uri="{FF2B5EF4-FFF2-40B4-BE49-F238E27FC236}">
                <a16:creationId xmlns:a16="http://schemas.microsoft.com/office/drawing/2014/main" id="{DD9009CD-B3DC-D44D-39C7-2CBE919A7910}"/>
              </a:ext>
            </a:extLst>
          </p:cNvPr>
          <p:cNvPicPr>
            <a:picLocks noChangeAspect="1"/>
          </p:cNvPicPr>
          <p:nvPr/>
        </p:nvPicPr>
        <p:blipFill>
          <a:blip r:embed="rId2"/>
          <a:stretch>
            <a:fillRect/>
          </a:stretch>
        </p:blipFill>
        <p:spPr>
          <a:xfrm>
            <a:off x="502297" y="240260"/>
            <a:ext cx="8139404" cy="5107477"/>
          </a:xfrm>
          <a:prstGeom prst="rect">
            <a:avLst/>
          </a:prstGeom>
        </p:spPr>
      </p:pic>
    </p:spTree>
    <p:extLst>
      <p:ext uri="{BB962C8B-B14F-4D97-AF65-F5344CB8AC3E}">
        <p14:creationId xmlns:p14="http://schemas.microsoft.com/office/powerpoint/2010/main" val="76322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AA2249C-BDE8-032A-3132-65B7E3FA2F19}"/>
              </a:ext>
            </a:extLst>
          </p:cNvPr>
          <p:cNvSpPr txBox="1"/>
          <p:nvPr/>
        </p:nvSpPr>
        <p:spPr>
          <a:xfrm>
            <a:off x="5222355" y="5909309"/>
            <a:ext cx="1519084" cy="307777"/>
          </a:xfrm>
          <a:prstGeom prst="rect">
            <a:avLst/>
          </a:prstGeom>
          <a:solidFill>
            <a:schemeClr val="bg1">
              <a:lumMod val="95000"/>
            </a:schemeClr>
          </a:solidFill>
          <a:ln w="38100">
            <a:solidFill>
              <a:schemeClr val="tx1"/>
            </a:solidFill>
          </a:ln>
        </p:spPr>
        <p:txBody>
          <a:bodyPr wrap="square" rtlCol="0">
            <a:spAutoFit/>
          </a:bodyPr>
          <a:lstStyle/>
          <a:p>
            <a:pPr algn="ctr"/>
            <a:r>
              <a:rPr lang="fr-FR" sz="1400" b="1" dirty="0"/>
              <a:t>CROQUIS </a:t>
            </a:r>
            <a:r>
              <a:rPr lang="fr-FR" sz="1400" b="1" dirty="0" err="1"/>
              <a:t>N°2</a:t>
            </a:r>
            <a:r>
              <a:rPr lang="fr-FR" sz="1400" dirty="0"/>
              <a:t> </a:t>
            </a:r>
          </a:p>
        </p:txBody>
      </p:sp>
      <p:sp>
        <p:nvSpPr>
          <p:cNvPr id="7" name="ZoneTexte 6">
            <a:extLst>
              <a:ext uri="{FF2B5EF4-FFF2-40B4-BE49-F238E27FC236}">
                <a16:creationId xmlns:a16="http://schemas.microsoft.com/office/drawing/2014/main" id="{0DFCC29B-9593-01E7-B860-299BC5E85BC9}"/>
              </a:ext>
            </a:extLst>
          </p:cNvPr>
          <p:cNvSpPr txBox="1"/>
          <p:nvPr/>
        </p:nvSpPr>
        <p:spPr>
          <a:xfrm>
            <a:off x="654666" y="1983788"/>
            <a:ext cx="1519084" cy="492443"/>
          </a:xfrm>
          <a:prstGeom prst="rect">
            <a:avLst/>
          </a:prstGeom>
          <a:solidFill>
            <a:schemeClr val="bg1">
              <a:lumMod val="95000"/>
            </a:schemeClr>
          </a:solidFill>
          <a:ln w="28575">
            <a:solidFill>
              <a:schemeClr val="tx1"/>
            </a:solidFill>
          </a:ln>
        </p:spPr>
        <p:txBody>
          <a:bodyPr wrap="square" rtlCol="0">
            <a:spAutoFit/>
          </a:bodyPr>
          <a:lstStyle/>
          <a:p>
            <a:pPr algn="ctr"/>
            <a:r>
              <a:rPr lang="fr-FR" sz="1300" b="1" dirty="0"/>
              <a:t>CRITERES </a:t>
            </a:r>
          </a:p>
          <a:p>
            <a:pPr algn="ctr"/>
            <a:r>
              <a:rPr lang="fr-FR" sz="1300" b="1" dirty="0"/>
              <a:t>D’EVALUATION </a:t>
            </a:r>
          </a:p>
        </p:txBody>
      </p:sp>
      <p:pic>
        <p:nvPicPr>
          <p:cNvPr id="4" name="Image 3">
            <a:extLst>
              <a:ext uri="{FF2B5EF4-FFF2-40B4-BE49-F238E27FC236}">
                <a16:creationId xmlns:a16="http://schemas.microsoft.com/office/drawing/2014/main" id="{48498E69-8987-D7C4-941B-7F36D1A26E24}"/>
              </a:ext>
            </a:extLst>
          </p:cNvPr>
          <p:cNvPicPr>
            <a:picLocks noChangeAspect="1"/>
          </p:cNvPicPr>
          <p:nvPr/>
        </p:nvPicPr>
        <p:blipFill>
          <a:blip r:embed="rId2"/>
          <a:stretch>
            <a:fillRect/>
          </a:stretch>
        </p:blipFill>
        <p:spPr>
          <a:xfrm>
            <a:off x="2743634" y="839354"/>
            <a:ext cx="6126360" cy="4248840"/>
          </a:xfrm>
          <a:prstGeom prst="rect">
            <a:avLst/>
          </a:prstGeom>
          <a:ln w="19050">
            <a:solidFill>
              <a:schemeClr val="tx1"/>
            </a:solidFill>
          </a:ln>
        </p:spPr>
      </p:pic>
      <p:pic>
        <p:nvPicPr>
          <p:cNvPr id="10" name="Image 9">
            <a:extLst>
              <a:ext uri="{FF2B5EF4-FFF2-40B4-BE49-F238E27FC236}">
                <a16:creationId xmlns:a16="http://schemas.microsoft.com/office/drawing/2014/main" id="{6332EF5E-ADBC-93AB-0926-0DADE4368853}"/>
              </a:ext>
            </a:extLst>
          </p:cNvPr>
          <p:cNvPicPr>
            <a:picLocks noChangeAspect="1"/>
          </p:cNvPicPr>
          <p:nvPr/>
        </p:nvPicPr>
        <p:blipFill>
          <a:blip r:embed="rId3"/>
          <a:stretch>
            <a:fillRect/>
          </a:stretch>
        </p:blipFill>
        <p:spPr>
          <a:xfrm>
            <a:off x="188454" y="2572953"/>
            <a:ext cx="2451508" cy="3644133"/>
          </a:xfrm>
          <a:prstGeom prst="rect">
            <a:avLst/>
          </a:prstGeom>
          <a:ln w="19050">
            <a:solidFill>
              <a:schemeClr val="tx1"/>
            </a:solidFill>
          </a:ln>
        </p:spPr>
      </p:pic>
    </p:spTree>
    <p:extLst>
      <p:ext uri="{BB962C8B-B14F-4D97-AF65-F5344CB8AC3E}">
        <p14:creationId xmlns:p14="http://schemas.microsoft.com/office/powerpoint/2010/main" val="1348627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AA2249C-BDE8-032A-3132-65B7E3FA2F19}"/>
              </a:ext>
            </a:extLst>
          </p:cNvPr>
          <p:cNvSpPr txBox="1"/>
          <p:nvPr/>
        </p:nvSpPr>
        <p:spPr>
          <a:xfrm>
            <a:off x="5222355" y="5909309"/>
            <a:ext cx="1519084" cy="307777"/>
          </a:xfrm>
          <a:prstGeom prst="rect">
            <a:avLst/>
          </a:prstGeom>
          <a:solidFill>
            <a:schemeClr val="bg1">
              <a:lumMod val="95000"/>
            </a:schemeClr>
          </a:solidFill>
          <a:ln w="38100">
            <a:solidFill>
              <a:schemeClr val="tx1"/>
            </a:solidFill>
          </a:ln>
        </p:spPr>
        <p:txBody>
          <a:bodyPr wrap="square" rtlCol="0">
            <a:spAutoFit/>
          </a:bodyPr>
          <a:lstStyle/>
          <a:p>
            <a:pPr algn="ctr"/>
            <a:r>
              <a:rPr lang="fr-FR" sz="1400" b="1" dirty="0"/>
              <a:t>CROQUIS </a:t>
            </a:r>
            <a:r>
              <a:rPr lang="fr-FR" sz="1400" b="1" dirty="0" err="1"/>
              <a:t>N°3</a:t>
            </a:r>
            <a:r>
              <a:rPr lang="fr-FR" sz="1400" dirty="0"/>
              <a:t> </a:t>
            </a:r>
          </a:p>
        </p:txBody>
      </p:sp>
      <p:sp>
        <p:nvSpPr>
          <p:cNvPr id="7" name="ZoneTexte 6">
            <a:extLst>
              <a:ext uri="{FF2B5EF4-FFF2-40B4-BE49-F238E27FC236}">
                <a16:creationId xmlns:a16="http://schemas.microsoft.com/office/drawing/2014/main" id="{0DFCC29B-9593-01E7-B860-299BC5E85BC9}"/>
              </a:ext>
            </a:extLst>
          </p:cNvPr>
          <p:cNvSpPr txBox="1"/>
          <p:nvPr/>
        </p:nvSpPr>
        <p:spPr>
          <a:xfrm>
            <a:off x="654666" y="1983788"/>
            <a:ext cx="1519084" cy="461665"/>
          </a:xfrm>
          <a:prstGeom prst="rect">
            <a:avLst/>
          </a:prstGeom>
          <a:solidFill>
            <a:schemeClr val="bg1">
              <a:lumMod val="95000"/>
            </a:schemeClr>
          </a:solidFill>
          <a:ln w="28575">
            <a:solidFill>
              <a:schemeClr val="tx1"/>
            </a:solidFill>
          </a:ln>
        </p:spPr>
        <p:txBody>
          <a:bodyPr wrap="square" rtlCol="0">
            <a:spAutoFit/>
          </a:bodyPr>
          <a:lstStyle/>
          <a:p>
            <a:pPr algn="ctr"/>
            <a:r>
              <a:rPr lang="fr-FR" sz="1200" b="1" dirty="0"/>
              <a:t>CRITERES </a:t>
            </a:r>
          </a:p>
          <a:p>
            <a:pPr algn="ctr"/>
            <a:r>
              <a:rPr lang="fr-FR" sz="1200" b="1" dirty="0"/>
              <a:t>D’EVALUATION </a:t>
            </a:r>
          </a:p>
        </p:txBody>
      </p:sp>
      <p:pic>
        <p:nvPicPr>
          <p:cNvPr id="5" name="Image 4">
            <a:extLst>
              <a:ext uri="{FF2B5EF4-FFF2-40B4-BE49-F238E27FC236}">
                <a16:creationId xmlns:a16="http://schemas.microsoft.com/office/drawing/2014/main" id="{484D9A8D-106F-14B6-95D4-FB540F9B12B8}"/>
              </a:ext>
            </a:extLst>
          </p:cNvPr>
          <p:cNvPicPr>
            <a:picLocks noChangeAspect="1"/>
          </p:cNvPicPr>
          <p:nvPr/>
        </p:nvPicPr>
        <p:blipFill>
          <a:blip r:embed="rId2"/>
          <a:stretch>
            <a:fillRect/>
          </a:stretch>
        </p:blipFill>
        <p:spPr>
          <a:xfrm>
            <a:off x="158957" y="2572953"/>
            <a:ext cx="2458870" cy="3644133"/>
          </a:xfrm>
          <a:prstGeom prst="rect">
            <a:avLst/>
          </a:prstGeom>
          <a:ln w="19050">
            <a:solidFill>
              <a:schemeClr val="tx1"/>
            </a:solidFill>
          </a:ln>
        </p:spPr>
      </p:pic>
      <p:pic>
        <p:nvPicPr>
          <p:cNvPr id="8" name="Image 7">
            <a:extLst>
              <a:ext uri="{FF2B5EF4-FFF2-40B4-BE49-F238E27FC236}">
                <a16:creationId xmlns:a16="http://schemas.microsoft.com/office/drawing/2014/main" id="{959581A3-5D06-48DD-E9E2-E96BEAF0F511}"/>
              </a:ext>
            </a:extLst>
          </p:cNvPr>
          <p:cNvPicPr>
            <a:picLocks noChangeAspect="1"/>
          </p:cNvPicPr>
          <p:nvPr/>
        </p:nvPicPr>
        <p:blipFill>
          <a:blip r:embed="rId3"/>
          <a:stretch>
            <a:fillRect/>
          </a:stretch>
        </p:blipFill>
        <p:spPr>
          <a:xfrm>
            <a:off x="2728885" y="777723"/>
            <a:ext cx="6126360" cy="4396564"/>
          </a:xfrm>
          <a:prstGeom prst="rect">
            <a:avLst/>
          </a:prstGeom>
          <a:ln w="19050">
            <a:solidFill>
              <a:schemeClr val="tx1"/>
            </a:solidFill>
          </a:ln>
        </p:spPr>
      </p:pic>
    </p:spTree>
    <p:extLst>
      <p:ext uri="{BB962C8B-B14F-4D97-AF65-F5344CB8AC3E}">
        <p14:creationId xmlns:p14="http://schemas.microsoft.com/office/powerpoint/2010/main" val="2228273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AA2249C-BDE8-032A-3132-65B7E3FA2F19}"/>
              </a:ext>
            </a:extLst>
          </p:cNvPr>
          <p:cNvSpPr txBox="1"/>
          <p:nvPr/>
        </p:nvSpPr>
        <p:spPr>
          <a:xfrm>
            <a:off x="5222355" y="5909309"/>
            <a:ext cx="1519084" cy="307777"/>
          </a:xfrm>
          <a:prstGeom prst="rect">
            <a:avLst/>
          </a:prstGeom>
          <a:solidFill>
            <a:schemeClr val="bg1">
              <a:lumMod val="95000"/>
            </a:schemeClr>
          </a:solidFill>
          <a:ln w="38100">
            <a:solidFill>
              <a:schemeClr val="tx1"/>
            </a:solidFill>
          </a:ln>
        </p:spPr>
        <p:txBody>
          <a:bodyPr wrap="square" rtlCol="0">
            <a:spAutoFit/>
          </a:bodyPr>
          <a:lstStyle/>
          <a:p>
            <a:pPr algn="ctr"/>
            <a:r>
              <a:rPr lang="fr-FR" sz="1400" b="1" dirty="0"/>
              <a:t>CROQUIS </a:t>
            </a:r>
            <a:r>
              <a:rPr lang="fr-FR" sz="1400" b="1" dirty="0" err="1"/>
              <a:t>N°4</a:t>
            </a:r>
            <a:r>
              <a:rPr lang="fr-FR" sz="1400" dirty="0"/>
              <a:t> </a:t>
            </a:r>
          </a:p>
        </p:txBody>
      </p:sp>
      <p:sp>
        <p:nvSpPr>
          <p:cNvPr id="7" name="ZoneTexte 6">
            <a:extLst>
              <a:ext uri="{FF2B5EF4-FFF2-40B4-BE49-F238E27FC236}">
                <a16:creationId xmlns:a16="http://schemas.microsoft.com/office/drawing/2014/main" id="{0DFCC29B-9593-01E7-B860-299BC5E85BC9}"/>
              </a:ext>
            </a:extLst>
          </p:cNvPr>
          <p:cNvSpPr txBox="1"/>
          <p:nvPr/>
        </p:nvSpPr>
        <p:spPr>
          <a:xfrm>
            <a:off x="654666" y="1983788"/>
            <a:ext cx="1519084" cy="461665"/>
          </a:xfrm>
          <a:prstGeom prst="rect">
            <a:avLst/>
          </a:prstGeom>
          <a:solidFill>
            <a:schemeClr val="bg1">
              <a:lumMod val="95000"/>
            </a:schemeClr>
          </a:solidFill>
          <a:ln w="28575">
            <a:solidFill>
              <a:schemeClr val="tx1"/>
            </a:solidFill>
          </a:ln>
        </p:spPr>
        <p:txBody>
          <a:bodyPr wrap="square" rtlCol="0">
            <a:spAutoFit/>
          </a:bodyPr>
          <a:lstStyle/>
          <a:p>
            <a:pPr algn="ctr"/>
            <a:r>
              <a:rPr lang="fr-FR" sz="1200" b="1" dirty="0"/>
              <a:t>CRITERES </a:t>
            </a:r>
          </a:p>
          <a:p>
            <a:pPr algn="ctr"/>
            <a:r>
              <a:rPr lang="fr-FR" sz="1200" b="1" dirty="0"/>
              <a:t>D’EVALUATION </a:t>
            </a:r>
          </a:p>
        </p:txBody>
      </p:sp>
      <p:pic>
        <p:nvPicPr>
          <p:cNvPr id="4" name="Image 3">
            <a:extLst>
              <a:ext uri="{FF2B5EF4-FFF2-40B4-BE49-F238E27FC236}">
                <a16:creationId xmlns:a16="http://schemas.microsoft.com/office/drawing/2014/main" id="{93EABD75-213E-757D-2BD6-D2583BCC094E}"/>
              </a:ext>
            </a:extLst>
          </p:cNvPr>
          <p:cNvPicPr>
            <a:picLocks noChangeAspect="1"/>
          </p:cNvPicPr>
          <p:nvPr/>
        </p:nvPicPr>
        <p:blipFill>
          <a:blip r:embed="rId2"/>
          <a:stretch>
            <a:fillRect/>
          </a:stretch>
        </p:blipFill>
        <p:spPr>
          <a:xfrm>
            <a:off x="189720" y="2572952"/>
            <a:ext cx="2448975" cy="3644134"/>
          </a:xfrm>
          <a:prstGeom prst="rect">
            <a:avLst/>
          </a:prstGeom>
          <a:ln w="19050">
            <a:solidFill>
              <a:schemeClr val="tx1"/>
            </a:solidFill>
          </a:ln>
        </p:spPr>
      </p:pic>
      <p:pic>
        <p:nvPicPr>
          <p:cNvPr id="6" name="Image 5">
            <a:extLst>
              <a:ext uri="{FF2B5EF4-FFF2-40B4-BE49-F238E27FC236}">
                <a16:creationId xmlns:a16="http://schemas.microsoft.com/office/drawing/2014/main" id="{B16ADFAD-9E1E-587D-3DC4-F7D6EA87318D}"/>
              </a:ext>
            </a:extLst>
          </p:cNvPr>
          <p:cNvPicPr>
            <a:picLocks noChangeAspect="1"/>
          </p:cNvPicPr>
          <p:nvPr/>
        </p:nvPicPr>
        <p:blipFill>
          <a:blip r:embed="rId3"/>
          <a:stretch>
            <a:fillRect/>
          </a:stretch>
        </p:blipFill>
        <p:spPr>
          <a:xfrm>
            <a:off x="2728885" y="777722"/>
            <a:ext cx="6126360" cy="4236729"/>
          </a:xfrm>
          <a:prstGeom prst="rect">
            <a:avLst/>
          </a:prstGeom>
          <a:ln w="19050">
            <a:solidFill>
              <a:schemeClr val="tx1"/>
            </a:solidFill>
          </a:ln>
        </p:spPr>
      </p:pic>
    </p:spTree>
    <p:extLst>
      <p:ext uri="{BB962C8B-B14F-4D97-AF65-F5344CB8AC3E}">
        <p14:creationId xmlns:p14="http://schemas.microsoft.com/office/powerpoint/2010/main" val="570829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FCA2118-59A2-4310-A4B2-F2CBA821E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40492"/>
            <a:ext cx="9144000" cy="1924333"/>
          </a:xfrm>
          <a:custGeom>
            <a:avLst/>
            <a:gdLst>
              <a:gd name="connsiteX0" fmla="*/ 6189199 w 12192000"/>
              <a:gd name="connsiteY0" fmla="*/ 588 h 1924333"/>
              <a:gd name="connsiteX1" fmla="*/ 6207079 w 12192000"/>
              <a:gd name="connsiteY1" fmla="*/ 2850 h 1924333"/>
              <a:gd name="connsiteX2" fmla="*/ 6285610 w 12192000"/>
              <a:gd name="connsiteY2" fmla="*/ 18131 h 1924333"/>
              <a:gd name="connsiteX3" fmla="*/ 6378008 w 12192000"/>
              <a:gd name="connsiteY3" fmla="*/ 24625 h 1924333"/>
              <a:gd name="connsiteX4" fmla="*/ 6466340 w 12192000"/>
              <a:gd name="connsiteY4" fmla="*/ 21366 h 1924333"/>
              <a:gd name="connsiteX5" fmla="*/ 6553334 w 12192000"/>
              <a:gd name="connsiteY5" fmla="*/ 35307 h 1924333"/>
              <a:gd name="connsiteX6" fmla="*/ 6626068 w 12192000"/>
              <a:gd name="connsiteY6" fmla="*/ 58045 h 1924333"/>
              <a:gd name="connsiteX7" fmla="*/ 6692303 w 12192000"/>
              <a:gd name="connsiteY7" fmla="*/ 91487 h 1924333"/>
              <a:gd name="connsiteX8" fmla="*/ 6733670 w 12192000"/>
              <a:gd name="connsiteY8" fmla="*/ 118130 h 1924333"/>
              <a:gd name="connsiteX9" fmla="*/ 6798016 w 12192000"/>
              <a:gd name="connsiteY9" fmla="*/ 112271 h 1924333"/>
              <a:gd name="connsiteX10" fmla="*/ 6801081 w 12192000"/>
              <a:gd name="connsiteY10" fmla="*/ 114963 h 1924333"/>
              <a:gd name="connsiteX11" fmla="*/ 6819351 w 12192000"/>
              <a:gd name="connsiteY11" fmla="*/ 128825 h 1924333"/>
              <a:gd name="connsiteX12" fmla="*/ 6852732 w 12192000"/>
              <a:gd name="connsiteY12" fmla="*/ 123321 h 1924333"/>
              <a:gd name="connsiteX13" fmla="*/ 6865247 w 12192000"/>
              <a:gd name="connsiteY13" fmla="*/ 128836 h 1924333"/>
              <a:gd name="connsiteX14" fmla="*/ 6905517 w 12192000"/>
              <a:gd name="connsiteY14" fmla="*/ 129265 h 1924333"/>
              <a:gd name="connsiteX15" fmla="*/ 6950286 w 12192000"/>
              <a:gd name="connsiteY15" fmla="*/ 150104 h 1924333"/>
              <a:gd name="connsiteX16" fmla="*/ 7003442 w 12192000"/>
              <a:gd name="connsiteY16" fmla="*/ 136136 h 1924333"/>
              <a:gd name="connsiteX17" fmla="*/ 7160047 w 12192000"/>
              <a:gd name="connsiteY17" fmla="*/ 166721 h 1924333"/>
              <a:gd name="connsiteX18" fmla="*/ 7325604 w 12192000"/>
              <a:gd name="connsiteY18" fmla="*/ 215867 h 1924333"/>
              <a:gd name="connsiteX19" fmla="*/ 7540522 w 12192000"/>
              <a:gd name="connsiteY19" fmla="*/ 239374 h 1924333"/>
              <a:gd name="connsiteX20" fmla="*/ 7612071 w 12192000"/>
              <a:gd name="connsiteY20" fmla="*/ 229553 h 1924333"/>
              <a:gd name="connsiteX21" fmla="*/ 7651995 w 12192000"/>
              <a:gd name="connsiteY21" fmla="*/ 244567 h 1924333"/>
              <a:gd name="connsiteX22" fmla="*/ 7725761 w 12192000"/>
              <a:gd name="connsiteY22" fmla="*/ 258638 h 1924333"/>
              <a:gd name="connsiteX23" fmla="*/ 7823038 w 12192000"/>
              <a:gd name="connsiteY23" fmla="*/ 287078 h 1924333"/>
              <a:gd name="connsiteX24" fmla="*/ 7866405 w 12192000"/>
              <a:gd name="connsiteY24" fmla="*/ 287288 h 1924333"/>
              <a:gd name="connsiteX25" fmla="*/ 7875021 w 12192000"/>
              <a:gd name="connsiteY25" fmla="*/ 288224 h 1924333"/>
              <a:gd name="connsiteX26" fmla="*/ 7875146 w 12192000"/>
              <a:gd name="connsiteY26" fmla="*/ 288614 h 1924333"/>
              <a:gd name="connsiteX27" fmla="*/ 7907443 w 12192000"/>
              <a:gd name="connsiteY27" fmla="*/ 291752 h 1924333"/>
              <a:gd name="connsiteX28" fmla="*/ 7912892 w 12192000"/>
              <a:gd name="connsiteY28" fmla="*/ 294833 h 1924333"/>
              <a:gd name="connsiteX29" fmla="*/ 7946345 w 12192000"/>
              <a:gd name="connsiteY29" fmla="*/ 319359 h 1924333"/>
              <a:gd name="connsiteX30" fmla="*/ 8021238 w 12192000"/>
              <a:gd name="connsiteY30" fmla="*/ 315159 h 1924333"/>
              <a:gd name="connsiteX31" fmla="*/ 8094697 w 12192000"/>
              <a:gd name="connsiteY31" fmla="*/ 351819 h 1924333"/>
              <a:gd name="connsiteX32" fmla="*/ 8155208 w 12192000"/>
              <a:gd name="connsiteY32" fmla="*/ 371168 h 1924333"/>
              <a:gd name="connsiteX33" fmla="*/ 8248472 w 12192000"/>
              <a:gd name="connsiteY33" fmla="*/ 400489 h 1924333"/>
              <a:gd name="connsiteX34" fmla="*/ 8300068 w 12192000"/>
              <a:gd name="connsiteY34" fmla="*/ 405531 h 1924333"/>
              <a:gd name="connsiteX35" fmla="*/ 8356293 w 12192000"/>
              <a:gd name="connsiteY35" fmla="*/ 403328 h 1924333"/>
              <a:gd name="connsiteX36" fmla="*/ 8475838 w 12192000"/>
              <a:gd name="connsiteY36" fmla="*/ 435524 h 1924333"/>
              <a:gd name="connsiteX37" fmla="*/ 8575216 w 12192000"/>
              <a:gd name="connsiteY37" fmla="*/ 450198 h 1924333"/>
              <a:gd name="connsiteX38" fmla="*/ 8588650 w 12192000"/>
              <a:gd name="connsiteY38" fmla="*/ 447070 h 1924333"/>
              <a:gd name="connsiteX39" fmla="*/ 8612184 w 12192000"/>
              <a:gd name="connsiteY39" fmla="*/ 439577 h 1924333"/>
              <a:gd name="connsiteX40" fmla="*/ 8630713 w 12192000"/>
              <a:gd name="connsiteY40" fmla="*/ 433015 h 1924333"/>
              <a:gd name="connsiteX41" fmla="*/ 8704240 w 12192000"/>
              <a:gd name="connsiteY41" fmla="*/ 422865 h 1924333"/>
              <a:gd name="connsiteX42" fmla="*/ 8829513 w 12192000"/>
              <a:gd name="connsiteY42" fmla="*/ 429389 h 1924333"/>
              <a:gd name="connsiteX43" fmla="*/ 9083651 w 12192000"/>
              <a:gd name="connsiteY43" fmla="*/ 390744 h 1924333"/>
              <a:gd name="connsiteX44" fmla="*/ 9371402 w 12192000"/>
              <a:gd name="connsiteY44" fmla="*/ 371809 h 1924333"/>
              <a:gd name="connsiteX45" fmla="*/ 9429586 w 12192000"/>
              <a:gd name="connsiteY45" fmla="*/ 369213 h 1924333"/>
              <a:gd name="connsiteX46" fmla="*/ 9489757 w 12192000"/>
              <a:gd name="connsiteY46" fmla="*/ 377814 h 1924333"/>
              <a:gd name="connsiteX47" fmla="*/ 9516954 w 12192000"/>
              <a:gd name="connsiteY47" fmla="*/ 376991 h 1924333"/>
              <a:gd name="connsiteX48" fmla="*/ 9645588 w 12192000"/>
              <a:gd name="connsiteY48" fmla="*/ 363590 h 1924333"/>
              <a:gd name="connsiteX49" fmla="*/ 9722896 w 12192000"/>
              <a:gd name="connsiteY49" fmla="*/ 360983 h 1924333"/>
              <a:gd name="connsiteX50" fmla="*/ 9752803 w 12192000"/>
              <a:gd name="connsiteY50" fmla="*/ 368492 h 1924333"/>
              <a:gd name="connsiteX51" fmla="*/ 9890305 w 12192000"/>
              <a:gd name="connsiteY51" fmla="*/ 380736 h 1924333"/>
              <a:gd name="connsiteX52" fmla="*/ 9939767 w 12192000"/>
              <a:gd name="connsiteY52" fmla="*/ 377776 h 1924333"/>
              <a:gd name="connsiteX53" fmla="*/ 9944355 w 12192000"/>
              <a:gd name="connsiteY53" fmla="*/ 377352 h 1924333"/>
              <a:gd name="connsiteX54" fmla="*/ 9953719 w 12192000"/>
              <a:gd name="connsiteY54" fmla="*/ 375642 h 1924333"/>
              <a:gd name="connsiteX55" fmla="*/ 9955809 w 12192000"/>
              <a:gd name="connsiteY55" fmla="*/ 376294 h 1924333"/>
              <a:gd name="connsiteX56" fmla="*/ 10032710 w 12192000"/>
              <a:gd name="connsiteY56" fmla="*/ 394940 h 1924333"/>
              <a:gd name="connsiteX57" fmla="*/ 10049925 w 12192000"/>
              <a:gd name="connsiteY57" fmla="*/ 404971 h 1924333"/>
              <a:gd name="connsiteX58" fmla="*/ 10112671 w 12192000"/>
              <a:gd name="connsiteY58" fmla="*/ 414549 h 1924333"/>
              <a:gd name="connsiteX59" fmla="*/ 10170853 w 12192000"/>
              <a:gd name="connsiteY59" fmla="*/ 435168 h 1924333"/>
              <a:gd name="connsiteX60" fmla="*/ 10290184 w 12192000"/>
              <a:gd name="connsiteY60" fmla="*/ 448123 h 1924333"/>
              <a:gd name="connsiteX61" fmla="*/ 10320158 w 12192000"/>
              <a:gd name="connsiteY61" fmla="*/ 458352 h 1924333"/>
              <a:gd name="connsiteX62" fmla="*/ 10321815 w 12192000"/>
              <a:gd name="connsiteY62" fmla="*/ 463087 h 1924333"/>
              <a:gd name="connsiteX63" fmla="*/ 10373742 w 12192000"/>
              <a:gd name="connsiteY63" fmla="*/ 464538 h 1924333"/>
              <a:gd name="connsiteX64" fmla="*/ 10428532 w 12192000"/>
              <a:gd name="connsiteY64" fmla="*/ 492504 h 1924333"/>
              <a:gd name="connsiteX65" fmla="*/ 10466490 w 12192000"/>
              <a:gd name="connsiteY65" fmla="*/ 517759 h 1924333"/>
              <a:gd name="connsiteX66" fmla="*/ 10466675 w 12192000"/>
              <a:gd name="connsiteY66" fmla="*/ 522076 h 1924333"/>
              <a:gd name="connsiteX67" fmla="*/ 10470309 w 12192000"/>
              <a:gd name="connsiteY67" fmla="*/ 522792 h 1924333"/>
              <a:gd name="connsiteX68" fmla="*/ 10474138 w 12192000"/>
              <a:gd name="connsiteY68" fmla="*/ 519761 h 1924333"/>
              <a:gd name="connsiteX69" fmla="*/ 10501100 w 12192000"/>
              <a:gd name="connsiteY69" fmla="*/ 528263 h 1924333"/>
              <a:gd name="connsiteX70" fmla="*/ 10502395 w 12192000"/>
              <a:gd name="connsiteY70" fmla="*/ 536393 h 1924333"/>
              <a:gd name="connsiteX71" fmla="*/ 10689496 w 12192000"/>
              <a:gd name="connsiteY71" fmla="*/ 560233 h 1924333"/>
              <a:gd name="connsiteX72" fmla="*/ 10788736 w 12192000"/>
              <a:gd name="connsiteY72" fmla="*/ 613188 h 1924333"/>
              <a:gd name="connsiteX73" fmla="*/ 10819747 w 12192000"/>
              <a:gd name="connsiteY73" fmla="*/ 621351 h 1924333"/>
              <a:gd name="connsiteX74" fmla="*/ 10864632 w 12192000"/>
              <a:gd name="connsiteY74" fmla="*/ 644858 h 1924333"/>
              <a:gd name="connsiteX75" fmla="*/ 10929407 w 12192000"/>
              <a:gd name="connsiteY75" fmla="*/ 652945 h 1924333"/>
              <a:gd name="connsiteX76" fmla="*/ 10979412 w 12192000"/>
              <a:gd name="connsiteY76" fmla="*/ 654217 h 1924333"/>
              <a:gd name="connsiteX77" fmla="*/ 11006959 w 12192000"/>
              <a:gd name="connsiteY77" fmla="*/ 657017 h 1924333"/>
              <a:gd name="connsiteX78" fmla="*/ 11077038 w 12192000"/>
              <a:gd name="connsiteY78" fmla="*/ 668487 h 1924333"/>
              <a:gd name="connsiteX79" fmla="*/ 11157850 w 12192000"/>
              <a:gd name="connsiteY79" fmla="*/ 693164 h 1924333"/>
              <a:gd name="connsiteX80" fmla="*/ 11175276 w 12192000"/>
              <a:gd name="connsiteY80" fmla="*/ 697243 h 1924333"/>
              <a:gd name="connsiteX81" fmla="*/ 11191131 w 12192000"/>
              <a:gd name="connsiteY81" fmla="*/ 696085 h 1924333"/>
              <a:gd name="connsiteX82" fmla="*/ 11195573 w 12192000"/>
              <a:gd name="connsiteY82" fmla="*/ 691751 h 1924333"/>
              <a:gd name="connsiteX83" fmla="*/ 11205299 w 12192000"/>
              <a:gd name="connsiteY83" fmla="*/ 693247 h 1924333"/>
              <a:gd name="connsiteX84" fmla="*/ 11223770 w 12192000"/>
              <a:gd name="connsiteY84" fmla="*/ 690335 h 1924333"/>
              <a:gd name="connsiteX85" fmla="*/ 11292119 w 12192000"/>
              <a:gd name="connsiteY85" fmla="*/ 713311 h 1924333"/>
              <a:gd name="connsiteX86" fmla="*/ 11435379 w 12192000"/>
              <a:gd name="connsiteY86" fmla="*/ 758519 h 1924333"/>
              <a:gd name="connsiteX87" fmla="*/ 11604406 w 12192000"/>
              <a:gd name="connsiteY87" fmla="*/ 810476 h 1924333"/>
              <a:gd name="connsiteX88" fmla="*/ 11652155 w 12192000"/>
              <a:gd name="connsiteY88" fmla="*/ 825109 h 1924333"/>
              <a:gd name="connsiteX89" fmla="*/ 11654192 w 12192000"/>
              <a:gd name="connsiteY89" fmla="*/ 827301 h 1924333"/>
              <a:gd name="connsiteX90" fmla="*/ 11676599 w 12192000"/>
              <a:gd name="connsiteY90" fmla="*/ 846628 h 1924333"/>
              <a:gd name="connsiteX91" fmla="*/ 11775168 w 12192000"/>
              <a:gd name="connsiteY91" fmla="*/ 890664 h 1924333"/>
              <a:gd name="connsiteX92" fmla="*/ 11826341 w 12192000"/>
              <a:gd name="connsiteY92" fmla="*/ 877558 h 1924333"/>
              <a:gd name="connsiteX93" fmla="*/ 11879068 w 12192000"/>
              <a:gd name="connsiteY93" fmla="*/ 874038 h 1924333"/>
              <a:gd name="connsiteX94" fmla="*/ 11889563 w 12192000"/>
              <a:gd name="connsiteY94" fmla="*/ 878619 h 1924333"/>
              <a:gd name="connsiteX95" fmla="*/ 12016613 w 12192000"/>
              <a:gd name="connsiteY95" fmla="*/ 886111 h 1924333"/>
              <a:gd name="connsiteX96" fmla="*/ 12108292 w 12192000"/>
              <a:gd name="connsiteY96" fmla="*/ 868500 h 1924333"/>
              <a:gd name="connsiteX97" fmla="*/ 12182910 w 12192000"/>
              <a:gd name="connsiteY97" fmla="*/ 882003 h 1924333"/>
              <a:gd name="connsiteX98" fmla="*/ 12192000 w 12192000"/>
              <a:gd name="connsiteY98" fmla="*/ 884778 h 1924333"/>
              <a:gd name="connsiteX99" fmla="*/ 12192000 w 12192000"/>
              <a:gd name="connsiteY99" fmla="*/ 1610315 h 1924333"/>
              <a:gd name="connsiteX100" fmla="*/ 12191998 w 12192000"/>
              <a:gd name="connsiteY100" fmla="*/ 1610315 h 1924333"/>
              <a:gd name="connsiteX101" fmla="*/ 12191998 w 12192000"/>
              <a:gd name="connsiteY101" fmla="*/ 1924333 h 1924333"/>
              <a:gd name="connsiteX102" fmla="*/ 0 w 12192000"/>
              <a:gd name="connsiteY102" fmla="*/ 1924333 h 1924333"/>
              <a:gd name="connsiteX103" fmla="*/ 0 w 12192000"/>
              <a:gd name="connsiteY103" fmla="*/ 505159 h 1924333"/>
              <a:gd name="connsiteX104" fmla="*/ 5722 w 12192000"/>
              <a:gd name="connsiteY104" fmla="*/ 508889 h 1924333"/>
              <a:gd name="connsiteX105" fmla="*/ 38476 w 12192000"/>
              <a:gd name="connsiteY105" fmla="*/ 524137 h 1924333"/>
              <a:gd name="connsiteX106" fmla="*/ 192883 w 12192000"/>
              <a:gd name="connsiteY106" fmla="*/ 545272 h 1924333"/>
              <a:gd name="connsiteX107" fmla="*/ 343710 w 12192000"/>
              <a:gd name="connsiteY107" fmla="*/ 565029 h 1924333"/>
              <a:gd name="connsiteX108" fmla="*/ 471066 w 12192000"/>
              <a:gd name="connsiteY108" fmla="*/ 549837 h 1924333"/>
              <a:gd name="connsiteX109" fmla="*/ 617333 w 12192000"/>
              <a:gd name="connsiteY109" fmla="*/ 526428 h 1924333"/>
              <a:gd name="connsiteX110" fmla="*/ 725203 w 12192000"/>
              <a:gd name="connsiteY110" fmla="*/ 523793 h 1924333"/>
              <a:gd name="connsiteX111" fmla="*/ 788494 w 12192000"/>
              <a:gd name="connsiteY111" fmla="*/ 505799 h 1924333"/>
              <a:gd name="connsiteX112" fmla="*/ 885977 w 12192000"/>
              <a:gd name="connsiteY112" fmla="*/ 526585 h 1924333"/>
              <a:gd name="connsiteX113" fmla="*/ 932142 w 12192000"/>
              <a:gd name="connsiteY113" fmla="*/ 528005 h 1924333"/>
              <a:gd name="connsiteX114" fmla="*/ 1090404 w 12192000"/>
              <a:gd name="connsiteY114" fmla="*/ 498299 h 1924333"/>
              <a:gd name="connsiteX115" fmla="*/ 1188628 w 12192000"/>
              <a:gd name="connsiteY115" fmla="*/ 483151 h 1924333"/>
              <a:gd name="connsiteX116" fmla="*/ 1316247 w 12192000"/>
              <a:gd name="connsiteY116" fmla="*/ 425979 h 1924333"/>
              <a:gd name="connsiteX117" fmla="*/ 1357712 w 12192000"/>
              <a:gd name="connsiteY117" fmla="*/ 416549 h 1924333"/>
              <a:gd name="connsiteX118" fmla="*/ 1425921 w 12192000"/>
              <a:gd name="connsiteY118" fmla="*/ 413953 h 1924333"/>
              <a:gd name="connsiteX119" fmla="*/ 1503817 w 12192000"/>
              <a:gd name="connsiteY119" fmla="*/ 380457 h 1924333"/>
              <a:gd name="connsiteX120" fmla="*/ 1639196 w 12192000"/>
              <a:gd name="connsiteY120" fmla="*/ 372785 h 1924333"/>
              <a:gd name="connsiteX121" fmla="*/ 1705606 w 12192000"/>
              <a:gd name="connsiteY121" fmla="*/ 359023 h 1924333"/>
              <a:gd name="connsiteX122" fmla="*/ 1813011 w 12192000"/>
              <a:gd name="connsiteY122" fmla="*/ 331023 h 1924333"/>
              <a:gd name="connsiteX123" fmla="*/ 1831380 w 12192000"/>
              <a:gd name="connsiteY123" fmla="*/ 341307 h 1924333"/>
              <a:gd name="connsiteX124" fmla="*/ 1858612 w 12192000"/>
              <a:gd name="connsiteY124" fmla="*/ 326777 h 1924333"/>
              <a:gd name="connsiteX125" fmla="*/ 1880661 w 12192000"/>
              <a:gd name="connsiteY125" fmla="*/ 335987 h 1924333"/>
              <a:gd name="connsiteX126" fmla="*/ 1941495 w 12192000"/>
              <a:gd name="connsiteY126" fmla="*/ 310792 h 1924333"/>
              <a:gd name="connsiteX127" fmla="*/ 1995402 w 12192000"/>
              <a:gd name="connsiteY127" fmla="*/ 305480 h 1924333"/>
              <a:gd name="connsiteX128" fmla="*/ 2223864 w 12192000"/>
              <a:gd name="connsiteY128" fmla="*/ 266118 h 1924333"/>
              <a:gd name="connsiteX129" fmla="*/ 2418043 w 12192000"/>
              <a:gd name="connsiteY129" fmla="*/ 215314 h 1924333"/>
              <a:gd name="connsiteX130" fmla="*/ 2558461 w 12192000"/>
              <a:gd name="connsiteY130" fmla="*/ 168193 h 1924333"/>
              <a:gd name="connsiteX131" fmla="*/ 2595535 w 12192000"/>
              <a:gd name="connsiteY131" fmla="*/ 158548 h 1924333"/>
              <a:gd name="connsiteX132" fmla="*/ 2626942 w 12192000"/>
              <a:gd name="connsiteY132" fmla="*/ 130400 h 1924333"/>
              <a:gd name="connsiteX133" fmla="*/ 2632225 w 12192000"/>
              <a:gd name="connsiteY133" fmla="*/ 130446 h 1924333"/>
              <a:gd name="connsiteX134" fmla="*/ 2696856 w 12192000"/>
              <a:gd name="connsiteY134" fmla="*/ 128498 h 1924333"/>
              <a:gd name="connsiteX135" fmla="*/ 2759767 w 12192000"/>
              <a:gd name="connsiteY135" fmla="*/ 127784 h 1924333"/>
              <a:gd name="connsiteX136" fmla="*/ 2792685 w 12192000"/>
              <a:gd name="connsiteY136" fmla="*/ 115710 h 1924333"/>
              <a:gd name="connsiteX137" fmla="*/ 2799767 w 12192000"/>
              <a:gd name="connsiteY137" fmla="*/ 113754 h 1924333"/>
              <a:gd name="connsiteX138" fmla="*/ 2829799 w 12192000"/>
              <a:gd name="connsiteY138" fmla="*/ 120042 h 1924333"/>
              <a:gd name="connsiteX139" fmla="*/ 2890704 w 12192000"/>
              <a:gd name="connsiteY139" fmla="*/ 121493 h 1924333"/>
              <a:gd name="connsiteX140" fmla="*/ 3042646 w 12192000"/>
              <a:gd name="connsiteY140" fmla="*/ 112273 h 1924333"/>
              <a:gd name="connsiteX141" fmla="*/ 3146630 w 12192000"/>
              <a:gd name="connsiteY141" fmla="*/ 100898 h 1924333"/>
              <a:gd name="connsiteX142" fmla="*/ 3233163 w 12192000"/>
              <a:gd name="connsiteY142" fmla="*/ 120200 h 1924333"/>
              <a:gd name="connsiteX143" fmla="*/ 3372699 w 12192000"/>
              <a:gd name="connsiteY143" fmla="*/ 129394 h 1924333"/>
              <a:gd name="connsiteX144" fmla="*/ 3394352 w 12192000"/>
              <a:gd name="connsiteY144" fmla="*/ 131671 h 1924333"/>
              <a:gd name="connsiteX145" fmla="*/ 3448218 w 12192000"/>
              <a:gd name="connsiteY145" fmla="*/ 118229 h 1924333"/>
              <a:gd name="connsiteX146" fmla="*/ 3505047 w 12192000"/>
              <a:gd name="connsiteY146" fmla="*/ 115412 h 1924333"/>
              <a:gd name="connsiteX147" fmla="*/ 3521767 w 12192000"/>
              <a:gd name="connsiteY147" fmla="*/ 111071 h 1924333"/>
              <a:gd name="connsiteX148" fmla="*/ 3585137 w 12192000"/>
              <a:gd name="connsiteY148" fmla="*/ 114371 h 1924333"/>
              <a:gd name="connsiteX149" fmla="*/ 3690293 w 12192000"/>
              <a:gd name="connsiteY149" fmla="*/ 98301 h 1924333"/>
              <a:gd name="connsiteX150" fmla="*/ 3867818 w 12192000"/>
              <a:gd name="connsiteY150" fmla="*/ 88985 h 1924333"/>
              <a:gd name="connsiteX151" fmla="*/ 4091337 w 12192000"/>
              <a:gd name="connsiteY151" fmla="*/ 70813 h 1924333"/>
              <a:gd name="connsiteX152" fmla="*/ 4246332 w 12192000"/>
              <a:gd name="connsiteY152" fmla="*/ 41697 h 1924333"/>
              <a:gd name="connsiteX153" fmla="*/ 4266975 w 12192000"/>
              <a:gd name="connsiteY153" fmla="*/ 46592 h 1924333"/>
              <a:gd name="connsiteX154" fmla="*/ 4270566 w 12192000"/>
              <a:gd name="connsiteY154" fmla="*/ 47620 h 1924333"/>
              <a:gd name="connsiteX155" fmla="*/ 4288964 w 12192000"/>
              <a:gd name="connsiteY155" fmla="*/ 52766 h 1924333"/>
              <a:gd name="connsiteX156" fmla="*/ 4365137 w 12192000"/>
              <a:gd name="connsiteY156" fmla="*/ 51783 h 1924333"/>
              <a:gd name="connsiteX157" fmla="*/ 4430546 w 12192000"/>
              <a:gd name="connsiteY157" fmla="*/ 44555 h 1924333"/>
              <a:gd name="connsiteX158" fmla="*/ 4444136 w 12192000"/>
              <a:gd name="connsiteY158" fmla="*/ 39567 h 1924333"/>
              <a:gd name="connsiteX159" fmla="*/ 4534039 w 12192000"/>
              <a:gd name="connsiteY159" fmla="*/ 31604 h 1924333"/>
              <a:gd name="connsiteX160" fmla="*/ 4560448 w 12192000"/>
              <a:gd name="connsiteY160" fmla="*/ 25231 h 1924333"/>
              <a:gd name="connsiteX161" fmla="*/ 4568006 w 12192000"/>
              <a:gd name="connsiteY161" fmla="*/ 25970 h 1924333"/>
              <a:gd name="connsiteX162" fmla="*/ 4595497 w 12192000"/>
              <a:gd name="connsiteY162" fmla="*/ 22958 h 1924333"/>
              <a:gd name="connsiteX163" fmla="*/ 4608623 w 12192000"/>
              <a:gd name="connsiteY163" fmla="*/ 18108 h 1924333"/>
              <a:gd name="connsiteX164" fmla="*/ 4623942 w 12192000"/>
              <a:gd name="connsiteY164" fmla="*/ 22251 h 1924333"/>
              <a:gd name="connsiteX165" fmla="*/ 4664336 w 12192000"/>
              <a:gd name="connsiteY165" fmla="*/ 23306 h 1924333"/>
              <a:gd name="connsiteX166" fmla="*/ 4677385 w 12192000"/>
              <a:gd name="connsiteY166" fmla="*/ 18246 h 1924333"/>
              <a:gd name="connsiteX167" fmla="*/ 4698143 w 12192000"/>
              <a:gd name="connsiteY167" fmla="*/ 18036 h 1924333"/>
              <a:gd name="connsiteX168" fmla="*/ 4750609 w 12192000"/>
              <a:gd name="connsiteY168" fmla="*/ 23611 h 1924333"/>
              <a:gd name="connsiteX169" fmla="*/ 4784658 w 12192000"/>
              <a:gd name="connsiteY169" fmla="*/ 25057 h 1924333"/>
              <a:gd name="connsiteX170" fmla="*/ 4847558 w 12192000"/>
              <a:gd name="connsiteY170" fmla="*/ 38726 h 1924333"/>
              <a:gd name="connsiteX171" fmla="*/ 4909134 w 12192000"/>
              <a:gd name="connsiteY171" fmla="*/ 50659 h 1924333"/>
              <a:gd name="connsiteX172" fmla="*/ 5099219 w 12192000"/>
              <a:gd name="connsiteY172" fmla="*/ 55050 h 1924333"/>
              <a:gd name="connsiteX173" fmla="*/ 5184992 w 12192000"/>
              <a:gd name="connsiteY173" fmla="*/ 67596 h 1924333"/>
              <a:gd name="connsiteX174" fmla="*/ 5229637 w 12192000"/>
              <a:gd name="connsiteY174" fmla="*/ 67789 h 1924333"/>
              <a:gd name="connsiteX175" fmla="*/ 5389346 w 12192000"/>
              <a:gd name="connsiteY175" fmla="*/ 80211 h 1924333"/>
              <a:gd name="connsiteX176" fmla="*/ 5494414 w 12192000"/>
              <a:gd name="connsiteY176" fmla="*/ 75926 h 1924333"/>
              <a:gd name="connsiteX177" fmla="*/ 5528443 w 12192000"/>
              <a:gd name="connsiteY177" fmla="*/ 77206 h 1924333"/>
              <a:gd name="connsiteX178" fmla="*/ 5684939 w 12192000"/>
              <a:gd name="connsiteY178" fmla="*/ 50269 h 1924333"/>
              <a:gd name="connsiteX179" fmla="*/ 5765146 w 12192000"/>
              <a:gd name="connsiteY179" fmla="*/ 50414 h 1924333"/>
              <a:gd name="connsiteX180" fmla="*/ 5848655 w 12192000"/>
              <a:gd name="connsiteY180" fmla="*/ 35257 h 1924333"/>
              <a:gd name="connsiteX181" fmla="*/ 5930656 w 12192000"/>
              <a:gd name="connsiteY181" fmla="*/ 30131 h 1924333"/>
              <a:gd name="connsiteX182" fmla="*/ 6124150 w 12192000"/>
              <a:gd name="connsiteY182" fmla="*/ 31679 h 1924333"/>
              <a:gd name="connsiteX183" fmla="*/ 6189199 w 12192000"/>
              <a:gd name="connsiteY183" fmla="*/ 588 h 192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2192000" h="1924333">
                <a:moveTo>
                  <a:pt x="6189199" y="588"/>
                </a:moveTo>
                <a:cubicBezTo>
                  <a:pt x="6196356" y="-574"/>
                  <a:pt x="6202609" y="-108"/>
                  <a:pt x="6207079" y="2850"/>
                </a:cubicBezTo>
                <a:cubicBezTo>
                  <a:pt x="6222026" y="2749"/>
                  <a:pt x="6273489" y="3767"/>
                  <a:pt x="6285610" y="18131"/>
                </a:cubicBezTo>
                <a:cubicBezTo>
                  <a:pt x="6307255" y="18685"/>
                  <a:pt x="6357141" y="23793"/>
                  <a:pt x="6378008" y="24625"/>
                </a:cubicBezTo>
                <a:cubicBezTo>
                  <a:pt x="6409946" y="30645"/>
                  <a:pt x="6438307" y="10375"/>
                  <a:pt x="6466340" y="21366"/>
                </a:cubicBezTo>
                <a:cubicBezTo>
                  <a:pt x="6488276" y="31229"/>
                  <a:pt x="6529854" y="28110"/>
                  <a:pt x="6553334" y="35307"/>
                </a:cubicBezTo>
                <a:cubicBezTo>
                  <a:pt x="6561737" y="48059"/>
                  <a:pt x="6609188" y="62087"/>
                  <a:pt x="6626068" y="58045"/>
                </a:cubicBezTo>
                <a:cubicBezTo>
                  <a:pt x="6660952" y="66570"/>
                  <a:pt x="6666277" y="84716"/>
                  <a:pt x="6692303" y="91487"/>
                </a:cubicBezTo>
                <a:lnTo>
                  <a:pt x="6733670" y="118130"/>
                </a:lnTo>
                <a:lnTo>
                  <a:pt x="6798016" y="112271"/>
                </a:lnTo>
                <a:lnTo>
                  <a:pt x="6801081" y="114963"/>
                </a:lnTo>
                <a:cubicBezTo>
                  <a:pt x="6806919" y="120140"/>
                  <a:pt x="6812832" y="125016"/>
                  <a:pt x="6819351" y="128825"/>
                </a:cubicBezTo>
                <a:cubicBezTo>
                  <a:pt x="6825742" y="109997"/>
                  <a:pt x="6840132" y="116541"/>
                  <a:pt x="6852732" y="123321"/>
                </a:cubicBezTo>
                <a:lnTo>
                  <a:pt x="6865247" y="128836"/>
                </a:lnTo>
                <a:lnTo>
                  <a:pt x="6905517" y="129265"/>
                </a:lnTo>
                <a:cubicBezTo>
                  <a:pt x="6934052" y="140042"/>
                  <a:pt x="6939773" y="141556"/>
                  <a:pt x="6950286" y="150104"/>
                </a:cubicBezTo>
                <a:lnTo>
                  <a:pt x="7003442" y="136136"/>
                </a:lnTo>
                <a:lnTo>
                  <a:pt x="7160047" y="166721"/>
                </a:lnTo>
                <a:cubicBezTo>
                  <a:pt x="7207281" y="179911"/>
                  <a:pt x="7280644" y="210197"/>
                  <a:pt x="7325604" y="215867"/>
                </a:cubicBezTo>
                <a:cubicBezTo>
                  <a:pt x="7460113" y="233904"/>
                  <a:pt x="7393081" y="242880"/>
                  <a:pt x="7540522" y="239374"/>
                </a:cubicBezTo>
                <a:cubicBezTo>
                  <a:pt x="7545714" y="234872"/>
                  <a:pt x="7605972" y="231727"/>
                  <a:pt x="7612071" y="229553"/>
                </a:cubicBezTo>
                <a:lnTo>
                  <a:pt x="7651995" y="244567"/>
                </a:lnTo>
                <a:lnTo>
                  <a:pt x="7725761" y="258638"/>
                </a:lnTo>
                <a:lnTo>
                  <a:pt x="7823038" y="287078"/>
                </a:lnTo>
                <a:cubicBezTo>
                  <a:pt x="7837080" y="286482"/>
                  <a:pt x="7851647" y="286498"/>
                  <a:pt x="7866405" y="287288"/>
                </a:cubicBezTo>
                <a:lnTo>
                  <a:pt x="7875021" y="288224"/>
                </a:lnTo>
                <a:cubicBezTo>
                  <a:pt x="7875062" y="288354"/>
                  <a:pt x="7875105" y="288483"/>
                  <a:pt x="7875146" y="288614"/>
                </a:cubicBezTo>
                <a:cubicBezTo>
                  <a:pt x="7880550" y="289202"/>
                  <a:pt x="7901153" y="290716"/>
                  <a:pt x="7907443" y="291752"/>
                </a:cubicBezTo>
                <a:lnTo>
                  <a:pt x="7912892" y="294833"/>
                </a:lnTo>
                <a:lnTo>
                  <a:pt x="7946345" y="319359"/>
                </a:lnTo>
                <a:cubicBezTo>
                  <a:pt x="7958657" y="312776"/>
                  <a:pt x="7996513" y="309749"/>
                  <a:pt x="8021238" y="315159"/>
                </a:cubicBezTo>
                <a:cubicBezTo>
                  <a:pt x="8045964" y="320570"/>
                  <a:pt x="8058169" y="340462"/>
                  <a:pt x="8094697" y="351819"/>
                </a:cubicBezTo>
                <a:cubicBezTo>
                  <a:pt x="8129587" y="361154"/>
                  <a:pt x="8116181" y="360544"/>
                  <a:pt x="8155208" y="371168"/>
                </a:cubicBezTo>
                <a:cubicBezTo>
                  <a:pt x="8196217" y="383300"/>
                  <a:pt x="8205468" y="391801"/>
                  <a:pt x="8248472" y="400489"/>
                </a:cubicBezTo>
                <a:cubicBezTo>
                  <a:pt x="8283932" y="419791"/>
                  <a:pt x="8278617" y="392031"/>
                  <a:pt x="8300068" y="405531"/>
                </a:cubicBezTo>
                <a:lnTo>
                  <a:pt x="8356293" y="403328"/>
                </a:lnTo>
                <a:cubicBezTo>
                  <a:pt x="8377247" y="404463"/>
                  <a:pt x="8438442" y="433194"/>
                  <a:pt x="8475838" y="435524"/>
                </a:cubicBezTo>
                <a:cubicBezTo>
                  <a:pt x="8510241" y="438037"/>
                  <a:pt x="8545511" y="449840"/>
                  <a:pt x="8575216" y="450198"/>
                </a:cubicBezTo>
                <a:lnTo>
                  <a:pt x="8588650" y="447070"/>
                </a:lnTo>
                <a:lnTo>
                  <a:pt x="8612184" y="439577"/>
                </a:lnTo>
                <a:lnTo>
                  <a:pt x="8630713" y="433015"/>
                </a:lnTo>
                <a:cubicBezTo>
                  <a:pt x="8635870" y="429519"/>
                  <a:pt x="8700685" y="428411"/>
                  <a:pt x="8704240" y="422865"/>
                </a:cubicBezTo>
                <a:cubicBezTo>
                  <a:pt x="8761777" y="429549"/>
                  <a:pt x="8768302" y="427178"/>
                  <a:pt x="8829513" y="429389"/>
                </a:cubicBezTo>
                <a:cubicBezTo>
                  <a:pt x="8922895" y="444672"/>
                  <a:pt x="8924579" y="401507"/>
                  <a:pt x="9083651" y="390744"/>
                </a:cubicBezTo>
                <a:cubicBezTo>
                  <a:pt x="9138403" y="388032"/>
                  <a:pt x="9315003" y="378647"/>
                  <a:pt x="9371402" y="371809"/>
                </a:cubicBezTo>
                <a:cubicBezTo>
                  <a:pt x="9358632" y="337502"/>
                  <a:pt x="9402842" y="379364"/>
                  <a:pt x="9429586" y="369213"/>
                </a:cubicBezTo>
                <a:cubicBezTo>
                  <a:pt x="9449312" y="370213"/>
                  <a:pt x="9473938" y="373270"/>
                  <a:pt x="9489757" y="377814"/>
                </a:cubicBezTo>
                <a:cubicBezTo>
                  <a:pt x="9498164" y="379256"/>
                  <a:pt x="9507139" y="379272"/>
                  <a:pt x="9516954" y="376991"/>
                </a:cubicBezTo>
                <a:cubicBezTo>
                  <a:pt x="9548430" y="354766"/>
                  <a:pt x="9591874" y="370315"/>
                  <a:pt x="9645588" y="363590"/>
                </a:cubicBezTo>
                <a:cubicBezTo>
                  <a:pt x="9660487" y="368814"/>
                  <a:pt x="9710817" y="350550"/>
                  <a:pt x="9722896" y="360983"/>
                </a:cubicBezTo>
                <a:cubicBezTo>
                  <a:pt x="9733918" y="362239"/>
                  <a:pt x="9745201" y="356679"/>
                  <a:pt x="9752803" y="368492"/>
                </a:cubicBezTo>
                <a:cubicBezTo>
                  <a:pt x="9793268" y="374490"/>
                  <a:pt x="9843313" y="380978"/>
                  <a:pt x="9890305" y="380736"/>
                </a:cubicBezTo>
                <a:cubicBezTo>
                  <a:pt x="9912701" y="380083"/>
                  <a:pt x="9926523" y="379037"/>
                  <a:pt x="9939767" y="377776"/>
                </a:cubicBezTo>
                <a:lnTo>
                  <a:pt x="9944355" y="377352"/>
                </a:lnTo>
                <a:lnTo>
                  <a:pt x="9953719" y="375642"/>
                </a:lnTo>
                <a:lnTo>
                  <a:pt x="9955809" y="376294"/>
                </a:lnTo>
                <a:lnTo>
                  <a:pt x="10032710" y="394940"/>
                </a:lnTo>
                <a:lnTo>
                  <a:pt x="10049925" y="404971"/>
                </a:lnTo>
                <a:lnTo>
                  <a:pt x="10112671" y="414549"/>
                </a:lnTo>
                <a:cubicBezTo>
                  <a:pt x="10169643" y="412125"/>
                  <a:pt x="10132220" y="425358"/>
                  <a:pt x="10170853" y="435168"/>
                </a:cubicBezTo>
                <a:cubicBezTo>
                  <a:pt x="10206088" y="442020"/>
                  <a:pt x="10240809" y="454081"/>
                  <a:pt x="10290184" y="448123"/>
                </a:cubicBezTo>
                <a:cubicBezTo>
                  <a:pt x="10301813" y="444919"/>
                  <a:pt x="10315233" y="449499"/>
                  <a:pt x="10320158" y="458352"/>
                </a:cubicBezTo>
                <a:cubicBezTo>
                  <a:pt x="10321006" y="459876"/>
                  <a:pt x="10321565" y="461470"/>
                  <a:pt x="10321815" y="463087"/>
                </a:cubicBezTo>
                <a:cubicBezTo>
                  <a:pt x="10354058" y="457158"/>
                  <a:pt x="10355176" y="470634"/>
                  <a:pt x="10373742" y="464538"/>
                </a:cubicBezTo>
                <a:cubicBezTo>
                  <a:pt x="10403060" y="475292"/>
                  <a:pt x="10411841" y="497597"/>
                  <a:pt x="10428532" y="492504"/>
                </a:cubicBezTo>
                <a:cubicBezTo>
                  <a:pt x="10440561" y="500742"/>
                  <a:pt x="10446267" y="521930"/>
                  <a:pt x="10466490" y="517759"/>
                </a:cubicBezTo>
                <a:cubicBezTo>
                  <a:pt x="10464622" y="519986"/>
                  <a:pt x="10465013" y="521261"/>
                  <a:pt x="10466675" y="522076"/>
                </a:cubicBezTo>
                <a:lnTo>
                  <a:pt x="10470309" y="522792"/>
                </a:lnTo>
                <a:lnTo>
                  <a:pt x="10474138" y="519761"/>
                </a:lnTo>
                <a:cubicBezTo>
                  <a:pt x="10488888" y="509612"/>
                  <a:pt x="10484914" y="524734"/>
                  <a:pt x="10501100" y="528263"/>
                </a:cubicBezTo>
                <a:cubicBezTo>
                  <a:pt x="10508412" y="530705"/>
                  <a:pt x="10505426" y="533743"/>
                  <a:pt x="10502395" y="536393"/>
                </a:cubicBezTo>
                <a:lnTo>
                  <a:pt x="10689496" y="560233"/>
                </a:lnTo>
                <a:cubicBezTo>
                  <a:pt x="10721441" y="573640"/>
                  <a:pt x="10757547" y="582937"/>
                  <a:pt x="10788736" y="613188"/>
                </a:cubicBezTo>
                <a:cubicBezTo>
                  <a:pt x="10794510" y="621641"/>
                  <a:pt x="10807098" y="616073"/>
                  <a:pt x="10819747" y="621351"/>
                </a:cubicBezTo>
                <a:cubicBezTo>
                  <a:pt x="10832398" y="626630"/>
                  <a:pt x="10846356" y="639592"/>
                  <a:pt x="10864632" y="644858"/>
                </a:cubicBezTo>
                <a:cubicBezTo>
                  <a:pt x="10895617" y="652290"/>
                  <a:pt x="10921550" y="640451"/>
                  <a:pt x="10929407" y="652945"/>
                </a:cubicBezTo>
                <a:cubicBezTo>
                  <a:pt x="10945460" y="653176"/>
                  <a:pt x="10968148" y="640553"/>
                  <a:pt x="10979412" y="654217"/>
                </a:cubicBezTo>
                <a:cubicBezTo>
                  <a:pt x="10981679" y="643737"/>
                  <a:pt x="10997287" y="663414"/>
                  <a:pt x="11006959" y="657017"/>
                </a:cubicBezTo>
                <a:cubicBezTo>
                  <a:pt x="11023230" y="659396"/>
                  <a:pt x="11051890" y="662462"/>
                  <a:pt x="11077038" y="668487"/>
                </a:cubicBezTo>
                <a:cubicBezTo>
                  <a:pt x="11097000" y="690299"/>
                  <a:pt x="11141286" y="676399"/>
                  <a:pt x="11157850" y="693164"/>
                </a:cubicBezTo>
                <a:cubicBezTo>
                  <a:pt x="11163800" y="695757"/>
                  <a:pt x="11169599" y="696942"/>
                  <a:pt x="11175276" y="697243"/>
                </a:cubicBezTo>
                <a:lnTo>
                  <a:pt x="11191131" y="696085"/>
                </a:lnTo>
                <a:lnTo>
                  <a:pt x="11195573" y="691751"/>
                </a:lnTo>
                <a:lnTo>
                  <a:pt x="11205299" y="693247"/>
                </a:lnTo>
                <a:lnTo>
                  <a:pt x="11223770" y="690335"/>
                </a:lnTo>
                <a:cubicBezTo>
                  <a:pt x="11237778" y="693777"/>
                  <a:pt x="11256852" y="701947"/>
                  <a:pt x="11292119" y="713311"/>
                </a:cubicBezTo>
                <a:cubicBezTo>
                  <a:pt x="11334878" y="733451"/>
                  <a:pt x="11401662" y="729175"/>
                  <a:pt x="11435379" y="758519"/>
                </a:cubicBezTo>
                <a:lnTo>
                  <a:pt x="11604406" y="810476"/>
                </a:lnTo>
                <a:lnTo>
                  <a:pt x="11652155" y="825109"/>
                </a:lnTo>
                <a:lnTo>
                  <a:pt x="11654192" y="827301"/>
                </a:lnTo>
                <a:cubicBezTo>
                  <a:pt x="11661650" y="834729"/>
                  <a:pt x="11669215" y="841480"/>
                  <a:pt x="11676599" y="846628"/>
                </a:cubicBezTo>
                <a:cubicBezTo>
                  <a:pt x="11688258" y="861760"/>
                  <a:pt x="11752266" y="896888"/>
                  <a:pt x="11775168" y="890664"/>
                </a:cubicBezTo>
                <a:cubicBezTo>
                  <a:pt x="11790977" y="883819"/>
                  <a:pt x="11808364" y="879901"/>
                  <a:pt x="11826341" y="877558"/>
                </a:cubicBezTo>
                <a:lnTo>
                  <a:pt x="11879068" y="874038"/>
                </a:lnTo>
                <a:lnTo>
                  <a:pt x="11889563" y="878619"/>
                </a:lnTo>
                <a:lnTo>
                  <a:pt x="12016613" y="886111"/>
                </a:lnTo>
                <a:lnTo>
                  <a:pt x="12108292" y="868500"/>
                </a:lnTo>
                <a:cubicBezTo>
                  <a:pt x="12129725" y="867311"/>
                  <a:pt x="12157891" y="874537"/>
                  <a:pt x="12182910" y="882003"/>
                </a:cubicBezTo>
                <a:lnTo>
                  <a:pt x="12192000" y="884778"/>
                </a:lnTo>
                <a:lnTo>
                  <a:pt x="12192000" y="1610315"/>
                </a:lnTo>
                <a:lnTo>
                  <a:pt x="12191998" y="1610315"/>
                </a:lnTo>
                <a:lnTo>
                  <a:pt x="12191998" y="1924333"/>
                </a:lnTo>
                <a:lnTo>
                  <a:pt x="0" y="1924333"/>
                </a:lnTo>
                <a:lnTo>
                  <a:pt x="0" y="505159"/>
                </a:lnTo>
                <a:lnTo>
                  <a:pt x="5722" y="508889"/>
                </a:lnTo>
                <a:cubicBezTo>
                  <a:pt x="21614" y="518548"/>
                  <a:pt x="33814" y="524781"/>
                  <a:pt x="38476" y="524137"/>
                </a:cubicBezTo>
                <a:cubicBezTo>
                  <a:pt x="99229" y="544180"/>
                  <a:pt x="142010" y="538457"/>
                  <a:pt x="192883" y="545272"/>
                </a:cubicBezTo>
                <a:cubicBezTo>
                  <a:pt x="277629" y="525210"/>
                  <a:pt x="293434" y="558443"/>
                  <a:pt x="343710" y="565029"/>
                </a:cubicBezTo>
                <a:cubicBezTo>
                  <a:pt x="383094" y="555729"/>
                  <a:pt x="425462" y="556271"/>
                  <a:pt x="471066" y="549837"/>
                </a:cubicBezTo>
                <a:cubicBezTo>
                  <a:pt x="513583" y="544428"/>
                  <a:pt x="569194" y="531004"/>
                  <a:pt x="617333" y="526428"/>
                </a:cubicBezTo>
                <a:cubicBezTo>
                  <a:pt x="660031" y="520760"/>
                  <a:pt x="696675" y="523882"/>
                  <a:pt x="725203" y="523793"/>
                </a:cubicBezTo>
                <a:cubicBezTo>
                  <a:pt x="736650" y="521695"/>
                  <a:pt x="780513" y="502146"/>
                  <a:pt x="788494" y="505799"/>
                </a:cubicBezTo>
                <a:lnTo>
                  <a:pt x="885977" y="526585"/>
                </a:lnTo>
                <a:cubicBezTo>
                  <a:pt x="906140" y="522837"/>
                  <a:pt x="917203" y="532232"/>
                  <a:pt x="932142" y="528005"/>
                </a:cubicBezTo>
                <a:cubicBezTo>
                  <a:pt x="963701" y="524128"/>
                  <a:pt x="1061555" y="499582"/>
                  <a:pt x="1090404" y="498299"/>
                </a:cubicBezTo>
                <a:cubicBezTo>
                  <a:pt x="1132840" y="494057"/>
                  <a:pt x="1148476" y="496041"/>
                  <a:pt x="1188628" y="483151"/>
                </a:cubicBezTo>
                <a:cubicBezTo>
                  <a:pt x="1230397" y="468408"/>
                  <a:pt x="1278711" y="457638"/>
                  <a:pt x="1316247" y="425979"/>
                </a:cubicBezTo>
                <a:cubicBezTo>
                  <a:pt x="1322662" y="417251"/>
                  <a:pt x="1339433" y="418553"/>
                  <a:pt x="1357712" y="416549"/>
                </a:cubicBezTo>
                <a:cubicBezTo>
                  <a:pt x="1375991" y="414544"/>
                  <a:pt x="1423507" y="412949"/>
                  <a:pt x="1425921" y="413953"/>
                </a:cubicBezTo>
                <a:cubicBezTo>
                  <a:pt x="1450272" y="407937"/>
                  <a:pt x="1458223" y="388156"/>
                  <a:pt x="1503817" y="380457"/>
                </a:cubicBezTo>
                <a:cubicBezTo>
                  <a:pt x="1541095" y="377398"/>
                  <a:pt x="1605565" y="376357"/>
                  <a:pt x="1639196" y="372785"/>
                </a:cubicBezTo>
                <a:cubicBezTo>
                  <a:pt x="1653280" y="376736"/>
                  <a:pt x="1695289" y="365766"/>
                  <a:pt x="1705606" y="359023"/>
                </a:cubicBezTo>
                <a:cubicBezTo>
                  <a:pt x="1729169" y="336295"/>
                  <a:pt x="1793207" y="348537"/>
                  <a:pt x="1813011" y="331023"/>
                </a:cubicBezTo>
                <a:cubicBezTo>
                  <a:pt x="1820772" y="328179"/>
                  <a:pt x="1823566" y="341833"/>
                  <a:pt x="1831380" y="341307"/>
                </a:cubicBezTo>
                <a:lnTo>
                  <a:pt x="1858612" y="326777"/>
                </a:lnTo>
                <a:lnTo>
                  <a:pt x="1880661" y="335987"/>
                </a:lnTo>
                <a:lnTo>
                  <a:pt x="1941495" y="310792"/>
                </a:lnTo>
                <a:cubicBezTo>
                  <a:pt x="1978970" y="307223"/>
                  <a:pt x="1947391" y="291714"/>
                  <a:pt x="1995402" y="305480"/>
                </a:cubicBezTo>
                <a:cubicBezTo>
                  <a:pt x="2042464" y="298034"/>
                  <a:pt x="2153424" y="281146"/>
                  <a:pt x="2223864" y="266118"/>
                </a:cubicBezTo>
                <a:cubicBezTo>
                  <a:pt x="2261296" y="256300"/>
                  <a:pt x="2360518" y="238323"/>
                  <a:pt x="2418043" y="215314"/>
                </a:cubicBezTo>
                <a:cubicBezTo>
                  <a:pt x="2472088" y="206823"/>
                  <a:pt x="2499422" y="162612"/>
                  <a:pt x="2558461" y="168193"/>
                </a:cubicBezTo>
                <a:cubicBezTo>
                  <a:pt x="2559660" y="164506"/>
                  <a:pt x="2592244" y="161337"/>
                  <a:pt x="2595535" y="158548"/>
                </a:cubicBezTo>
                <a:lnTo>
                  <a:pt x="2626942" y="130400"/>
                </a:lnTo>
                <a:lnTo>
                  <a:pt x="2632225" y="130446"/>
                </a:lnTo>
                <a:lnTo>
                  <a:pt x="2696856" y="128498"/>
                </a:lnTo>
                <a:lnTo>
                  <a:pt x="2759767" y="127784"/>
                </a:lnTo>
                <a:cubicBezTo>
                  <a:pt x="2770024" y="123546"/>
                  <a:pt x="2781047" y="119463"/>
                  <a:pt x="2792685" y="115710"/>
                </a:cubicBezTo>
                <a:lnTo>
                  <a:pt x="2799767" y="113754"/>
                </a:lnTo>
                <a:lnTo>
                  <a:pt x="2829799" y="120042"/>
                </a:lnTo>
                <a:lnTo>
                  <a:pt x="2890704" y="121493"/>
                </a:lnTo>
                <a:cubicBezTo>
                  <a:pt x="2935390" y="121035"/>
                  <a:pt x="2990780" y="113193"/>
                  <a:pt x="3042646" y="112273"/>
                </a:cubicBezTo>
                <a:cubicBezTo>
                  <a:pt x="3077119" y="111474"/>
                  <a:pt x="3124089" y="100414"/>
                  <a:pt x="3146630" y="100898"/>
                </a:cubicBezTo>
                <a:cubicBezTo>
                  <a:pt x="3169381" y="117699"/>
                  <a:pt x="3224695" y="125864"/>
                  <a:pt x="3233163" y="120200"/>
                </a:cubicBezTo>
                <a:lnTo>
                  <a:pt x="3372699" y="129394"/>
                </a:lnTo>
                <a:cubicBezTo>
                  <a:pt x="3389020" y="126586"/>
                  <a:pt x="3397563" y="116804"/>
                  <a:pt x="3394352" y="131671"/>
                </a:cubicBezTo>
                <a:cubicBezTo>
                  <a:pt x="3406102" y="131485"/>
                  <a:pt x="3429770" y="120938"/>
                  <a:pt x="3448218" y="118229"/>
                </a:cubicBezTo>
                <a:lnTo>
                  <a:pt x="3505047" y="115412"/>
                </a:lnTo>
                <a:lnTo>
                  <a:pt x="3521767" y="111071"/>
                </a:lnTo>
                <a:cubicBezTo>
                  <a:pt x="3526335" y="108877"/>
                  <a:pt x="3582156" y="117732"/>
                  <a:pt x="3585137" y="114371"/>
                </a:cubicBezTo>
                <a:cubicBezTo>
                  <a:pt x="3638265" y="102098"/>
                  <a:pt x="3633789" y="98565"/>
                  <a:pt x="3690293" y="98301"/>
                </a:cubicBezTo>
                <a:cubicBezTo>
                  <a:pt x="3782197" y="112746"/>
                  <a:pt x="3826738" y="92943"/>
                  <a:pt x="3867818" y="88985"/>
                </a:cubicBezTo>
                <a:cubicBezTo>
                  <a:pt x="3943777" y="81477"/>
                  <a:pt x="3990501" y="75194"/>
                  <a:pt x="4091337" y="70813"/>
                </a:cubicBezTo>
                <a:cubicBezTo>
                  <a:pt x="4154422" y="62932"/>
                  <a:pt x="4217060" y="45734"/>
                  <a:pt x="4246332" y="41697"/>
                </a:cubicBezTo>
                <a:cubicBezTo>
                  <a:pt x="4253308" y="42804"/>
                  <a:pt x="4260125" y="44606"/>
                  <a:pt x="4266975" y="46592"/>
                </a:cubicBezTo>
                <a:lnTo>
                  <a:pt x="4270566" y="47620"/>
                </a:lnTo>
                <a:lnTo>
                  <a:pt x="4288964" y="52766"/>
                </a:lnTo>
                <a:lnTo>
                  <a:pt x="4365137" y="51783"/>
                </a:lnTo>
                <a:lnTo>
                  <a:pt x="4430546" y="44555"/>
                </a:lnTo>
                <a:lnTo>
                  <a:pt x="4444136" y="39567"/>
                </a:lnTo>
                <a:lnTo>
                  <a:pt x="4534039" y="31604"/>
                </a:lnTo>
                <a:lnTo>
                  <a:pt x="4560448" y="25231"/>
                </a:lnTo>
                <a:lnTo>
                  <a:pt x="4568006" y="25970"/>
                </a:lnTo>
                <a:cubicBezTo>
                  <a:pt x="4580278" y="23866"/>
                  <a:pt x="4594878" y="14904"/>
                  <a:pt x="4595497" y="22958"/>
                </a:cubicBezTo>
                <a:lnTo>
                  <a:pt x="4608623" y="18108"/>
                </a:lnTo>
                <a:lnTo>
                  <a:pt x="4623942" y="22251"/>
                </a:lnTo>
                <a:cubicBezTo>
                  <a:pt x="4633227" y="23117"/>
                  <a:pt x="4655429" y="23973"/>
                  <a:pt x="4664336" y="23306"/>
                </a:cubicBezTo>
                <a:lnTo>
                  <a:pt x="4677385" y="18246"/>
                </a:lnTo>
                <a:lnTo>
                  <a:pt x="4698143" y="18036"/>
                </a:lnTo>
                <a:cubicBezTo>
                  <a:pt x="4710347" y="18931"/>
                  <a:pt x="4736189" y="22441"/>
                  <a:pt x="4750609" y="23611"/>
                </a:cubicBezTo>
                <a:cubicBezTo>
                  <a:pt x="4764270" y="27424"/>
                  <a:pt x="4774858" y="29782"/>
                  <a:pt x="4784658" y="25057"/>
                </a:cubicBezTo>
                <a:cubicBezTo>
                  <a:pt x="4804708" y="29613"/>
                  <a:pt x="4822811" y="48263"/>
                  <a:pt x="4847558" y="38726"/>
                </a:cubicBezTo>
                <a:cubicBezTo>
                  <a:pt x="4868304" y="42993"/>
                  <a:pt x="4867190" y="47939"/>
                  <a:pt x="4909134" y="50659"/>
                </a:cubicBezTo>
                <a:cubicBezTo>
                  <a:pt x="4945026" y="52455"/>
                  <a:pt x="5063406" y="54096"/>
                  <a:pt x="5099219" y="55050"/>
                </a:cubicBezTo>
                <a:cubicBezTo>
                  <a:pt x="5145195" y="57873"/>
                  <a:pt x="5163254" y="65473"/>
                  <a:pt x="5184992" y="67596"/>
                </a:cubicBezTo>
                <a:cubicBezTo>
                  <a:pt x="5206728" y="69720"/>
                  <a:pt x="5195578" y="65687"/>
                  <a:pt x="5229637" y="67789"/>
                </a:cubicBezTo>
                <a:cubicBezTo>
                  <a:pt x="5263695" y="69892"/>
                  <a:pt x="5345217" y="78854"/>
                  <a:pt x="5389346" y="80211"/>
                </a:cubicBezTo>
                <a:cubicBezTo>
                  <a:pt x="5425889" y="83191"/>
                  <a:pt x="5461943" y="84751"/>
                  <a:pt x="5494414" y="75926"/>
                </a:cubicBezTo>
                <a:lnTo>
                  <a:pt x="5528443" y="77206"/>
                </a:lnTo>
                <a:cubicBezTo>
                  <a:pt x="5582723" y="71370"/>
                  <a:pt x="5638917" y="68385"/>
                  <a:pt x="5684939" y="50269"/>
                </a:cubicBezTo>
                <a:cubicBezTo>
                  <a:pt x="5724389" y="45804"/>
                  <a:pt x="5737860" y="52916"/>
                  <a:pt x="5765146" y="50414"/>
                </a:cubicBezTo>
                <a:cubicBezTo>
                  <a:pt x="5792695" y="43060"/>
                  <a:pt x="5827352" y="38097"/>
                  <a:pt x="5848655" y="35257"/>
                </a:cubicBezTo>
                <a:lnTo>
                  <a:pt x="5930656" y="30131"/>
                </a:lnTo>
                <a:lnTo>
                  <a:pt x="6124150" y="31679"/>
                </a:lnTo>
                <a:cubicBezTo>
                  <a:pt x="6138131" y="22216"/>
                  <a:pt x="6167730" y="4075"/>
                  <a:pt x="6189199" y="5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ZoneTexte 1">
            <a:extLst>
              <a:ext uri="{FF2B5EF4-FFF2-40B4-BE49-F238E27FC236}">
                <a16:creationId xmlns:a16="http://schemas.microsoft.com/office/drawing/2014/main" id="{4B26BCE7-1B1F-D0CA-E038-FF30214C5D92}"/>
              </a:ext>
            </a:extLst>
          </p:cNvPr>
          <p:cNvSpPr txBox="1"/>
          <p:nvPr/>
        </p:nvSpPr>
        <p:spPr>
          <a:xfrm>
            <a:off x="941294" y="5526543"/>
            <a:ext cx="7261411" cy="739880"/>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1400" b="1" kern="1200" dirty="0">
                <a:solidFill>
                  <a:schemeClr val="tx1">
                    <a:lumMod val="85000"/>
                    <a:lumOff val="15000"/>
                  </a:schemeClr>
                </a:solidFill>
                <a:latin typeface="+mj-lt"/>
                <a:ea typeface="+mj-ea"/>
                <a:cs typeface="+mj-cs"/>
              </a:rPr>
              <a:t>CROQUIS </a:t>
            </a:r>
            <a:r>
              <a:rPr lang="en-US" sz="1400" b="1" kern="1200" dirty="0" err="1">
                <a:solidFill>
                  <a:schemeClr val="tx1">
                    <a:lumMod val="85000"/>
                    <a:lumOff val="15000"/>
                  </a:schemeClr>
                </a:solidFill>
                <a:latin typeface="+mj-lt"/>
                <a:ea typeface="+mj-ea"/>
                <a:cs typeface="+mj-cs"/>
              </a:rPr>
              <a:t>N°4</a:t>
            </a:r>
            <a:r>
              <a:rPr lang="en-US" sz="1400" b="1" kern="1200" dirty="0">
                <a:solidFill>
                  <a:schemeClr val="tx1">
                    <a:lumMod val="85000"/>
                    <a:lumOff val="15000"/>
                  </a:schemeClr>
                </a:solidFill>
                <a:latin typeface="+mj-lt"/>
                <a:ea typeface="+mj-ea"/>
                <a:cs typeface="+mj-cs"/>
              </a:rPr>
              <a:t>.</a:t>
            </a:r>
          </a:p>
          <a:p>
            <a:pPr algn="ctr" defTabSz="914400">
              <a:lnSpc>
                <a:spcPct val="90000"/>
              </a:lnSpc>
              <a:spcBef>
                <a:spcPct val="0"/>
              </a:spcBef>
              <a:spcAft>
                <a:spcPts val="600"/>
              </a:spcAft>
            </a:pPr>
            <a:r>
              <a:rPr lang="en-US" sz="1400" b="1" dirty="0" err="1">
                <a:solidFill>
                  <a:schemeClr val="tx1">
                    <a:lumMod val="85000"/>
                    <a:lumOff val="15000"/>
                  </a:schemeClr>
                </a:solidFill>
                <a:latin typeface="+mj-lt"/>
                <a:ea typeface="+mj-ea"/>
                <a:cs typeface="+mj-cs"/>
              </a:rPr>
              <a:t>ANALYSE</a:t>
            </a:r>
            <a:r>
              <a:rPr lang="en-US" sz="1400" b="1" dirty="0">
                <a:solidFill>
                  <a:schemeClr val="tx1">
                    <a:lumMod val="85000"/>
                    <a:lumOff val="15000"/>
                  </a:schemeClr>
                </a:solidFill>
                <a:latin typeface="+mj-lt"/>
                <a:ea typeface="+mj-ea"/>
                <a:cs typeface="+mj-cs"/>
              </a:rPr>
              <a:t> DU TEXTE.</a:t>
            </a:r>
            <a:r>
              <a:rPr lang="en-US" sz="1400" kern="1200" dirty="0">
                <a:solidFill>
                  <a:schemeClr val="tx1">
                    <a:lumMod val="85000"/>
                    <a:lumOff val="15000"/>
                  </a:schemeClr>
                </a:solidFill>
                <a:latin typeface="+mj-lt"/>
                <a:ea typeface="+mj-ea"/>
                <a:cs typeface="+mj-cs"/>
              </a:rPr>
              <a:t> </a:t>
            </a:r>
          </a:p>
        </p:txBody>
      </p:sp>
      <p:pic>
        <p:nvPicPr>
          <p:cNvPr id="4" name="Image 3">
            <a:extLst>
              <a:ext uri="{FF2B5EF4-FFF2-40B4-BE49-F238E27FC236}">
                <a16:creationId xmlns:a16="http://schemas.microsoft.com/office/drawing/2014/main" id="{3E3ECB5B-09B4-53F1-2F0C-085D14DDFBA0}"/>
              </a:ext>
            </a:extLst>
          </p:cNvPr>
          <p:cNvPicPr>
            <a:picLocks noChangeAspect="1"/>
          </p:cNvPicPr>
          <p:nvPr/>
        </p:nvPicPr>
        <p:blipFill>
          <a:blip r:embed="rId2"/>
          <a:stretch>
            <a:fillRect/>
          </a:stretch>
        </p:blipFill>
        <p:spPr>
          <a:xfrm>
            <a:off x="513333" y="139892"/>
            <a:ext cx="8117331" cy="5093626"/>
          </a:xfrm>
          <a:prstGeom prst="rect">
            <a:avLst/>
          </a:prstGeom>
        </p:spPr>
      </p:pic>
    </p:spTree>
    <p:extLst>
      <p:ext uri="{BB962C8B-B14F-4D97-AF65-F5344CB8AC3E}">
        <p14:creationId xmlns:p14="http://schemas.microsoft.com/office/powerpoint/2010/main" val="2545322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F53F090-3E4E-EB7F-E69D-F2F90C89CB8A}"/>
              </a:ext>
            </a:extLst>
          </p:cNvPr>
          <p:cNvPicPr>
            <a:picLocks noChangeAspect="1"/>
          </p:cNvPicPr>
          <p:nvPr/>
        </p:nvPicPr>
        <p:blipFill>
          <a:blip r:embed="rId2"/>
          <a:stretch>
            <a:fillRect/>
          </a:stretch>
        </p:blipFill>
        <p:spPr>
          <a:xfrm>
            <a:off x="1926111" y="103382"/>
            <a:ext cx="6971146" cy="2886562"/>
          </a:xfrm>
          <a:prstGeom prst="rect">
            <a:avLst/>
          </a:prstGeom>
        </p:spPr>
      </p:pic>
      <p:pic>
        <p:nvPicPr>
          <p:cNvPr id="5" name="Image 4">
            <a:extLst>
              <a:ext uri="{FF2B5EF4-FFF2-40B4-BE49-F238E27FC236}">
                <a16:creationId xmlns:a16="http://schemas.microsoft.com/office/drawing/2014/main" id="{69858566-DB2E-C351-8731-179954EE1CFE}"/>
              </a:ext>
            </a:extLst>
          </p:cNvPr>
          <p:cNvPicPr>
            <a:picLocks noChangeAspect="1"/>
          </p:cNvPicPr>
          <p:nvPr/>
        </p:nvPicPr>
        <p:blipFill>
          <a:blip r:embed="rId3"/>
          <a:stretch>
            <a:fillRect/>
          </a:stretch>
        </p:blipFill>
        <p:spPr>
          <a:xfrm>
            <a:off x="1926111" y="2989944"/>
            <a:ext cx="6971146" cy="3754784"/>
          </a:xfrm>
          <a:prstGeom prst="rect">
            <a:avLst/>
          </a:prstGeom>
        </p:spPr>
      </p:pic>
      <p:sp>
        <p:nvSpPr>
          <p:cNvPr id="6" name="Rectangle 5">
            <a:extLst>
              <a:ext uri="{FF2B5EF4-FFF2-40B4-BE49-F238E27FC236}">
                <a16:creationId xmlns:a16="http://schemas.microsoft.com/office/drawing/2014/main" id="{5F0C3EF2-84BD-DFFE-9262-8C2288C40E8D}"/>
              </a:ext>
            </a:extLst>
          </p:cNvPr>
          <p:cNvSpPr/>
          <p:nvPr/>
        </p:nvSpPr>
        <p:spPr>
          <a:xfrm>
            <a:off x="1956129" y="518830"/>
            <a:ext cx="1135744" cy="414767"/>
          </a:xfrm>
          <a:prstGeom prst="rect">
            <a:avLst/>
          </a:prstGeom>
          <a:solidFill>
            <a:srgbClr val="FF0000">
              <a:alpha val="20000"/>
            </a:srgbClr>
          </a:solid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 name="Rectangle 6">
            <a:extLst>
              <a:ext uri="{FF2B5EF4-FFF2-40B4-BE49-F238E27FC236}">
                <a16:creationId xmlns:a16="http://schemas.microsoft.com/office/drawing/2014/main" id="{0437FECE-8E35-A6FE-6569-7A4D8680A848}"/>
              </a:ext>
            </a:extLst>
          </p:cNvPr>
          <p:cNvSpPr/>
          <p:nvPr/>
        </p:nvSpPr>
        <p:spPr>
          <a:xfrm>
            <a:off x="3581399" y="3820160"/>
            <a:ext cx="5185230" cy="542276"/>
          </a:xfrm>
          <a:prstGeom prst="rect">
            <a:avLst/>
          </a:prstGeom>
          <a:solidFill>
            <a:srgbClr val="FF0000">
              <a:alpha val="20000"/>
            </a:srgbClr>
          </a:solid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D9F64ACF-7E34-97FA-6EEE-9AEF83090D09}"/>
              </a:ext>
            </a:extLst>
          </p:cNvPr>
          <p:cNvSpPr txBox="1"/>
          <p:nvPr/>
        </p:nvSpPr>
        <p:spPr>
          <a:xfrm>
            <a:off x="130629" y="1852164"/>
            <a:ext cx="1664854" cy="1200329"/>
          </a:xfrm>
          <a:prstGeom prst="rect">
            <a:avLst/>
          </a:prstGeom>
          <a:noFill/>
          <a:ln w="28575">
            <a:solidFill>
              <a:schemeClr val="tx1"/>
            </a:solidFill>
          </a:ln>
        </p:spPr>
        <p:txBody>
          <a:bodyPr wrap="square" rtlCol="0">
            <a:spAutoFit/>
          </a:bodyPr>
          <a:lstStyle/>
          <a:p>
            <a:r>
              <a:rPr lang="fr-FR" b="1" dirty="0"/>
              <a:t>Être capable d’  acquérir des repères spatiaux.</a:t>
            </a:r>
          </a:p>
        </p:txBody>
      </p:sp>
      <p:sp>
        <p:nvSpPr>
          <p:cNvPr id="12" name="ZoneTexte 11">
            <a:extLst>
              <a:ext uri="{FF2B5EF4-FFF2-40B4-BE49-F238E27FC236}">
                <a16:creationId xmlns:a16="http://schemas.microsoft.com/office/drawing/2014/main" id="{D1860833-7BC7-4F2D-38C3-6453CB334FCC}"/>
              </a:ext>
            </a:extLst>
          </p:cNvPr>
          <p:cNvSpPr txBox="1"/>
          <p:nvPr/>
        </p:nvSpPr>
        <p:spPr>
          <a:xfrm>
            <a:off x="130629" y="1495335"/>
            <a:ext cx="1664854" cy="369332"/>
          </a:xfrm>
          <a:prstGeom prst="rect">
            <a:avLst/>
          </a:prstGeom>
          <a:noFill/>
          <a:ln w="28575">
            <a:solidFill>
              <a:schemeClr val="tx1"/>
            </a:solidFill>
          </a:ln>
        </p:spPr>
        <p:txBody>
          <a:bodyPr wrap="square" rtlCol="0">
            <a:spAutoFit/>
          </a:bodyPr>
          <a:lstStyle/>
          <a:p>
            <a:pPr algn="ctr"/>
            <a:r>
              <a:rPr lang="fr-FR" b="1" dirty="0"/>
              <a:t>OBJECTIFS</a:t>
            </a:r>
          </a:p>
        </p:txBody>
      </p:sp>
      <p:cxnSp>
        <p:nvCxnSpPr>
          <p:cNvPr id="14" name="Connecteur droit avec flèche 13">
            <a:extLst>
              <a:ext uri="{FF2B5EF4-FFF2-40B4-BE49-F238E27FC236}">
                <a16:creationId xmlns:a16="http://schemas.microsoft.com/office/drawing/2014/main" id="{DF8D8942-02DB-3901-5DDA-7CE059BE9FC1}"/>
              </a:ext>
            </a:extLst>
          </p:cNvPr>
          <p:cNvCxnSpPr>
            <a:cxnSpLocks/>
            <a:stCxn id="11" idx="3"/>
          </p:cNvCxnSpPr>
          <p:nvPr/>
        </p:nvCxnSpPr>
        <p:spPr>
          <a:xfrm flipV="1">
            <a:off x="1795483" y="933597"/>
            <a:ext cx="767608" cy="151873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0E7DCF3E-3B87-98A8-FCB9-0E09BC0FAC9C}"/>
              </a:ext>
            </a:extLst>
          </p:cNvPr>
          <p:cNvSpPr txBox="1"/>
          <p:nvPr/>
        </p:nvSpPr>
        <p:spPr>
          <a:xfrm>
            <a:off x="130629" y="3052493"/>
            <a:ext cx="1664854" cy="1200329"/>
          </a:xfrm>
          <a:prstGeom prst="rect">
            <a:avLst/>
          </a:prstGeom>
          <a:noFill/>
          <a:ln w="28575">
            <a:solidFill>
              <a:schemeClr val="tx1"/>
            </a:solidFill>
          </a:ln>
        </p:spPr>
        <p:txBody>
          <a:bodyPr wrap="square" rtlCol="0">
            <a:spAutoFit/>
          </a:bodyPr>
          <a:lstStyle/>
          <a:p>
            <a:r>
              <a:rPr lang="fr-FR" b="1" dirty="0"/>
              <a:t>Être capable de réaliser un croquis à partir d’un texte.</a:t>
            </a:r>
          </a:p>
        </p:txBody>
      </p:sp>
      <p:cxnSp>
        <p:nvCxnSpPr>
          <p:cNvPr id="17" name="Connecteur droit avec flèche 16">
            <a:extLst>
              <a:ext uri="{FF2B5EF4-FFF2-40B4-BE49-F238E27FC236}">
                <a16:creationId xmlns:a16="http://schemas.microsoft.com/office/drawing/2014/main" id="{DFCF26D5-F58E-545B-8734-53B7C77D455A}"/>
              </a:ext>
            </a:extLst>
          </p:cNvPr>
          <p:cNvCxnSpPr>
            <a:cxnSpLocks/>
            <a:stCxn id="16" idx="3"/>
            <a:endCxn id="18" idx="1"/>
          </p:cNvCxnSpPr>
          <p:nvPr/>
        </p:nvCxnSpPr>
        <p:spPr>
          <a:xfrm>
            <a:off x="1795483" y="3652658"/>
            <a:ext cx="185304" cy="33494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9192C12-DACB-4765-45F1-75838866F322}"/>
              </a:ext>
            </a:extLst>
          </p:cNvPr>
          <p:cNvSpPr/>
          <p:nvPr/>
        </p:nvSpPr>
        <p:spPr>
          <a:xfrm>
            <a:off x="3611417" y="892445"/>
            <a:ext cx="5163458" cy="487153"/>
          </a:xfrm>
          <a:prstGeom prst="rect">
            <a:avLst/>
          </a:prstGeom>
          <a:solidFill>
            <a:srgbClr val="FF0000">
              <a:alpha val="20000"/>
            </a:srgbClr>
          </a:solid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avec flèche 9">
            <a:extLst>
              <a:ext uri="{FF2B5EF4-FFF2-40B4-BE49-F238E27FC236}">
                <a16:creationId xmlns:a16="http://schemas.microsoft.com/office/drawing/2014/main" id="{7E15F07E-1A4B-CA6C-F703-1D832F854CC4}"/>
              </a:ext>
            </a:extLst>
          </p:cNvPr>
          <p:cNvCxnSpPr>
            <a:cxnSpLocks/>
            <a:stCxn id="6" idx="3"/>
          </p:cNvCxnSpPr>
          <p:nvPr/>
        </p:nvCxnSpPr>
        <p:spPr>
          <a:xfrm>
            <a:off x="3091873" y="726214"/>
            <a:ext cx="519544" cy="48715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DBF668EB-5610-79B3-7838-72F41A8677B1}"/>
              </a:ext>
            </a:extLst>
          </p:cNvPr>
          <p:cNvSpPr/>
          <p:nvPr/>
        </p:nvSpPr>
        <p:spPr>
          <a:xfrm>
            <a:off x="1980787" y="3612776"/>
            <a:ext cx="1419432" cy="749660"/>
          </a:xfrm>
          <a:prstGeom prst="rect">
            <a:avLst/>
          </a:prstGeom>
          <a:solidFill>
            <a:srgbClr val="FF0000">
              <a:alpha val="20000"/>
            </a:srgbClr>
          </a:solid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1" name="Connecteur droit avec flèche 20">
            <a:extLst>
              <a:ext uri="{FF2B5EF4-FFF2-40B4-BE49-F238E27FC236}">
                <a16:creationId xmlns:a16="http://schemas.microsoft.com/office/drawing/2014/main" id="{BA0F44A5-8F82-1261-112A-4172D436110A}"/>
              </a:ext>
            </a:extLst>
          </p:cNvPr>
          <p:cNvCxnSpPr>
            <a:cxnSpLocks/>
            <a:endCxn id="7" idx="1"/>
          </p:cNvCxnSpPr>
          <p:nvPr/>
        </p:nvCxnSpPr>
        <p:spPr>
          <a:xfrm>
            <a:off x="3321627" y="3988075"/>
            <a:ext cx="259772" cy="10322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984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6FCB00C-33B8-D5B9-10ED-EA65E8AA64B6}"/>
              </a:ext>
            </a:extLst>
          </p:cNvPr>
          <p:cNvSpPr txBox="1"/>
          <p:nvPr/>
        </p:nvSpPr>
        <p:spPr>
          <a:xfrm>
            <a:off x="320642" y="265897"/>
            <a:ext cx="8562110" cy="2308324"/>
          </a:xfrm>
          <a:prstGeom prst="rect">
            <a:avLst/>
          </a:prstGeom>
          <a:noFill/>
          <a:ln w="28575">
            <a:solidFill>
              <a:schemeClr val="tx1"/>
            </a:solidFill>
          </a:ln>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b="1" i="0" u="none" strike="noStrike" kern="1200" cap="none" spc="0" normalizeH="0" baseline="0" noProof="0" dirty="0">
              <a:ln>
                <a:noFill/>
              </a:ln>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dirty="0">
                <a:ln>
                  <a:noFill/>
                </a:ln>
                <a:effectLst/>
                <a:uLnTx/>
                <a:uFillTx/>
                <a:latin typeface="Calibri" panose="020F0502020204030204"/>
                <a:ea typeface="+mn-ea"/>
                <a:cs typeface="+mn-cs"/>
              </a:rPr>
              <a:t>Les recommandations de l’Inspection Générale concernant l’évaluation des apprentissages et des acquis des élèves au lycée - </a:t>
            </a:r>
            <a:r>
              <a:rPr kumimoji="0" lang="fr-FR" b="1" i="1" u="none" strike="noStrike" kern="1200" cap="none" spc="0" normalizeH="0" baseline="0" noProof="0" dirty="0">
                <a:ln>
                  <a:noFill/>
                </a:ln>
                <a:effectLst/>
                <a:uLnTx/>
                <a:uFillTx/>
                <a:latin typeface="Calibri" panose="020F0502020204030204"/>
                <a:ea typeface="+mn-ea"/>
                <a:cs typeface="+mn-cs"/>
              </a:rPr>
              <a:t>Guide de l’évaluation de l’Inspection Générale – Novembre 2023 -</a:t>
            </a:r>
            <a:r>
              <a:rPr kumimoji="0" lang="fr-FR" b="1" i="0" u="none" strike="noStrike" kern="1200" cap="none" spc="0" normalizeH="0" baseline="0" noProof="0" dirty="0">
                <a:ln>
                  <a:noFill/>
                </a:ln>
                <a:effectLst/>
                <a:uLnTx/>
                <a:uFillTx/>
                <a:latin typeface="Calibri" panose="020F0502020204030204"/>
                <a:ea typeface="+mn-ea"/>
                <a:cs typeface="+mn-cs"/>
              </a:rPr>
              <a:t> complètent la réflexion engagée.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b="1" i="0" u="none" strike="noStrike" kern="1200" cap="none" spc="0" normalizeH="0" baseline="0" noProof="0" dirty="0">
              <a:ln>
                <a:noFill/>
              </a:ln>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dirty="0">
                <a:ln>
                  <a:noFill/>
                </a:ln>
                <a:effectLst/>
                <a:uLnTx/>
                <a:uFillTx/>
                <a:latin typeface="Calibri" panose="020F0502020204030204"/>
                <a:ea typeface="+mn-ea"/>
                <a:cs typeface="+mn-cs"/>
              </a:rPr>
              <a:t>Le tableau ci-dessous présente les repères concernant les capacités travaillées par les élèves et le niveau d’exigence attendu en fin de cycle terminal</a:t>
            </a:r>
            <a:r>
              <a:rPr kumimoji="0" lang="fr-FR" b="1" u="none" strike="noStrike" kern="1200" cap="none" spc="0" normalizeH="0" baseline="0" noProof="0" dirty="0">
                <a:ln>
                  <a:noFill/>
                </a:ln>
                <a:effectLst/>
                <a:uLnTx/>
                <a:uFillTx/>
                <a:latin typeface="Calibri" panose="020F050202020403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b="1" dirty="0">
              <a:latin typeface="Calibri" panose="020F0502020204030204"/>
            </a:endParaRPr>
          </a:p>
        </p:txBody>
      </p:sp>
      <p:sp>
        <p:nvSpPr>
          <p:cNvPr id="2" name="ZoneTexte 1">
            <a:extLst>
              <a:ext uri="{FF2B5EF4-FFF2-40B4-BE49-F238E27FC236}">
                <a16:creationId xmlns:a16="http://schemas.microsoft.com/office/drawing/2014/main" id="{0F2C534B-DDE4-682A-C70E-8139A7C70F8B}"/>
              </a:ext>
            </a:extLst>
          </p:cNvPr>
          <p:cNvSpPr txBox="1"/>
          <p:nvPr/>
        </p:nvSpPr>
        <p:spPr>
          <a:xfrm>
            <a:off x="1499211" y="6181543"/>
            <a:ext cx="6145578" cy="523220"/>
          </a:xfrm>
          <a:prstGeom prst="rect">
            <a:avLst/>
          </a:prstGeom>
          <a:solidFill>
            <a:schemeClr val="bg1"/>
          </a:solidFill>
          <a:ln>
            <a:solidFill>
              <a:schemeClr val="tx1"/>
            </a:solidFill>
          </a:ln>
        </p:spPr>
        <p:txBody>
          <a:bodyPr wrap="square" rtlCol="0">
            <a:spAutoFit/>
          </a:bodyPr>
          <a:lstStyle/>
          <a:p>
            <a:r>
              <a:rPr lang="fr-FR" sz="1400" b="1" i="1" dirty="0"/>
              <a:t>Les capacités travaillées et le niveau d’exigence attendu en fin de cycle terminal. Guide de l’évaluation de l’Inspection Générale - Novembre 2023 / Annexe.</a:t>
            </a:r>
          </a:p>
        </p:txBody>
      </p:sp>
      <p:pic>
        <p:nvPicPr>
          <p:cNvPr id="4" name="Image 3">
            <a:extLst>
              <a:ext uri="{FF2B5EF4-FFF2-40B4-BE49-F238E27FC236}">
                <a16:creationId xmlns:a16="http://schemas.microsoft.com/office/drawing/2014/main" id="{75014971-D2C8-8CFF-FA5C-F78E3C09B8E8}"/>
              </a:ext>
            </a:extLst>
          </p:cNvPr>
          <p:cNvPicPr>
            <a:picLocks noChangeAspect="1"/>
          </p:cNvPicPr>
          <p:nvPr/>
        </p:nvPicPr>
        <p:blipFill>
          <a:blip r:embed="rId2"/>
          <a:stretch>
            <a:fillRect/>
          </a:stretch>
        </p:blipFill>
        <p:spPr>
          <a:xfrm>
            <a:off x="735616" y="2819013"/>
            <a:ext cx="7732162" cy="3237718"/>
          </a:xfrm>
          <a:prstGeom prst="rect">
            <a:avLst/>
          </a:prstGeom>
          <a:ln w="28575">
            <a:solidFill>
              <a:schemeClr val="tx1"/>
            </a:solidFill>
          </a:ln>
        </p:spPr>
      </p:pic>
      <p:sp>
        <p:nvSpPr>
          <p:cNvPr id="5" name="Rectangle 4">
            <a:extLst>
              <a:ext uri="{FF2B5EF4-FFF2-40B4-BE49-F238E27FC236}">
                <a16:creationId xmlns:a16="http://schemas.microsoft.com/office/drawing/2014/main" id="{1E8B5D60-FAEB-87E0-E802-26DCC1E1A1C4}"/>
              </a:ext>
            </a:extLst>
          </p:cNvPr>
          <p:cNvSpPr/>
          <p:nvPr/>
        </p:nvSpPr>
        <p:spPr>
          <a:xfrm>
            <a:off x="735616" y="2816330"/>
            <a:ext cx="3023418" cy="575189"/>
          </a:xfrm>
          <a:prstGeom prst="rect">
            <a:avLst/>
          </a:prstGeom>
          <a:solidFill>
            <a:srgbClr val="FC2E0C">
              <a:alpha val="25098"/>
            </a:srgbClr>
          </a:solidFill>
          <a:ln w="76200">
            <a:solidFill>
              <a:srgbClr val="FC2E0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4C6B1574-6764-8D60-345A-3358C1405427}"/>
              </a:ext>
            </a:extLst>
          </p:cNvPr>
          <p:cNvSpPr/>
          <p:nvPr/>
        </p:nvSpPr>
        <p:spPr>
          <a:xfrm>
            <a:off x="3741190" y="2814259"/>
            <a:ext cx="4708744" cy="575189"/>
          </a:xfrm>
          <a:prstGeom prst="rect">
            <a:avLst/>
          </a:prstGeom>
          <a:solidFill>
            <a:srgbClr val="FC2E0C">
              <a:alpha val="25098"/>
            </a:srgbClr>
          </a:solidFill>
          <a:ln w="76200">
            <a:solidFill>
              <a:srgbClr val="FC2E0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99148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a:extLst>
              <a:ext uri="{FF2B5EF4-FFF2-40B4-BE49-F238E27FC236}">
                <a16:creationId xmlns:a16="http://schemas.microsoft.com/office/drawing/2014/main" id="{07AE4895-B620-9CC8-3022-C28C97811B2F}"/>
              </a:ext>
            </a:extLst>
          </p:cNvPr>
          <p:cNvSpPr txBox="1"/>
          <p:nvPr/>
        </p:nvSpPr>
        <p:spPr>
          <a:xfrm>
            <a:off x="380425" y="473194"/>
            <a:ext cx="8383149" cy="4985980"/>
          </a:xfrm>
          <a:prstGeom prst="rect">
            <a:avLst/>
          </a:prstGeom>
          <a:noFill/>
          <a:ln w="28575">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L’Inspection Générale précise que « </a:t>
            </a:r>
            <a:r>
              <a:rPr kumimoji="0" lang="fr-FR" sz="1800" b="1" i="1" u="none" strike="noStrike" kern="1200" cap="none" spc="0" normalizeH="0" baseline="0" noProof="0" dirty="0">
                <a:ln>
                  <a:noFill/>
                </a:ln>
                <a:solidFill>
                  <a:prstClr val="black"/>
                </a:solidFill>
                <a:effectLst/>
                <a:uLnTx/>
                <a:uFillTx/>
                <a:latin typeface="Calibri" panose="020F0502020204030204"/>
                <a:ea typeface="+mn-ea"/>
                <a:cs typeface="+mn-cs"/>
              </a:rPr>
              <a:t>l’évaluation des capacités prend en compte la progressivité des apprentissages sur les deux années de formation et sur chacune d’elles </a:t>
            </a: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Elle précise également : « </a:t>
            </a:r>
            <a:r>
              <a:rPr kumimoji="0" lang="fr-FR" sz="1800" b="1" i="1" u="none" strike="noStrike" kern="1200" cap="none" spc="0" normalizeH="0" baseline="0" noProof="0" dirty="0">
                <a:ln>
                  <a:noFill/>
                </a:ln>
                <a:solidFill>
                  <a:prstClr val="black"/>
                </a:solidFill>
                <a:effectLst/>
                <a:uLnTx/>
                <a:uFillTx/>
                <a:latin typeface="Calibri" panose="020F0502020204030204"/>
                <a:ea typeface="+mn-ea"/>
                <a:cs typeface="+mn-cs"/>
              </a:rPr>
              <a:t>En classe de terminale, par rapport à la classe de première, on privilégiera une construction plus autonome de la réflexion déployée au fil de ces exercices </a:t>
            </a: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FR" sz="1800" b="1" i="1" u="none" strike="noStrike" kern="1200" cap="none" spc="0" normalizeH="0" baseline="0" noProof="0" dirty="0">
                <a:ln>
                  <a:noFill/>
                </a:ln>
                <a:solidFill>
                  <a:srgbClr val="444444"/>
                </a:solidFill>
                <a:effectLst/>
                <a:uLnTx/>
                <a:uFillTx/>
                <a:latin typeface="Calibri" panose="020F0502020204030204"/>
                <a:ea typeface="+mn-ea"/>
                <a:cs typeface="+mn-cs"/>
              </a:rPr>
              <a:t>Guide de l’évaluation de l’Inspection Générale – Novembre 2023.</a:t>
            </a:r>
            <a:endPar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algn="just"/>
            <a:endParaRPr lang="fr-FR" sz="2400" b="1" i="0" dirty="0">
              <a:solidFill>
                <a:srgbClr val="444444"/>
              </a:solidFill>
              <a:effectLst/>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fr-FR" b="1" i="0" dirty="0">
                <a:solidFill>
                  <a:srgbClr val="444444"/>
                </a:solidFill>
                <a:effectLst/>
              </a:rPr>
              <a:t>A partir des attendus de fin de cycle terminal proposés par l’Inspection Générale, il est possible de décliner des attendus  au début du cycle terminal (Fin de l’année de seconde-début de l’année de première ) et au milieu du cycle terminal ( Fin de l’année de première-début de l’année de terminale). </a:t>
            </a:r>
            <a:endParaRPr kumimoji="0" lang="fr-FR" sz="1800" b="1" i="1" u="none" strike="noStrike" kern="1200" cap="none" spc="0" normalizeH="0" baseline="0" noProof="0" dirty="0">
              <a:ln>
                <a:noFill/>
              </a:ln>
              <a:solidFill>
                <a:srgbClr val="444444"/>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1800" b="1" i="1" u="none" strike="noStrike" kern="1200" cap="none" spc="0" normalizeH="0" baseline="0" noProof="0" dirty="0">
              <a:ln>
                <a:noFill/>
              </a:ln>
              <a:solidFill>
                <a:srgbClr val="444444"/>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444444"/>
                </a:solidFill>
                <a:effectLst/>
                <a:uLnTx/>
                <a:uFillTx/>
                <a:latin typeface="Calibri" panose="020F0502020204030204"/>
                <a:ea typeface="+mn-ea"/>
                <a:cs typeface="+mn-cs"/>
              </a:rPr>
              <a:t>Le tableau ci-dessous propose une progressivité des capacités travaillées par les élèves et le niveau d’exigence attendu au cours du cycle terminal.</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sz="2400" b="1" dirty="0">
              <a:solidFill>
                <a:srgbClr val="444444"/>
              </a:solidFill>
            </a:endParaRPr>
          </a:p>
        </p:txBody>
      </p:sp>
    </p:spTree>
    <p:extLst>
      <p:ext uri="{BB962C8B-B14F-4D97-AF65-F5344CB8AC3E}">
        <p14:creationId xmlns:p14="http://schemas.microsoft.com/office/powerpoint/2010/main" val="947672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106DC10-5F60-CE2B-7572-910959331CD2}"/>
              </a:ext>
            </a:extLst>
          </p:cNvPr>
          <p:cNvSpPr txBox="1"/>
          <p:nvPr/>
        </p:nvSpPr>
        <p:spPr>
          <a:xfrm>
            <a:off x="2831690" y="5993186"/>
            <a:ext cx="3480619" cy="276999"/>
          </a:xfrm>
          <a:prstGeom prst="rect">
            <a:avLst/>
          </a:prstGeom>
          <a:solidFill>
            <a:schemeClr val="bg1"/>
          </a:solidFill>
          <a:ln>
            <a:solidFill>
              <a:schemeClr val="tx1"/>
            </a:solidFill>
          </a:ln>
        </p:spPr>
        <p:txBody>
          <a:bodyPr wrap="square" rtlCol="0">
            <a:spAutoFit/>
          </a:bodyPr>
          <a:lstStyle/>
          <a:p>
            <a:r>
              <a:rPr lang="fr-FR" sz="1200" b="1" i="1" dirty="0"/>
              <a:t>Capacités travaillées et attendus au cycle terminal. </a:t>
            </a:r>
          </a:p>
        </p:txBody>
      </p:sp>
      <p:pic>
        <p:nvPicPr>
          <p:cNvPr id="6" name="Image 5">
            <a:extLst>
              <a:ext uri="{FF2B5EF4-FFF2-40B4-BE49-F238E27FC236}">
                <a16:creationId xmlns:a16="http://schemas.microsoft.com/office/drawing/2014/main" id="{3AF98E31-5AD4-7E02-D6F5-851826967CB0}"/>
              </a:ext>
            </a:extLst>
          </p:cNvPr>
          <p:cNvPicPr>
            <a:picLocks noChangeAspect="1"/>
          </p:cNvPicPr>
          <p:nvPr/>
        </p:nvPicPr>
        <p:blipFill>
          <a:blip r:embed="rId2"/>
          <a:stretch>
            <a:fillRect/>
          </a:stretch>
        </p:blipFill>
        <p:spPr>
          <a:xfrm>
            <a:off x="151613" y="127783"/>
            <a:ext cx="8840773" cy="5519037"/>
          </a:xfrm>
          <a:prstGeom prst="rect">
            <a:avLst/>
          </a:prstGeom>
        </p:spPr>
      </p:pic>
    </p:spTree>
    <p:extLst>
      <p:ext uri="{BB962C8B-B14F-4D97-AF65-F5344CB8AC3E}">
        <p14:creationId xmlns:p14="http://schemas.microsoft.com/office/powerpoint/2010/main" val="3988554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0C1E8EC-F8FC-C29F-F534-74DA0720EA62}"/>
              </a:ext>
            </a:extLst>
          </p:cNvPr>
          <p:cNvSpPr txBox="1"/>
          <p:nvPr/>
        </p:nvSpPr>
        <p:spPr>
          <a:xfrm>
            <a:off x="243872" y="392353"/>
            <a:ext cx="8656255" cy="2400657"/>
          </a:xfrm>
          <a:prstGeom prst="rect">
            <a:avLst/>
          </a:prstGeom>
          <a:noFill/>
          <a:ln w="28575">
            <a:solidFill>
              <a:schemeClr val="tx1"/>
            </a:solidFill>
          </a:ln>
        </p:spPr>
        <p:txBody>
          <a:bodyPr wrap="square">
            <a:spAutoFit/>
          </a:bodyPr>
          <a:lstStyle/>
          <a:p>
            <a:endParaRPr lang="fr-FR" b="1" i="0" dirty="0">
              <a:effectLst/>
            </a:endParaRPr>
          </a:p>
          <a:p>
            <a:pPr algn="just"/>
            <a:r>
              <a:rPr lang="fr-FR" b="1" i="0" dirty="0">
                <a:effectLst/>
              </a:rPr>
              <a:t>L’Inspection Générale préconise aussi « </a:t>
            </a:r>
            <a:r>
              <a:rPr lang="fr-FR" b="1" i="1" dirty="0">
                <a:effectLst/>
              </a:rPr>
              <a:t>de donner, dans la mesure du possible, à plusieurs reprises dans l’année, des sujets issus de la </a:t>
            </a:r>
            <a:r>
              <a:rPr lang="fr-FR" b="1" i="1" dirty="0" err="1">
                <a:effectLst/>
              </a:rPr>
              <a:t>BNS</a:t>
            </a:r>
            <a:r>
              <a:rPr lang="fr-FR" b="1" i="1" dirty="0">
                <a:effectLst/>
              </a:rPr>
              <a:t> (Banque Nationale de Sujets) </a:t>
            </a:r>
            <a:r>
              <a:rPr lang="fr-FR" b="1" i="0" dirty="0">
                <a:effectLst/>
              </a:rPr>
              <a:t>». </a:t>
            </a:r>
          </a:p>
          <a:p>
            <a:pPr algn="just"/>
            <a:endParaRPr lang="fr-FR" b="1" dirty="0">
              <a:solidFill>
                <a:srgbClr val="444444"/>
              </a:solidFill>
            </a:endParaRPr>
          </a:p>
          <a:p>
            <a:pPr algn="just"/>
            <a:r>
              <a:rPr kumimoji="0" lang="fr-FR" b="1" i="0" u="none" strike="noStrike" kern="1200" cap="none" spc="0" normalizeH="0" baseline="0" noProof="0" dirty="0">
                <a:ln>
                  <a:noFill/>
                </a:ln>
                <a:effectLst/>
                <a:uLnTx/>
                <a:uFillTx/>
                <a:latin typeface="Calibri" panose="020F0502020204030204"/>
                <a:ea typeface="+mn-ea"/>
                <a:cs typeface="+mn-cs"/>
              </a:rPr>
              <a:t>Les sujets de la </a:t>
            </a:r>
            <a:r>
              <a:rPr kumimoji="0" lang="fr-FR" b="1" i="0" u="none" strike="noStrike" kern="1200" cap="none" spc="0" normalizeH="0" baseline="0" noProof="0" dirty="0" err="1">
                <a:ln>
                  <a:noFill/>
                </a:ln>
                <a:effectLst/>
                <a:uLnTx/>
                <a:uFillTx/>
                <a:latin typeface="Calibri" panose="020F0502020204030204"/>
                <a:ea typeface="+mn-ea"/>
                <a:cs typeface="+mn-cs"/>
              </a:rPr>
              <a:t>BNS</a:t>
            </a:r>
            <a:r>
              <a:rPr kumimoji="0" lang="fr-FR" b="1" i="0" u="none" strike="noStrike" kern="1200" cap="none" spc="0" normalizeH="0" baseline="0" noProof="0" dirty="0">
                <a:ln>
                  <a:noFill/>
                </a:ln>
                <a:effectLst/>
                <a:uLnTx/>
                <a:uFillTx/>
                <a:latin typeface="Calibri" panose="020F0502020204030204"/>
                <a:ea typeface="+mn-ea"/>
                <a:cs typeface="+mn-cs"/>
              </a:rPr>
              <a:t> permettent ainsi de donner des repères à la fois </a:t>
            </a:r>
            <a:r>
              <a:rPr kumimoji="0" lang="fr-FR" b="1" i="0" strike="noStrike" kern="1200" cap="none" spc="0" normalizeH="0" baseline="0" noProof="0" dirty="0">
                <a:ln>
                  <a:noFill/>
                </a:ln>
                <a:effectLst/>
                <a:uLnTx/>
                <a:uFillTx/>
                <a:latin typeface="Calibri" panose="020F0502020204030204"/>
                <a:ea typeface="+mn-ea"/>
                <a:cs typeface="+mn-cs"/>
              </a:rPr>
              <a:t>sur </a:t>
            </a:r>
            <a:r>
              <a:rPr lang="fr-FR" b="1" i="0" dirty="0">
                <a:effectLst/>
              </a:rPr>
              <a:t>le niveau d’exigence attendu en classe de Première et de Terminale et sur la forme de l’exercice proposé.</a:t>
            </a:r>
          </a:p>
          <a:p>
            <a:endParaRPr lang="fr-FR" sz="2400" b="1" dirty="0">
              <a:solidFill>
                <a:srgbClr val="444444"/>
              </a:solidFill>
            </a:endParaRPr>
          </a:p>
        </p:txBody>
      </p:sp>
    </p:spTree>
    <p:extLst>
      <p:ext uri="{BB962C8B-B14F-4D97-AF65-F5344CB8AC3E}">
        <p14:creationId xmlns:p14="http://schemas.microsoft.com/office/powerpoint/2010/main" val="458319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351564"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ZoneTexte 1">
            <a:extLst>
              <a:ext uri="{FF2B5EF4-FFF2-40B4-BE49-F238E27FC236}">
                <a16:creationId xmlns:a16="http://schemas.microsoft.com/office/drawing/2014/main" id="{50444743-EB84-7466-392B-3F8BA7F750B3}"/>
              </a:ext>
            </a:extLst>
          </p:cNvPr>
          <p:cNvSpPr txBox="1"/>
          <p:nvPr/>
        </p:nvSpPr>
        <p:spPr>
          <a:xfrm>
            <a:off x="712792" y="1714765"/>
            <a:ext cx="2712684" cy="2795160"/>
          </a:xfrm>
          <a:prstGeom prst="rect">
            <a:avLst/>
          </a:prstGeom>
        </p:spPr>
        <p:txBody>
          <a:bodyPr vert="horz" lIns="91440" tIns="45720" rIns="91440" bIns="45720" rtlCol="0" anchor="b">
            <a:normAutofit/>
          </a:bodyPr>
          <a:lstStyle/>
          <a:p>
            <a:pPr marL="0" marR="0" lvl="0" indent="0" algn="ctr" defTabSz="914400" fontAlgn="auto">
              <a:lnSpc>
                <a:spcPct val="90000"/>
              </a:lnSpc>
              <a:spcBef>
                <a:spcPct val="0"/>
              </a:spcBef>
              <a:spcAft>
                <a:spcPts val="600"/>
              </a:spcAft>
              <a:buClrTx/>
              <a:buSzTx/>
              <a:tabLst/>
              <a:defRPr/>
            </a:pPr>
            <a:endParaRPr lang="en-US" sz="2900" b="1" kern="1200" dirty="0">
              <a:solidFill>
                <a:schemeClr val="tx1"/>
              </a:solidFill>
              <a:latin typeface="+mj-lt"/>
              <a:ea typeface="+mj-ea"/>
              <a:cs typeface="+mj-cs"/>
            </a:endParaRPr>
          </a:p>
        </p:txBody>
      </p:sp>
      <p:pic>
        <p:nvPicPr>
          <p:cNvPr id="7" name="Image 6">
            <a:extLst>
              <a:ext uri="{FF2B5EF4-FFF2-40B4-BE49-F238E27FC236}">
                <a16:creationId xmlns:a16="http://schemas.microsoft.com/office/drawing/2014/main" id="{309BF74B-832C-1EDE-51FB-30CD88592C7B}"/>
              </a:ext>
            </a:extLst>
          </p:cNvPr>
          <p:cNvPicPr>
            <a:picLocks noChangeAspect="1"/>
          </p:cNvPicPr>
          <p:nvPr/>
        </p:nvPicPr>
        <p:blipFill>
          <a:blip r:embed="rId2"/>
          <a:stretch>
            <a:fillRect/>
          </a:stretch>
        </p:blipFill>
        <p:spPr>
          <a:xfrm>
            <a:off x="4421813" y="1899437"/>
            <a:ext cx="4281487" cy="3029151"/>
          </a:xfrm>
          <a:prstGeom prst="rect">
            <a:avLst/>
          </a:prstGeom>
        </p:spPr>
      </p:pic>
      <p:sp>
        <p:nvSpPr>
          <p:cNvPr id="8" name="ZoneTexte 7">
            <a:extLst>
              <a:ext uri="{FF2B5EF4-FFF2-40B4-BE49-F238E27FC236}">
                <a16:creationId xmlns:a16="http://schemas.microsoft.com/office/drawing/2014/main" id="{43912142-C33E-BFE4-D97C-650D5507617F}"/>
              </a:ext>
            </a:extLst>
          </p:cNvPr>
          <p:cNvSpPr txBox="1"/>
          <p:nvPr/>
        </p:nvSpPr>
        <p:spPr>
          <a:xfrm>
            <a:off x="576746" y="2080280"/>
            <a:ext cx="2984776" cy="1938992"/>
          </a:xfrm>
          <a:prstGeom prst="rect">
            <a:avLst/>
          </a:prstGeom>
          <a:noFill/>
          <a:ln>
            <a:solidFill>
              <a:schemeClr val="tx1"/>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363636"/>
                </a:solidFill>
                <a:effectLst/>
                <a:uLnTx/>
                <a:uFillTx/>
                <a:latin typeface="Calibri" panose="020F0502020204030204"/>
                <a:ea typeface="+mn-ea"/>
                <a:cs typeface="+mn-cs"/>
              </a:rPr>
              <a:t>NIVEAU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363636"/>
                </a:solidFill>
                <a:effectLst/>
                <a:uLnTx/>
                <a:uFillTx/>
                <a:latin typeface="Calibri" panose="020F0502020204030204"/>
                <a:ea typeface="+mn-ea"/>
                <a:cs typeface="+mn-cs"/>
              </a:rPr>
              <a:t>PREMIÈRE.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363636"/>
                </a:solidFill>
                <a:effectLst/>
                <a:uLnTx/>
                <a:uFillTx/>
                <a:latin typeface="Calibri" panose="020F0502020204030204"/>
                <a:ea typeface="+mn-ea"/>
                <a:cs typeface="+mn-cs"/>
              </a:rPr>
              <a:t>SYDNEY, UNE MÉTROPOLE DE LA RÉGION PACIFIQUE.</a:t>
            </a:r>
            <a:endPar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ZoneTexte 8">
            <a:extLst>
              <a:ext uri="{FF2B5EF4-FFF2-40B4-BE49-F238E27FC236}">
                <a16:creationId xmlns:a16="http://schemas.microsoft.com/office/drawing/2014/main" id="{EFF032EC-35BA-F518-6D79-267AC8F612FC}"/>
              </a:ext>
            </a:extLst>
          </p:cNvPr>
          <p:cNvSpPr txBox="1"/>
          <p:nvPr/>
        </p:nvSpPr>
        <p:spPr>
          <a:xfrm>
            <a:off x="290945" y="349548"/>
            <a:ext cx="8562110" cy="830997"/>
          </a:xfrm>
          <a:prstGeom prst="rect">
            <a:avLst/>
          </a:prstGeom>
          <a:solidFill>
            <a:schemeClr val="bg1">
              <a:lumMod val="95000"/>
            </a:schemeClr>
          </a:solidFill>
          <a:ln w="28575">
            <a:solidFill>
              <a:schemeClr val="tx1"/>
            </a:solidFill>
          </a:ln>
        </p:spPr>
        <p:txBody>
          <a:bodyPr wrap="square">
            <a:spAutoFit/>
          </a:bodyPr>
          <a:lstStyle/>
          <a:p>
            <a:r>
              <a:rPr lang="fr-FR" sz="2400" b="1" dirty="0"/>
              <a:t>II- PROPOSITION DE DEUX SÉANCES  DES PROGRAMMES ADAPTÉS DU CYCLE TERMINAL</a:t>
            </a:r>
            <a:r>
              <a:rPr lang="fr-FR" b="1" dirty="0"/>
              <a:t>.</a:t>
            </a:r>
          </a:p>
        </p:txBody>
      </p:sp>
    </p:spTree>
    <p:extLst>
      <p:ext uri="{BB962C8B-B14F-4D97-AF65-F5344CB8AC3E}">
        <p14:creationId xmlns:p14="http://schemas.microsoft.com/office/powerpoint/2010/main" val="252177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CA0BD5E-CC89-7889-893C-2A35CD1D20D3}"/>
              </a:ext>
            </a:extLst>
          </p:cNvPr>
          <p:cNvSpPr txBox="1"/>
          <p:nvPr/>
        </p:nvSpPr>
        <p:spPr>
          <a:xfrm>
            <a:off x="250722" y="169229"/>
            <a:ext cx="8716297" cy="6519413"/>
          </a:xfrm>
          <a:prstGeom prst="rect">
            <a:avLst/>
          </a:prstGeom>
          <a:noFill/>
          <a:ln w="28575">
            <a:solidFill>
              <a:schemeClr val="tx1"/>
            </a:solidFill>
          </a:ln>
        </p:spPr>
        <p:txBody>
          <a:bodyPr wrap="square">
            <a:spAutoFit/>
          </a:bodyPr>
          <a:lstStyle/>
          <a:p>
            <a:pPr>
              <a:lnSpc>
                <a:spcPct val="107000"/>
              </a:lnSpc>
              <a:spcAft>
                <a:spcPts val="800"/>
              </a:spcAft>
            </a:pPr>
            <a:r>
              <a:rPr lang="fr-FR" b="1"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Thème du programme </a:t>
            </a:r>
            <a:r>
              <a:rPr lang="fr-FR" b="1" dirty="0">
                <a:effectLst/>
                <a:latin typeface="Calibri" panose="020F0502020204030204" pitchFamily="34" charset="0"/>
                <a:ea typeface="Calibri" panose="020F0502020204030204" pitchFamily="34" charset="0"/>
                <a:cs typeface="Times New Roman" panose="02020603050405020304" pitchFamily="18" charset="0"/>
              </a:rPr>
              <a:t>: Géographie - Thème 1 - La métropolisation : un processus mondial différencié.</a:t>
            </a:r>
          </a:p>
          <a:p>
            <a:pPr>
              <a:lnSpc>
                <a:spcPct val="107000"/>
              </a:lnSpc>
              <a:spcAft>
                <a:spcPts val="800"/>
              </a:spcAft>
            </a:pPr>
            <a:r>
              <a:rPr kumimoji="0" lang="fr-FR" sz="1800" b="1" i="0" u="none" strike="noStrike" kern="1200" cap="none" spc="0" normalizeH="0" baseline="0" noProof="0" dirty="0">
                <a:ln>
                  <a:noFill/>
                </a:ln>
                <a:solidFill>
                  <a:prstClr val="black"/>
                </a:solidFill>
                <a:effectLst/>
                <a:highlight>
                  <a:srgbClr val="C0C0C0"/>
                </a:highlight>
                <a:uLnTx/>
                <a:uFillTx/>
                <a:latin typeface="Calibri" panose="020F0502020204030204" pitchFamily="34" charset="0"/>
                <a:ea typeface="Calibri" panose="020F0502020204030204" pitchFamily="34" charset="0"/>
                <a:cs typeface="Times New Roman" panose="02020603050405020304" pitchFamily="18" charset="0"/>
              </a:rPr>
              <a:t>Question du programme </a:t>
            </a:r>
            <a:r>
              <a:rPr kumimoji="0" lang="fr-F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Les villes à l’échelle mondiale : le poids croissant des métropoles.</a:t>
            </a:r>
          </a:p>
          <a:p>
            <a:pPr algn="just">
              <a:lnSpc>
                <a:spcPct val="107000"/>
              </a:lnSpc>
              <a:spcAft>
                <a:spcPts val="800"/>
              </a:spcAft>
            </a:pPr>
            <a:r>
              <a:rPr lang="fr-FR" b="1"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Positionnement dans le thème </a:t>
            </a:r>
            <a:r>
              <a:rPr lang="fr-FR" b="1" dirty="0">
                <a:effectLst/>
                <a:latin typeface="Calibri" panose="020F0502020204030204" pitchFamily="34" charset="0"/>
                <a:ea typeface="Calibri" panose="020F0502020204030204" pitchFamily="34" charset="0"/>
                <a:cs typeface="Times New Roman" panose="02020603050405020304" pitchFamily="18" charset="0"/>
              </a:rPr>
              <a:t>: Entrée dans le thème par une étude de cas centrée sur  Sydney, une métropole de la région Pacifique.</a:t>
            </a:r>
          </a:p>
          <a:p>
            <a:pPr algn="just">
              <a:lnSpc>
                <a:spcPct val="107000"/>
              </a:lnSpc>
              <a:spcAft>
                <a:spcPts val="800"/>
              </a:spcAft>
            </a:pPr>
            <a:r>
              <a:rPr kumimoji="0" lang="fr-FR" sz="1800" b="1" i="0" u="none" strike="noStrike" kern="1200" cap="none" spc="0" normalizeH="0" baseline="0" noProof="0" dirty="0">
                <a:ln>
                  <a:noFill/>
                </a:ln>
                <a:solidFill>
                  <a:prstClr val="black"/>
                </a:solidFill>
                <a:effectLst/>
                <a:highlight>
                  <a:srgbClr val="C0C0C0"/>
                </a:highlight>
                <a:uLnTx/>
                <a:uFillTx/>
                <a:latin typeface="Calibri" panose="020F0502020204030204" pitchFamily="34" charset="0"/>
                <a:ea typeface="Calibri" panose="020F0502020204030204" pitchFamily="34" charset="0"/>
                <a:cs typeface="Times New Roman" panose="02020603050405020304" pitchFamily="18" charset="0"/>
              </a:rPr>
              <a:t>Positionnement dans la séquence </a:t>
            </a:r>
            <a:r>
              <a:rPr kumimoji="0" lang="fr-F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Cette </a:t>
            </a:r>
            <a:r>
              <a:rPr kumimoji="0" lang="fr-FR" b="1" i="0"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séance intervient après </a:t>
            </a:r>
            <a:r>
              <a:rPr kumimoji="0" lang="fr-FR" b="1" i="0" u="sng"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l’</a:t>
            </a:r>
            <a:r>
              <a:rPr kumimoji="0" lang="fr-FR" b="1" i="0" u="sng" strike="noStrike" kern="1200" cap="none" spc="0" normalizeH="0" baseline="0" noProof="0" dirty="0" err="1">
                <a:ln>
                  <a:noFill/>
                </a:ln>
                <a:effectLst/>
                <a:uLnTx/>
                <a:uFillTx/>
                <a:latin typeface="Calibri" panose="020F0502020204030204" pitchFamily="34" charset="0"/>
                <a:ea typeface="Calibri" panose="020F0502020204030204" pitchFamily="34" charset="0"/>
                <a:cs typeface="Times New Roman" panose="02020603050405020304" pitchFamily="18" charset="0"/>
              </a:rPr>
              <a:t>EDC</a:t>
            </a:r>
            <a:r>
              <a:rPr kumimoji="0" lang="fr-FR" b="1" i="0" u="sng"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fr-F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Lors de l’</a:t>
            </a:r>
            <a:r>
              <a:rPr kumimoji="0" lang="fr-FR" sz="18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EDC</a:t>
            </a:r>
            <a:r>
              <a:rPr kumimoji="0" lang="fr-F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u</a:t>
            </a:r>
            <a:r>
              <a:rPr lang="fr-FR" b="1" dirty="0">
                <a:effectLst/>
                <a:latin typeface="Calibri" panose="020F0502020204030204" pitchFamily="34" charset="0"/>
                <a:ea typeface="Calibri" panose="020F0502020204030204" pitchFamily="34" charset="0"/>
                <a:cs typeface="Times New Roman" panose="02020603050405020304" pitchFamily="18" charset="0"/>
              </a:rPr>
              <a:t>n dossier documentaire accompagné d’un questionnement a permis aux élèves de se familiariser avec les notions suivantes : Métropole – Fonction de commandement - Etalement urbain - Fragmentation socio-spatiale -  Gentrification – Aménagement - Recomposition urbaine. </a:t>
            </a:r>
          </a:p>
          <a:p>
            <a:pPr marL="0" marR="0" lvl="0" indent="0" algn="l" defTabSz="457200" rtl="0" eaLnBrk="1" fontAlgn="auto" latinLnBrk="0" hangingPunct="1">
              <a:lnSpc>
                <a:spcPct val="107000"/>
              </a:lnSpc>
              <a:spcBef>
                <a:spcPts val="0"/>
              </a:spcBef>
              <a:spcAft>
                <a:spcPts val="800"/>
              </a:spcAft>
              <a:buClrTx/>
              <a:buSzTx/>
              <a:buFontTx/>
              <a:buNone/>
              <a:tabLst/>
              <a:defRPr/>
            </a:pPr>
            <a:r>
              <a:rPr lang="fr-FR" b="1"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Objectifs de la séance  / </a:t>
            </a:r>
            <a:r>
              <a:rPr kumimoji="0" lang="fr-FR" sz="1800" b="1" i="0" u="none" strike="noStrike" kern="1200" cap="none" spc="0" normalizeH="0" baseline="0" noProof="0" dirty="0">
                <a:ln>
                  <a:noFill/>
                </a:ln>
                <a:solidFill>
                  <a:prstClr val="black"/>
                </a:solidFill>
                <a:effectLst/>
                <a:highlight>
                  <a:srgbClr val="C0C0C0"/>
                </a:highlight>
                <a:uLnTx/>
                <a:uFillTx/>
                <a:latin typeface="Calibri" panose="020F0502020204030204" pitchFamily="34" charset="0"/>
                <a:ea typeface="Calibri" panose="020F0502020204030204" pitchFamily="34" charset="0"/>
                <a:cs typeface="Times New Roman" panose="02020603050405020304" pitchFamily="18" charset="0"/>
              </a:rPr>
              <a:t>Capacités travaillées </a:t>
            </a:r>
            <a:r>
              <a:rPr kumimoji="0" lang="fr-F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Transposer un texte en croquis =&gt;A</a:t>
            </a:r>
            <a:r>
              <a:rPr kumimoji="0" lang="fr-FR" b="1" i="0"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mener les élèves à mobiliser les capacités </a:t>
            </a:r>
            <a:r>
              <a:rPr kumimoji="0" lang="fr-F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Nommer et localiser les grands repères géographiques  ainsi que les principaux processus et phénomènes étudiés - Utiliser les informations d’un texte - Construire une légende organisée - Choisir des figurés cartographiques - Réaliser une production cartographique</a:t>
            </a:r>
            <a:r>
              <a:rPr kumimoji="0" lang="fr-FR" sz="18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 C</a:t>
            </a:r>
            <a:r>
              <a:rPr kumimoji="0" lang="fr-FR" sz="1800" b="1" i="1"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apacités préconisées par l’</a:t>
            </a:r>
            <a:r>
              <a:rPr kumimoji="0" lang="fr-FR" sz="1800" b="1" i="1" u="none" strike="noStrike" kern="1200" cap="none" spc="0" normalizeH="0" baseline="0" noProof="0" dirty="0" err="1">
                <a:ln>
                  <a:noFill/>
                </a:ln>
                <a:effectLst/>
                <a:uLnTx/>
                <a:uFillTx/>
                <a:latin typeface="Calibri" panose="020F0502020204030204" pitchFamily="34" charset="0"/>
                <a:ea typeface="Calibri" panose="020F0502020204030204" pitchFamily="34" charset="0"/>
                <a:cs typeface="Times New Roman" panose="02020603050405020304" pitchFamily="18" charset="0"/>
              </a:rPr>
              <a:t>IG</a:t>
            </a:r>
            <a:r>
              <a:rPr kumimoji="0" lang="fr-FR" sz="18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fr-FR" b="1" i="0" strike="noStrike" kern="1200" cap="none" spc="0" normalizeH="0" baseline="0" noProof="0" dirty="0">
                <a:ln>
                  <a:noFill/>
                </a:ln>
                <a:effectLst/>
                <a:highlight>
                  <a:srgbClr val="C0C0C0"/>
                </a:highlight>
                <a:uLnTx/>
                <a:uFillTx/>
                <a:latin typeface="Calibri" panose="020F0502020204030204" pitchFamily="34" charset="0"/>
                <a:ea typeface="Calibri" panose="020F0502020204030204" pitchFamily="34" charset="0"/>
                <a:cs typeface="Times New Roman" panose="02020603050405020304" pitchFamily="18" charset="0"/>
              </a:rPr>
              <a:t>Prérequis </a:t>
            </a:r>
            <a:r>
              <a:rPr kumimoji="0" lang="fr-FR" b="1" i="0"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Être capable d’extraire des informations pertinentes d’un texte pour répondre à une question - Compléter des productions graphiques et cartographiques type croquis de synthèse ou schéma - Connaître le langage cartographique.</a:t>
            </a:r>
            <a:endParaRPr lang="fr-FR"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3361410"/>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6482</TotalTime>
  <Words>2610</Words>
  <Application>Microsoft Macintosh PowerPoint</Application>
  <PresentationFormat>Affichage à l'écran (4:3)</PresentationFormat>
  <Paragraphs>238</Paragraphs>
  <Slides>26</Slides>
  <Notes>0</Notes>
  <HiddenSlides>0</HiddenSlides>
  <MMClips>0</MMClips>
  <ScaleCrop>false</ScaleCrop>
  <HeadingPairs>
    <vt:vector size="6" baseType="variant">
      <vt:variant>
        <vt:lpstr>Polices utilisées</vt:lpstr>
      </vt:variant>
      <vt:variant>
        <vt:i4>4</vt:i4>
      </vt:variant>
      <vt:variant>
        <vt:lpstr>Thème</vt:lpstr>
      </vt:variant>
      <vt:variant>
        <vt:i4>3</vt:i4>
      </vt:variant>
      <vt:variant>
        <vt:lpstr>Titres des diapositives</vt:lpstr>
      </vt:variant>
      <vt:variant>
        <vt:i4>26</vt:i4>
      </vt:variant>
    </vt:vector>
  </HeadingPairs>
  <TitlesOfParts>
    <vt:vector size="33" baseType="lpstr">
      <vt:lpstr>Arial</vt:lpstr>
      <vt:lpstr>Calibri</vt:lpstr>
      <vt:lpstr>Calibri Light</vt:lpstr>
      <vt:lpstr>Symbol</vt:lpstr>
      <vt:lpstr>Thème Office</vt:lpstr>
      <vt:lpstr>1_Thème Office</vt:lpstr>
      <vt:lpstr>2_Thème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Marie-Thérèse DESCHARMES</dc:creator>
  <cp:lastModifiedBy>PFS</cp:lastModifiedBy>
  <cp:revision>240</cp:revision>
  <cp:lastPrinted>2024-05-04T06:23:28Z</cp:lastPrinted>
  <dcterms:created xsi:type="dcterms:W3CDTF">2023-11-18T00:48:29Z</dcterms:created>
  <dcterms:modified xsi:type="dcterms:W3CDTF">2024-09-18T07:47:11Z</dcterms:modified>
</cp:coreProperties>
</file>