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59" r:id="rId6"/>
    <p:sldId id="258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76" r:id="rId16"/>
    <p:sldId id="275" r:id="rId17"/>
    <p:sldId id="274" r:id="rId18"/>
    <p:sldId id="273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A8D0-113F-4B3F-B9E0-9F640354548F}" type="datetimeFigureOut">
              <a:rPr lang="fr-FR" smtClean="0"/>
              <a:pPr/>
              <a:t>13/02/2021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2D10-F863-48D4-9ED7-846362E463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A8D0-113F-4B3F-B9E0-9F640354548F}" type="datetimeFigureOut">
              <a:rPr lang="fr-FR" smtClean="0"/>
              <a:pPr/>
              <a:t>13/02/2021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2D10-F863-48D4-9ED7-846362E463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A8D0-113F-4B3F-B9E0-9F640354548F}" type="datetimeFigureOut">
              <a:rPr lang="fr-FR" smtClean="0"/>
              <a:pPr/>
              <a:t>13/02/2021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2D10-F863-48D4-9ED7-846362E463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A8D0-113F-4B3F-B9E0-9F640354548F}" type="datetimeFigureOut">
              <a:rPr lang="fr-FR" smtClean="0"/>
              <a:pPr/>
              <a:t>13/02/2021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2D10-F863-48D4-9ED7-846362E463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A8D0-113F-4B3F-B9E0-9F640354548F}" type="datetimeFigureOut">
              <a:rPr lang="fr-FR" smtClean="0"/>
              <a:pPr/>
              <a:t>13/02/2021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2D10-F863-48D4-9ED7-846362E463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A8D0-113F-4B3F-B9E0-9F640354548F}" type="datetimeFigureOut">
              <a:rPr lang="fr-FR" smtClean="0"/>
              <a:pPr/>
              <a:t>13/02/2021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2D10-F863-48D4-9ED7-846362E463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A8D0-113F-4B3F-B9E0-9F640354548F}" type="datetimeFigureOut">
              <a:rPr lang="fr-FR" smtClean="0"/>
              <a:pPr/>
              <a:t>13/02/2021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2D10-F863-48D4-9ED7-846362E463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A8D0-113F-4B3F-B9E0-9F640354548F}" type="datetimeFigureOut">
              <a:rPr lang="fr-FR" smtClean="0"/>
              <a:pPr/>
              <a:t>13/02/2021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2D10-F863-48D4-9ED7-846362E463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A8D0-113F-4B3F-B9E0-9F640354548F}" type="datetimeFigureOut">
              <a:rPr lang="fr-FR" smtClean="0"/>
              <a:pPr/>
              <a:t>13/02/2021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2D10-F863-48D4-9ED7-846362E463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A8D0-113F-4B3F-B9E0-9F640354548F}" type="datetimeFigureOut">
              <a:rPr lang="fr-FR" smtClean="0"/>
              <a:pPr/>
              <a:t>13/02/2021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2D10-F863-48D4-9ED7-846362E463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A8D0-113F-4B3F-B9E0-9F640354548F}" type="datetimeFigureOut">
              <a:rPr lang="fr-FR" smtClean="0"/>
              <a:pPr/>
              <a:t>13/02/2021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2D10-F863-48D4-9ED7-846362E463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A8D0-113F-4B3F-B9E0-9F640354548F}" type="datetimeFigureOut">
              <a:rPr lang="fr-FR" smtClean="0"/>
              <a:pPr/>
              <a:t>13/02/2021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E2D10-F863-48D4-9ED7-846362E463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Affichage à l'écran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utilisateur</cp:lastModifiedBy>
  <cp:revision>4</cp:revision>
  <dcterms:created xsi:type="dcterms:W3CDTF">2020-02-12T00:38:24Z</dcterms:created>
  <dcterms:modified xsi:type="dcterms:W3CDTF">2021-02-13T04:59:47Z</dcterms:modified>
</cp:coreProperties>
</file>